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85" r:id="rId2"/>
    <p:sldId id="1474" r:id="rId3"/>
    <p:sldId id="1490" r:id="rId4"/>
    <p:sldId id="1491" r:id="rId5"/>
    <p:sldId id="1492" r:id="rId6"/>
    <p:sldId id="1475" r:id="rId7"/>
    <p:sldId id="1493" r:id="rId8"/>
    <p:sldId id="1496" r:id="rId9"/>
    <p:sldId id="1495" r:id="rId10"/>
    <p:sldId id="1497" r:id="rId11"/>
    <p:sldId id="1489" r:id="rId12"/>
    <p:sldId id="283" r:id="rId13"/>
    <p:sldId id="1498" r:id="rId14"/>
  </p:sldIdLst>
  <p:sldSz cx="12192000" cy="6858000"/>
  <p:notesSz cx="7102475" cy="10233025"/>
  <p:custDataLst>
    <p:tags r:id="rId16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3D88"/>
    <a:srgbClr val="B6DEE2"/>
    <a:srgbClr val="4B8E95"/>
    <a:srgbClr val="4F769C"/>
    <a:srgbClr val="598CA9"/>
    <a:srgbClr val="6EBDC5"/>
    <a:srgbClr val="4A66AC"/>
    <a:srgbClr val="3EF9F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16" autoAdjust="0"/>
    <p:restoredTop sz="94490" autoAdjust="0"/>
  </p:normalViewPr>
  <p:slideViewPr>
    <p:cSldViewPr snapToGrid="0" showGuides="1">
      <p:cViewPr>
        <p:scale>
          <a:sx n="100" d="100"/>
          <a:sy n="100" d="100"/>
        </p:scale>
        <p:origin x="978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3428"/>
          </a:xfrm>
          <a:prstGeom prst="rect">
            <a:avLst/>
          </a:prstGeom>
        </p:spPr>
        <p:txBody>
          <a:bodyPr vert="horz" lIns="99057" tIns="49528" rIns="99057" bIns="49528" rtlCol="0"/>
          <a:lstStyle>
            <a:lvl1pPr algn="r">
              <a:defRPr sz="1300"/>
            </a:lvl1pPr>
          </a:lstStyle>
          <a:p>
            <a:fld id="{733013EF-AA46-41D5-93C2-36F7A5EF5D89}" type="datetimeFigureOut">
              <a:rPr lang="zh-CN" altLang="en-US" smtClean="0"/>
              <a:t>2022/5/9 Monday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72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57" tIns="49528" rIns="99057" bIns="4952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248" y="4924643"/>
            <a:ext cx="5681980" cy="4029254"/>
          </a:xfrm>
          <a:prstGeom prst="rect">
            <a:avLst/>
          </a:prstGeom>
        </p:spPr>
        <p:txBody>
          <a:bodyPr vert="horz" lIns="99057" tIns="49528" rIns="99057" bIns="49528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092" y="9719598"/>
            <a:ext cx="3077739" cy="513427"/>
          </a:xfrm>
          <a:prstGeom prst="rect">
            <a:avLst/>
          </a:prstGeom>
        </p:spPr>
        <p:txBody>
          <a:bodyPr vert="horz" lIns="99057" tIns="49528" rIns="99057" bIns="49528" rtlCol="0" anchor="b"/>
          <a:lstStyle>
            <a:lvl1pPr algn="r">
              <a:defRPr sz="1300"/>
            </a:lvl1pPr>
          </a:lstStyle>
          <a:p>
            <a:fld id="{53104242-42E4-462F-B9A6-468AC33D61A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361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0208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735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64929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858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0050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89974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7756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2630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2927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b="1" dirty="0">
                <a:solidFill>
                  <a:srgbClr val="013D88"/>
                </a:solidFill>
              </a:rPr>
              <a:t>成本低、通用性强、主动注册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3104242-42E4-462F-B9A6-468AC33D61A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36615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E33503-B4A9-4273-8D5C-F1CAFA6293E2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92532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封面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2BD0835-2C71-9A48-AB03-73271AEF35C1}"/>
              </a:ext>
            </a:extLst>
          </p:cNvPr>
          <p:cNvSpPr/>
          <p:nvPr userDrawn="1"/>
        </p:nvSpPr>
        <p:spPr>
          <a:xfrm>
            <a:off x="0" y="1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6FBEC6">
                  <a:lumMod val="100000"/>
                </a:srgbClr>
              </a:gs>
              <a:gs pos="100000">
                <a:srgbClr val="3C4C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16958" y="0"/>
            <a:ext cx="8821677" cy="8510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556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2BD0835-2C71-9A48-AB03-73271AEF35C1}"/>
              </a:ext>
            </a:extLst>
          </p:cNvPr>
          <p:cNvSpPr/>
          <p:nvPr userDrawn="1"/>
        </p:nvSpPr>
        <p:spPr>
          <a:xfrm flipH="1">
            <a:off x="0" y="1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6FBEC6">
                  <a:lumMod val="100000"/>
                </a:srgbClr>
              </a:gs>
              <a:gs pos="100000">
                <a:srgbClr val="3C4C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169513" y="1684205"/>
            <a:ext cx="7279255" cy="702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60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目录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D2BD0835-2C71-9A48-AB03-73271AEF35C1}"/>
              </a:ext>
            </a:extLst>
          </p:cNvPr>
          <p:cNvSpPr/>
          <p:nvPr userDrawn="1"/>
        </p:nvSpPr>
        <p:spPr>
          <a:xfrm flipH="1">
            <a:off x="0" y="1"/>
            <a:ext cx="12191999" cy="6858000"/>
          </a:xfrm>
          <a:prstGeom prst="rect">
            <a:avLst/>
          </a:prstGeom>
          <a:gradFill flip="none" rotWithShape="1">
            <a:gsLst>
              <a:gs pos="0">
                <a:srgbClr val="6FBEC6">
                  <a:lumMod val="100000"/>
                </a:srgbClr>
              </a:gs>
              <a:gs pos="100000">
                <a:srgbClr val="3C4C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533806" y="3996264"/>
            <a:ext cx="7279255" cy="7023201"/>
          </a:xfrm>
          <a:prstGeom prst="rect">
            <a:avLst/>
          </a:prstGeom>
        </p:spPr>
      </p:pic>
      <p:sp>
        <p:nvSpPr>
          <p:cNvPr id="3" name="矩形 2">
            <a:extLst>
              <a:ext uri="{FF2B5EF4-FFF2-40B4-BE49-F238E27FC236}">
                <a16:creationId xmlns:a16="http://schemas.microsoft.com/office/drawing/2014/main" id="{A13062E9-FA11-49D0-81C2-9E03C502A22F}"/>
              </a:ext>
            </a:extLst>
          </p:cNvPr>
          <p:cNvSpPr/>
          <p:nvPr userDrawn="1"/>
        </p:nvSpPr>
        <p:spPr>
          <a:xfrm>
            <a:off x="0" y="0"/>
            <a:ext cx="12191999" cy="94027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02752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id="{3E2D73CE-8124-46C1-A2F9-F5FFD45F589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04900" y="-423973"/>
            <a:ext cx="8496300" cy="8196373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id="{D2BD0835-2C71-9A48-AB03-73271AEF35C1}"/>
              </a:ext>
            </a:extLst>
          </p:cNvPr>
          <p:cNvSpPr/>
          <p:nvPr userDrawn="1"/>
        </p:nvSpPr>
        <p:spPr>
          <a:xfrm flipH="1">
            <a:off x="-4" y="1562100"/>
            <a:ext cx="12191999" cy="3600450"/>
          </a:xfrm>
          <a:prstGeom prst="rect">
            <a:avLst/>
          </a:prstGeom>
          <a:gradFill flip="none" rotWithShape="1">
            <a:gsLst>
              <a:gs pos="0">
                <a:srgbClr val="6FBEC6">
                  <a:lumMod val="100000"/>
                </a:srgbClr>
              </a:gs>
              <a:gs pos="100000">
                <a:srgbClr val="3C4C83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38340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 userDrawn="1"/>
        </p:nvSpPr>
        <p:spPr>
          <a:xfrm>
            <a:off x="0" y="6475846"/>
            <a:ext cx="1219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弘度科技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</a:rPr>
              <a:t>-</a:t>
            </a:r>
            <a:r>
              <a:rPr lang="zh-CN" altLang="en-US" sz="1200" kern="1200" dirty="0">
                <a:solidFill>
                  <a:schemeClr val="bg1">
                    <a:lumMod val="50000"/>
                  </a:schemeClr>
                </a:solidFill>
                <a:latin typeface="+mn-ea"/>
                <a:ea typeface="+mn-ea"/>
                <a:cs typeface="+mn-cs"/>
              </a:rPr>
              <a:t>专注人工智能与业务场景的融合优化</a:t>
            </a:r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98255" y="261429"/>
            <a:ext cx="8058150" cy="835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B8E95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725810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CCDEC23-AFDA-484A-A2BD-E104AF0F1789}"/>
              </a:ext>
            </a:extLst>
          </p:cNvPr>
          <p:cNvSpPr/>
          <p:nvPr userDrawn="1"/>
        </p:nvSpPr>
        <p:spPr>
          <a:xfrm flipH="1">
            <a:off x="-1" y="915299"/>
            <a:ext cx="12191999" cy="5942701"/>
          </a:xfrm>
          <a:prstGeom prst="rect">
            <a:avLst/>
          </a:prstGeom>
          <a:gradFill flip="none" rotWithShape="1">
            <a:gsLst>
              <a:gs pos="0">
                <a:srgbClr val="6FBEC6">
                  <a:lumMod val="100000"/>
                </a:srgbClr>
              </a:gs>
              <a:gs pos="100000">
                <a:srgbClr val="3C4C83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98255" y="261429"/>
            <a:ext cx="8058150" cy="835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B8E95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2C856B9-3164-402C-974B-93BF403FA09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56370" y="4634619"/>
            <a:ext cx="7279255" cy="702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6458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>
            <a:extLst>
              <a:ext uri="{FF2B5EF4-FFF2-40B4-BE49-F238E27FC236}">
                <a16:creationId xmlns:a16="http://schemas.microsoft.com/office/drawing/2014/main" id="{FCCDEC23-AFDA-484A-A2BD-E104AF0F1789}"/>
              </a:ext>
            </a:extLst>
          </p:cNvPr>
          <p:cNvSpPr/>
          <p:nvPr userDrawn="1"/>
        </p:nvSpPr>
        <p:spPr>
          <a:xfrm flipH="1">
            <a:off x="-1" y="915299"/>
            <a:ext cx="12191999" cy="5942701"/>
          </a:xfrm>
          <a:prstGeom prst="rect">
            <a:avLst/>
          </a:prstGeom>
          <a:gradFill flip="none" rotWithShape="1">
            <a:gsLst>
              <a:gs pos="0">
                <a:srgbClr val="6FBEC6">
                  <a:lumMod val="100000"/>
                </a:srgbClr>
              </a:gs>
              <a:gs pos="100000">
                <a:srgbClr val="3C4C83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998255" y="261429"/>
            <a:ext cx="8058150" cy="835025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4B8E95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721497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图片占位符 6"/>
          <p:cNvSpPr>
            <a:spLocks noGrp="1"/>
          </p:cNvSpPr>
          <p:nvPr>
            <p:ph type="pic" sz="quarter" idx="11"/>
          </p:nvPr>
        </p:nvSpPr>
        <p:spPr>
          <a:xfrm>
            <a:off x="1600201" y="2085976"/>
            <a:ext cx="3971925" cy="2162175"/>
          </a:xfrm>
          <a:custGeom>
            <a:avLst/>
            <a:gdLst>
              <a:gd name="connsiteX0" fmla="*/ 0 w 3971925"/>
              <a:gd name="connsiteY0" fmla="*/ 0 h 2162175"/>
              <a:gd name="connsiteX1" fmla="*/ 3971925 w 3971925"/>
              <a:gd name="connsiteY1" fmla="*/ 0 h 2162175"/>
              <a:gd name="connsiteX2" fmla="*/ 3971925 w 3971925"/>
              <a:gd name="connsiteY2" fmla="*/ 2162175 h 2162175"/>
              <a:gd name="connsiteX3" fmla="*/ 0 w 3971925"/>
              <a:gd name="connsiteY3" fmla="*/ 2162175 h 2162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1925" h="2162175">
                <a:moveTo>
                  <a:pt x="0" y="0"/>
                </a:moveTo>
                <a:lnTo>
                  <a:pt x="3971925" y="0"/>
                </a:lnTo>
                <a:lnTo>
                  <a:pt x="3971925" y="2162175"/>
                </a:lnTo>
                <a:lnTo>
                  <a:pt x="0" y="2162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zh-CN" altLang="en-US"/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57BEC6-7C2B-4B03-B4DD-37A8D3CA46A8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4205" y="242435"/>
            <a:ext cx="1567543" cy="617180"/>
          </a:xfrm>
          <a:prstGeom prst="rect">
            <a:avLst/>
          </a:prstGeom>
        </p:spPr>
      </p:pic>
      <p:sp>
        <p:nvSpPr>
          <p:cNvPr id="8" name="文本框 7"/>
          <p:cNvSpPr txBox="1"/>
          <p:nvPr userDrawn="1"/>
        </p:nvSpPr>
        <p:spPr>
          <a:xfrm>
            <a:off x="0" y="6542521"/>
            <a:ext cx="12191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4B8E95"/>
                </a:solidFill>
                <a:latin typeface="+mn-ea"/>
                <a:ea typeface="+mn-ea"/>
              </a:rPr>
              <a:t>弘度科技</a:t>
            </a:r>
            <a:r>
              <a:rPr lang="en-US" altLang="zh-CN" sz="1200" dirty="0">
                <a:solidFill>
                  <a:srgbClr val="4B8E95"/>
                </a:solidFill>
                <a:latin typeface="+mn-ea"/>
                <a:ea typeface="+mn-ea"/>
              </a:rPr>
              <a:t>-</a:t>
            </a:r>
            <a:r>
              <a:rPr lang="zh-CN" altLang="en-US" sz="1200" dirty="0">
                <a:solidFill>
                  <a:srgbClr val="4B8E95"/>
                </a:solidFill>
                <a:latin typeface="+mn-ea"/>
                <a:ea typeface="+mn-ea"/>
              </a:rPr>
              <a:t>专业</a:t>
            </a:r>
            <a:r>
              <a:rPr lang="zh-CN" altLang="en-US" sz="1200" baseline="0" dirty="0">
                <a:solidFill>
                  <a:srgbClr val="4B8E95"/>
                </a:solidFill>
                <a:latin typeface="+mn-ea"/>
                <a:ea typeface="+mn-ea"/>
              </a:rPr>
              <a:t>第三方视频服务提供商</a:t>
            </a:r>
            <a:endParaRPr lang="zh-CN" altLang="en-US" sz="1200" dirty="0">
              <a:solidFill>
                <a:srgbClr val="4B8E95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992668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520B7F0-C4E5-49EC-ABD8-71A83F029B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11291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图片包含 游戏机, 钟表, 画&#10;&#10;描述已自动生成">
            <a:extLst>
              <a:ext uri="{FF2B5EF4-FFF2-40B4-BE49-F238E27FC236}">
                <a16:creationId xmlns:a16="http://schemas.microsoft.com/office/drawing/2014/main" id="{F79A95F8-7CCC-2B44-BA44-C72F4134D5D5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0002982" y="263724"/>
            <a:ext cx="1819816" cy="578747"/>
          </a:xfrm>
          <a:prstGeom prst="rect">
            <a:avLst/>
          </a:prstGeom>
        </p:spPr>
      </p:pic>
      <p:cxnSp>
        <p:nvCxnSpPr>
          <p:cNvPr id="11" name="直线连接符 6">
            <a:extLst>
              <a:ext uri="{FF2B5EF4-FFF2-40B4-BE49-F238E27FC236}">
                <a16:creationId xmlns:a16="http://schemas.microsoft.com/office/drawing/2014/main" id="{38BA06BA-7889-2540-961E-53ECC28D0494}"/>
              </a:ext>
            </a:extLst>
          </p:cNvPr>
          <p:cNvCxnSpPr>
            <a:cxnSpLocks/>
          </p:cNvCxnSpPr>
          <p:nvPr userDrawn="1"/>
        </p:nvCxnSpPr>
        <p:spPr>
          <a:xfrm>
            <a:off x="818147" y="885523"/>
            <a:ext cx="11004651" cy="0"/>
          </a:xfrm>
          <a:prstGeom prst="line">
            <a:avLst/>
          </a:prstGeom>
          <a:ln w="127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 userDrawn="1"/>
        </p:nvGrpSpPr>
        <p:grpSpPr>
          <a:xfrm>
            <a:off x="258060" y="310092"/>
            <a:ext cx="598899" cy="477845"/>
            <a:chOff x="258060" y="310092"/>
            <a:chExt cx="447489" cy="357039"/>
          </a:xfrm>
        </p:grpSpPr>
        <p:sp>
          <p:nvSpPr>
            <p:cNvPr id="12" name="矩形 11">
              <a:extLst>
                <a:ext uri="{FF2B5EF4-FFF2-40B4-BE49-F238E27FC236}">
                  <a16:creationId xmlns:a16="http://schemas.microsoft.com/office/drawing/2014/main" id="{EA404E91-C844-7546-8093-BED85A393050}"/>
                </a:ext>
              </a:extLst>
            </p:cNvPr>
            <p:cNvSpPr/>
            <p:nvPr userDrawn="1"/>
          </p:nvSpPr>
          <p:spPr>
            <a:xfrm rot="2700000">
              <a:off x="258060" y="310092"/>
              <a:ext cx="357039" cy="357039"/>
            </a:xfrm>
            <a:prstGeom prst="rect">
              <a:avLst/>
            </a:prstGeom>
            <a:gradFill flip="none" rotWithShape="1">
              <a:gsLst>
                <a:gs pos="0">
                  <a:srgbClr val="6FBEC6">
                    <a:lumMod val="100000"/>
                  </a:srgbClr>
                </a:gs>
                <a:gs pos="93000">
                  <a:srgbClr val="405488"/>
                </a:gs>
                <a:gs pos="100000">
                  <a:srgbClr val="3C4C83"/>
                </a:gs>
              </a:gsLst>
              <a:lin ang="189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24FB0E51-CF2C-7A4E-81A2-8625CC292645}"/>
                </a:ext>
              </a:extLst>
            </p:cNvPr>
            <p:cNvSpPr/>
            <p:nvPr userDrawn="1"/>
          </p:nvSpPr>
          <p:spPr>
            <a:xfrm rot="2700000">
              <a:off x="479435" y="375554"/>
              <a:ext cx="226114" cy="226114"/>
            </a:xfrm>
            <a:prstGeom prst="rect">
              <a:avLst/>
            </a:prstGeom>
            <a:gradFill flip="none" rotWithShape="1">
              <a:gsLst>
                <a:gs pos="0">
                  <a:schemeClr val="accent3">
                    <a:lumMod val="0"/>
                    <a:lumOff val="100000"/>
                  </a:schemeClr>
                </a:gs>
                <a:gs pos="35000">
                  <a:schemeClr val="accent3">
                    <a:lumMod val="0"/>
                    <a:lumOff val="100000"/>
                  </a:schemeClr>
                </a:gs>
                <a:gs pos="100000">
                  <a:schemeClr val="accent3">
                    <a:lumMod val="100000"/>
                  </a:schemeClr>
                </a:gs>
              </a:gsLst>
              <a:path path="circle">
                <a:fillToRect l="50000" t="-80000" r="50000" b="18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64241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6" r:id="rId3"/>
    <p:sldLayoutId id="2147483663" r:id="rId4"/>
    <p:sldLayoutId id="2147483662" r:id="rId5"/>
    <p:sldLayoutId id="2147483667" r:id="rId6"/>
    <p:sldLayoutId id="2147483669" r:id="rId7"/>
    <p:sldLayoutId id="2147483665" r:id="rId8"/>
    <p:sldLayoutId id="2147483668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Relationship Id="rId5" Type="http://schemas.openxmlformats.org/officeDocument/2006/relationships/image" Target="../media/image10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>
            <a:extLst>
              <a:ext uri="{FF2B5EF4-FFF2-40B4-BE49-F238E27FC236}">
                <a16:creationId xmlns:a16="http://schemas.microsoft.com/office/drawing/2014/main" id="{5EBB7C93-C51D-4766-8F81-E5C736AF2131}"/>
              </a:ext>
            </a:extLst>
          </p:cNvPr>
          <p:cNvSpPr/>
          <p:nvPr/>
        </p:nvSpPr>
        <p:spPr>
          <a:xfrm>
            <a:off x="0" y="1679475"/>
            <a:ext cx="12192000" cy="2883000"/>
          </a:xfrm>
          <a:prstGeom prst="rect">
            <a:avLst/>
          </a:prstGeom>
          <a:solidFill>
            <a:srgbClr val="B6DEE2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237224" y="5615932"/>
            <a:ext cx="3980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专注人工智能与业务场景的融合优化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E1B6DAA2-14F1-4B8F-A431-A4993FE5E43A}"/>
              </a:ext>
            </a:extLst>
          </p:cNvPr>
          <p:cNvSpPr/>
          <p:nvPr/>
        </p:nvSpPr>
        <p:spPr>
          <a:xfrm>
            <a:off x="1237224" y="4760181"/>
            <a:ext cx="3983398" cy="738664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微软雅黑" panose="020B0503020204020204" pitchFamily="34" charset="-122"/>
              </a:rPr>
              <a:t>广州弘度信息科技有限公司</a:t>
            </a:r>
            <a:endParaRPr lang="en-US" altLang="zh-CN" sz="2400" b="1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sym typeface="微软雅黑" panose="020B0503020204020204" pitchFamily="34" charset="-122"/>
            </a:endParaRPr>
          </a:p>
          <a:p>
            <a:r>
              <a:rPr lang="en-US" altLang="zh-CN" b="1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sym typeface="微软雅黑" panose="020B0503020204020204" pitchFamily="34" charset="-122"/>
              </a:rPr>
              <a:t>GUANGZHOU HDVON IT CO., LTD.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D453B511-C7D5-4925-9ACB-5AC45A39F23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224" y="349185"/>
            <a:ext cx="2353045" cy="746548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id="{57076C83-409F-42E9-B21A-87D8BF913322}"/>
              </a:ext>
            </a:extLst>
          </p:cNvPr>
          <p:cNvSpPr/>
          <p:nvPr/>
        </p:nvSpPr>
        <p:spPr>
          <a:xfrm>
            <a:off x="1147947" y="3568557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zh-CN" altLang="en-US" sz="3200" b="1" dirty="0">
                <a:solidFill>
                  <a:srgbClr val="013D88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ＡＳＳ敏捷流媒体服务产品介绍</a:t>
            </a: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F00BA8C4-CD97-484E-8EB7-7DA8EB03C85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7224" y="1264778"/>
            <a:ext cx="2716532" cy="2716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63652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>
            <a:extLst>
              <a:ext uri="{FF2B5EF4-FFF2-40B4-BE49-F238E27FC236}">
                <a16:creationId xmlns:a16="http://schemas.microsoft.com/office/drawing/2014/main" id="{AB13D377-4F6A-4100-BAAF-D5EBDB5B8FE0}"/>
              </a:ext>
            </a:extLst>
          </p:cNvPr>
          <p:cNvSpPr/>
          <p:nvPr/>
        </p:nvSpPr>
        <p:spPr>
          <a:xfrm>
            <a:off x="242363" y="984297"/>
            <a:ext cx="11499273" cy="5587407"/>
          </a:xfrm>
          <a:prstGeom prst="rect">
            <a:avLst/>
          </a:prstGeom>
          <a:solidFill>
            <a:srgbClr val="6EBDC5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0DEF6BCC-318E-4742-AE79-C757B6B277FA}"/>
              </a:ext>
            </a:extLst>
          </p:cNvPr>
          <p:cNvSpPr/>
          <p:nvPr/>
        </p:nvSpPr>
        <p:spPr>
          <a:xfrm>
            <a:off x="640081" y="1382352"/>
            <a:ext cx="3679315" cy="5003208"/>
          </a:xfrm>
          <a:prstGeom prst="rect">
            <a:avLst/>
          </a:prstGeom>
          <a:noFill/>
          <a:ln w="19050">
            <a:solidFill>
              <a:srgbClr val="4B8E95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8">
            <a:extLst>
              <a:ext uri="{FF2B5EF4-FFF2-40B4-BE49-F238E27FC236}">
                <a16:creationId xmlns:a16="http://schemas.microsoft.com/office/drawing/2014/main" id="{0ED3C536-1812-4CC1-9289-5AE035604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互联网视频整合方案</a:t>
            </a:r>
          </a:p>
        </p:txBody>
      </p:sp>
      <p:sp>
        <p:nvSpPr>
          <p:cNvPr id="18" name="world-wide-web_157970">
            <a:extLst>
              <a:ext uri="{FF2B5EF4-FFF2-40B4-BE49-F238E27FC236}">
                <a16:creationId xmlns:a16="http://schemas.microsoft.com/office/drawing/2014/main" id="{142B7A9C-4BFD-439D-A9B9-8C0284AEA89B}"/>
              </a:ext>
            </a:extLst>
          </p:cNvPr>
          <p:cNvSpPr/>
          <p:nvPr/>
        </p:nvSpPr>
        <p:spPr>
          <a:xfrm>
            <a:off x="7685157" y="2894079"/>
            <a:ext cx="885473" cy="883922"/>
          </a:xfrm>
          <a:custGeom>
            <a:avLst/>
            <a:gdLst>
              <a:gd name="T0" fmla="*/ 2200 w 4400"/>
              <a:gd name="T1" fmla="*/ 4400 h 4400"/>
              <a:gd name="T2" fmla="*/ 4400 w 4400"/>
              <a:gd name="T3" fmla="*/ 2200 h 4400"/>
              <a:gd name="T4" fmla="*/ 2200 w 4400"/>
              <a:gd name="T5" fmla="*/ 0 h 4400"/>
              <a:gd name="T6" fmla="*/ 0 w 4400"/>
              <a:gd name="T7" fmla="*/ 2200 h 4400"/>
              <a:gd name="T8" fmla="*/ 2200 w 4400"/>
              <a:gd name="T9" fmla="*/ 4400 h 4400"/>
              <a:gd name="T10" fmla="*/ 766 w 4400"/>
              <a:gd name="T11" fmla="*/ 3286 h 4400"/>
              <a:gd name="T12" fmla="*/ 1406 w 4400"/>
              <a:gd name="T13" fmla="*/ 3126 h 4400"/>
              <a:gd name="T14" fmla="*/ 1539 w 4400"/>
              <a:gd name="T15" fmla="*/ 3677 h 4400"/>
              <a:gd name="T16" fmla="*/ 1629 w 4400"/>
              <a:gd name="T17" fmla="*/ 3907 h 4400"/>
              <a:gd name="T18" fmla="*/ 766 w 4400"/>
              <a:gd name="T19" fmla="*/ 3286 h 4400"/>
              <a:gd name="T20" fmla="*/ 400 w 4400"/>
              <a:gd name="T21" fmla="*/ 2200 h 4400"/>
              <a:gd name="T22" fmla="*/ 559 w 4400"/>
              <a:gd name="T23" fmla="*/ 1461 h 4400"/>
              <a:gd name="T24" fmla="*/ 1356 w 4400"/>
              <a:gd name="T25" fmla="*/ 1671 h 4400"/>
              <a:gd name="T26" fmla="*/ 1333 w 4400"/>
              <a:gd name="T27" fmla="*/ 2200 h 4400"/>
              <a:gd name="T28" fmla="*/ 1356 w 4400"/>
              <a:gd name="T29" fmla="*/ 2729 h 4400"/>
              <a:gd name="T30" fmla="*/ 559 w 4400"/>
              <a:gd name="T31" fmla="*/ 2939 h 4400"/>
              <a:gd name="T32" fmla="*/ 400 w 4400"/>
              <a:gd name="T33" fmla="*/ 2200 h 4400"/>
              <a:gd name="T34" fmla="*/ 2200 w 4400"/>
              <a:gd name="T35" fmla="*/ 400 h 4400"/>
              <a:gd name="T36" fmla="*/ 2482 w 4400"/>
              <a:gd name="T37" fmla="*/ 849 h 4400"/>
              <a:gd name="T38" fmla="*/ 2596 w 4400"/>
              <a:gd name="T39" fmla="*/ 1318 h 4400"/>
              <a:gd name="T40" fmla="*/ 2200 w 4400"/>
              <a:gd name="T41" fmla="*/ 1332 h 4400"/>
              <a:gd name="T42" fmla="*/ 1804 w 4400"/>
              <a:gd name="T43" fmla="*/ 1318 h 4400"/>
              <a:gd name="T44" fmla="*/ 1918 w 4400"/>
              <a:gd name="T45" fmla="*/ 849 h 4400"/>
              <a:gd name="T46" fmla="*/ 2200 w 4400"/>
              <a:gd name="T47" fmla="*/ 400 h 4400"/>
              <a:gd name="T48" fmla="*/ 2200 w 4400"/>
              <a:gd name="T49" fmla="*/ 1732 h 4400"/>
              <a:gd name="T50" fmla="*/ 2646 w 4400"/>
              <a:gd name="T51" fmla="*/ 1715 h 4400"/>
              <a:gd name="T52" fmla="*/ 2667 w 4400"/>
              <a:gd name="T53" fmla="*/ 2200 h 4400"/>
              <a:gd name="T54" fmla="*/ 2646 w 4400"/>
              <a:gd name="T55" fmla="*/ 2685 h 4400"/>
              <a:gd name="T56" fmla="*/ 2200 w 4400"/>
              <a:gd name="T57" fmla="*/ 2668 h 4400"/>
              <a:gd name="T58" fmla="*/ 1754 w 4400"/>
              <a:gd name="T59" fmla="*/ 2685 h 4400"/>
              <a:gd name="T60" fmla="*/ 1733 w 4400"/>
              <a:gd name="T61" fmla="*/ 2200 h 4400"/>
              <a:gd name="T62" fmla="*/ 1754 w 4400"/>
              <a:gd name="T63" fmla="*/ 1715 h 4400"/>
              <a:gd name="T64" fmla="*/ 2200 w 4400"/>
              <a:gd name="T65" fmla="*/ 1732 h 4400"/>
              <a:gd name="T66" fmla="*/ 4000 w 4400"/>
              <a:gd name="T67" fmla="*/ 2200 h 4400"/>
              <a:gd name="T68" fmla="*/ 3841 w 4400"/>
              <a:gd name="T69" fmla="*/ 2939 h 4400"/>
              <a:gd name="T70" fmla="*/ 3044 w 4400"/>
              <a:gd name="T71" fmla="*/ 2729 h 4400"/>
              <a:gd name="T72" fmla="*/ 3067 w 4400"/>
              <a:gd name="T73" fmla="*/ 2200 h 4400"/>
              <a:gd name="T74" fmla="*/ 3044 w 4400"/>
              <a:gd name="T75" fmla="*/ 1671 h 4400"/>
              <a:gd name="T76" fmla="*/ 3841 w 4400"/>
              <a:gd name="T77" fmla="*/ 1461 h 4400"/>
              <a:gd name="T78" fmla="*/ 4000 w 4400"/>
              <a:gd name="T79" fmla="*/ 2200 h 4400"/>
              <a:gd name="T80" fmla="*/ 2200 w 4400"/>
              <a:gd name="T81" fmla="*/ 4000 h 4400"/>
              <a:gd name="T82" fmla="*/ 1918 w 4400"/>
              <a:gd name="T83" fmla="*/ 3551 h 4400"/>
              <a:gd name="T84" fmla="*/ 1804 w 4400"/>
              <a:gd name="T85" fmla="*/ 3082 h 4400"/>
              <a:gd name="T86" fmla="*/ 2200 w 4400"/>
              <a:gd name="T87" fmla="*/ 3068 h 4400"/>
              <a:gd name="T88" fmla="*/ 2596 w 4400"/>
              <a:gd name="T89" fmla="*/ 3082 h 4400"/>
              <a:gd name="T90" fmla="*/ 2482 w 4400"/>
              <a:gd name="T91" fmla="*/ 3551 h 4400"/>
              <a:gd name="T92" fmla="*/ 2200 w 4400"/>
              <a:gd name="T93" fmla="*/ 4000 h 4400"/>
              <a:gd name="T94" fmla="*/ 2771 w 4400"/>
              <a:gd name="T95" fmla="*/ 3907 h 4400"/>
              <a:gd name="T96" fmla="*/ 2861 w 4400"/>
              <a:gd name="T97" fmla="*/ 3677 h 4400"/>
              <a:gd name="T98" fmla="*/ 2994 w 4400"/>
              <a:gd name="T99" fmla="*/ 3126 h 4400"/>
              <a:gd name="T100" fmla="*/ 3634 w 4400"/>
              <a:gd name="T101" fmla="*/ 3286 h 4400"/>
              <a:gd name="T102" fmla="*/ 2771 w 4400"/>
              <a:gd name="T103" fmla="*/ 3907 h 4400"/>
              <a:gd name="T104" fmla="*/ 3634 w 4400"/>
              <a:gd name="T105" fmla="*/ 1114 h 4400"/>
              <a:gd name="T106" fmla="*/ 2994 w 4400"/>
              <a:gd name="T107" fmla="*/ 1274 h 4400"/>
              <a:gd name="T108" fmla="*/ 2861 w 4400"/>
              <a:gd name="T109" fmla="*/ 723 h 4400"/>
              <a:gd name="T110" fmla="*/ 2771 w 4400"/>
              <a:gd name="T111" fmla="*/ 493 h 4400"/>
              <a:gd name="T112" fmla="*/ 3634 w 4400"/>
              <a:gd name="T113" fmla="*/ 1114 h 4400"/>
              <a:gd name="T114" fmla="*/ 1629 w 4400"/>
              <a:gd name="T115" fmla="*/ 493 h 4400"/>
              <a:gd name="T116" fmla="*/ 1539 w 4400"/>
              <a:gd name="T117" fmla="*/ 723 h 4400"/>
              <a:gd name="T118" fmla="*/ 1406 w 4400"/>
              <a:gd name="T119" fmla="*/ 1274 h 4400"/>
              <a:gd name="T120" fmla="*/ 766 w 4400"/>
              <a:gd name="T121" fmla="*/ 1114 h 4400"/>
              <a:gd name="T122" fmla="*/ 1629 w 4400"/>
              <a:gd name="T123" fmla="*/ 493 h 4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00" h="4400">
                <a:moveTo>
                  <a:pt x="2200" y="4400"/>
                </a:moveTo>
                <a:cubicBezTo>
                  <a:pt x="3413" y="4400"/>
                  <a:pt x="4400" y="3413"/>
                  <a:pt x="4400" y="2200"/>
                </a:cubicBezTo>
                <a:cubicBezTo>
                  <a:pt x="4400" y="987"/>
                  <a:pt x="3413" y="0"/>
                  <a:pt x="2200" y="0"/>
                </a:cubicBezTo>
                <a:cubicBezTo>
                  <a:pt x="987" y="0"/>
                  <a:pt x="0" y="987"/>
                  <a:pt x="0" y="2200"/>
                </a:cubicBezTo>
                <a:cubicBezTo>
                  <a:pt x="0" y="3413"/>
                  <a:pt x="987" y="4400"/>
                  <a:pt x="2200" y="4400"/>
                </a:cubicBezTo>
                <a:close/>
                <a:moveTo>
                  <a:pt x="766" y="3286"/>
                </a:moveTo>
                <a:cubicBezTo>
                  <a:pt x="940" y="3218"/>
                  <a:pt x="1159" y="3163"/>
                  <a:pt x="1406" y="3126"/>
                </a:cubicBezTo>
                <a:cubicBezTo>
                  <a:pt x="1440" y="3327"/>
                  <a:pt x="1484" y="3513"/>
                  <a:pt x="1539" y="3677"/>
                </a:cubicBezTo>
                <a:cubicBezTo>
                  <a:pt x="1568" y="3764"/>
                  <a:pt x="1598" y="3840"/>
                  <a:pt x="1629" y="3907"/>
                </a:cubicBezTo>
                <a:cubicBezTo>
                  <a:pt x="1282" y="3791"/>
                  <a:pt x="982" y="3572"/>
                  <a:pt x="766" y="3286"/>
                </a:cubicBezTo>
                <a:close/>
                <a:moveTo>
                  <a:pt x="400" y="2200"/>
                </a:moveTo>
                <a:cubicBezTo>
                  <a:pt x="400" y="1937"/>
                  <a:pt x="457" y="1687"/>
                  <a:pt x="559" y="1461"/>
                </a:cubicBezTo>
                <a:cubicBezTo>
                  <a:pt x="775" y="1554"/>
                  <a:pt x="1048" y="1625"/>
                  <a:pt x="1356" y="1671"/>
                </a:cubicBezTo>
                <a:cubicBezTo>
                  <a:pt x="1341" y="1842"/>
                  <a:pt x="1333" y="2019"/>
                  <a:pt x="1333" y="2200"/>
                </a:cubicBezTo>
                <a:cubicBezTo>
                  <a:pt x="1333" y="2381"/>
                  <a:pt x="1341" y="2558"/>
                  <a:pt x="1356" y="2729"/>
                </a:cubicBezTo>
                <a:cubicBezTo>
                  <a:pt x="1048" y="2775"/>
                  <a:pt x="775" y="2847"/>
                  <a:pt x="559" y="2939"/>
                </a:cubicBezTo>
                <a:cubicBezTo>
                  <a:pt x="457" y="2714"/>
                  <a:pt x="400" y="2463"/>
                  <a:pt x="400" y="2200"/>
                </a:cubicBezTo>
                <a:close/>
                <a:moveTo>
                  <a:pt x="2200" y="400"/>
                </a:moveTo>
                <a:cubicBezTo>
                  <a:pt x="2243" y="400"/>
                  <a:pt x="2369" y="510"/>
                  <a:pt x="2482" y="849"/>
                </a:cubicBezTo>
                <a:cubicBezTo>
                  <a:pt x="2528" y="989"/>
                  <a:pt x="2566" y="1147"/>
                  <a:pt x="2596" y="1318"/>
                </a:cubicBezTo>
                <a:cubicBezTo>
                  <a:pt x="2467" y="1327"/>
                  <a:pt x="2335" y="1332"/>
                  <a:pt x="2200" y="1332"/>
                </a:cubicBezTo>
                <a:cubicBezTo>
                  <a:pt x="2065" y="1332"/>
                  <a:pt x="1933" y="1327"/>
                  <a:pt x="1804" y="1318"/>
                </a:cubicBezTo>
                <a:cubicBezTo>
                  <a:pt x="1834" y="1147"/>
                  <a:pt x="1872" y="989"/>
                  <a:pt x="1918" y="849"/>
                </a:cubicBezTo>
                <a:cubicBezTo>
                  <a:pt x="2031" y="510"/>
                  <a:pt x="2157" y="400"/>
                  <a:pt x="2200" y="400"/>
                </a:cubicBezTo>
                <a:close/>
                <a:moveTo>
                  <a:pt x="2200" y="1732"/>
                </a:moveTo>
                <a:cubicBezTo>
                  <a:pt x="2352" y="1732"/>
                  <a:pt x="2502" y="1726"/>
                  <a:pt x="2646" y="1715"/>
                </a:cubicBezTo>
                <a:cubicBezTo>
                  <a:pt x="2660" y="1871"/>
                  <a:pt x="2667" y="2034"/>
                  <a:pt x="2667" y="2200"/>
                </a:cubicBezTo>
                <a:cubicBezTo>
                  <a:pt x="2667" y="2366"/>
                  <a:pt x="2660" y="2529"/>
                  <a:pt x="2646" y="2685"/>
                </a:cubicBezTo>
                <a:cubicBezTo>
                  <a:pt x="2502" y="2674"/>
                  <a:pt x="2352" y="2668"/>
                  <a:pt x="2200" y="2668"/>
                </a:cubicBezTo>
                <a:cubicBezTo>
                  <a:pt x="2048" y="2668"/>
                  <a:pt x="1898" y="2674"/>
                  <a:pt x="1754" y="2685"/>
                </a:cubicBezTo>
                <a:cubicBezTo>
                  <a:pt x="1740" y="2529"/>
                  <a:pt x="1733" y="2366"/>
                  <a:pt x="1733" y="2200"/>
                </a:cubicBezTo>
                <a:cubicBezTo>
                  <a:pt x="1733" y="2034"/>
                  <a:pt x="1740" y="1871"/>
                  <a:pt x="1754" y="1715"/>
                </a:cubicBezTo>
                <a:cubicBezTo>
                  <a:pt x="1898" y="1726"/>
                  <a:pt x="2048" y="1732"/>
                  <a:pt x="2200" y="1732"/>
                </a:cubicBezTo>
                <a:close/>
                <a:moveTo>
                  <a:pt x="4000" y="2200"/>
                </a:moveTo>
                <a:cubicBezTo>
                  <a:pt x="4000" y="2463"/>
                  <a:pt x="3943" y="2714"/>
                  <a:pt x="3841" y="2939"/>
                </a:cubicBezTo>
                <a:cubicBezTo>
                  <a:pt x="3625" y="2847"/>
                  <a:pt x="3352" y="2775"/>
                  <a:pt x="3044" y="2729"/>
                </a:cubicBezTo>
                <a:cubicBezTo>
                  <a:pt x="3059" y="2558"/>
                  <a:pt x="3067" y="2381"/>
                  <a:pt x="3067" y="2200"/>
                </a:cubicBezTo>
                <a:cubicBezTo>
                  <a:pt x="3067" y="2019"/>
                  <a:pt x="3059" y="1842"/>
                  <a:pt x="3044" y="1671"/>
                </a:cubicBezTo>
                <a:cubicBezTo>
                  <a:pt x="3352" y="1625"/>
                  <a:pt x="3625" y="1553"/>
                  <a:pt x="3841" y="1461"/>
                </a:cubicBezTo>
                <a:cubicBezTo>
                  <a:pt x="3943" y="1686"/>
                  <a:pt x="4000" y="1937"/>
                  <a:pt x="4000" y="2200"/>
                </a:cubicBezTo>
                <a:close/>
                <a:moveTo>
                  <a:pt x="2200" y="4000"/>
                </a:moveTo>
                <a:cubicBezTo>
                  <a:pt x="2157" y="4000"/>
                  <a:pt x="2031" y="3890"/>
                  <a:pt x="1918" y="3551"/>
                </a:cubicBezTo>
                <a:cubicBezTo>
                  <a:pt x="1872" y="3412"/>
                  <a:pt x="1834" y="3253"/>
                  <a:pt x="1804" y="3082"/>
                </a:cubicBezTo>
                <a:cubicBezTo>
                  <a:pt x="1933" y="3073"/>
                  <a:pt x="2065" y="3068"/>
                  <a:pt x="2200" y="3068"/>
                </a:cubicBezTo>
                <a:cubicBezTo>
                  <a:pt x="2335" y="3068"/>
                  <a:pt x="2467" y="3073"/>
                  <a:pt x="2596" y="3082"/>
                </a:cubicBezTo>
                <a:cubicBezTo>
                  <a:pt x="2566" y="3253"/>
                  <a:pt x="2528" y="3412"/>
                  <a:pt x="2482" y="3551"/>
                </a:cubicBezTo>
                <a:cubicBezTo>
                  <a:pt x="2369" y="3890"/>
                  <a:pt x="2243" y="4000"/>
                  <a:pt x="2200" y="4000"/>
                </a:cubicBezTo>
                <a:close/>
                <a:moveTo>
                  <a:pt x="2771" y="3907"/>
                </a:moveTo>
                <a:cubicBezTo>
                  <a:pt x="2802" y="3840"/>
                  <a:pt x="2832" y="3764"/>
                  <a:pt x="2861" y="3677"/>
                </a:cubicBezTo>
                <a:cubicBezTo>
                  <a:pt x="2916" y="3513"/>
                  <a:pt x="2960" y="3327"/>
                  <a:pt x="2994" y="3126"/>
                </a:cubicBezTo>
                <a:cubicBezTo>
                  <a:pt x="3241" y="3163"/>
                  <a:pt x="3460" y="3218"/>
                  <a:pt x="3634" y="3286"/>
                </a:cubicBezTo>
                <a:cubicBezTo>
                  <a:pt x="3418" y="3572"/>
                  <a:pt x="3118" y="3791"/>
                  <a:pt x="2771" y="3907"/>
                </a:cubicBezTo>
                <a:close/>
                <a:moveTo>
                  <a:pt x="3634" y="1114"/>
                </a:moveTo>
                <a:cubicBezTo>
                  <a:pt x="3460" y="1182"/>
                  <a:pt x="3241" y="1237"/>
                  <a:pt x="2994" y="1274"/>
                </a:cubicBezTo>
                <a:cubicBezTo>
                  <a:pt x="2960" y="1073"/>
                  <a:pt x="2916" y="887"/>
                  <a:pt x="2861" y="723"/>
                </a:cubicBezTo>
                <a:cubicBezTo>
                  <a:pt x="2832" y="636"/>
                  <a:pt x="2802" y="560"/>
                  <a:pt x="2771" y="493"/>
                </a:cubicBezTo>
                <a:cubicBezTo>
                  <a:pt x="3118" y="609"/>
                  <a:pt x="3418" y="828"/>
                  <a:pt x="3634" y="1114"/>
                </a:cubicBezTo>
                <a:close/>
                <a:moveTo>
                  <a:pt x="1629" y="493"/>
                </a:moveTo>
                <a:cubicBezTo>
                  <a:pt x="1598" y="560"/>
                  <a:pt x="1568" y="636"/>
                  <a:pt x="1539" y="723"/>
                </a:cubicBezTo>
                <a:cubicBezTo>
                  <a:pt x="1484" y="887"/>
                  <a:pt x="1440" y="1073"/>
                  <a:pt x="1406" y="1274"/>
                </a:cubicBezTo>
                <a:cubicBezTo>
                  <a:pt x="1159" y="1237"/>
                  <a:pt x="940" y="1182"/>
                  <a:pt x="766" y="1114"/>
                </a:cubicBezTo>
                <a:cubicBezTo>
                  <a:pt x="982" y="828"/>
                  <a:pt x="1282" y="609"/>
                  <a:pt x="1629" y="4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72C49F0-4A7E-4601-84C1-04CC03119645}"/>
              </a:ext>
            </a:extLst>
          </p:cNvPr>
          <p:cNvGrpSpPr/>
          <p:nvPr/>
        </p:nvGrpSpPr>
        <p:grpSpPr>
          <a:xfrm>
            <a:off x="934004" y="1653540"/>
            <a:ext cx="1096184" cy="1059180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22" name="îS1iḋé">
              <a:extLst>
                <a:ext uri="{FF2B5EF4-FFF2-40B4-BE49-F238E27FC236}">
                  <a16:creationId xmlns:a16="http://schemas.microsoft.com/office/drawing/2014/main" id="{0B423DBB-0803-4799-B339-6CF1644A6E88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grpFill/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E3CDF0C4-4916-4A45-B248-1A44599DECA2}"/>
                </a:ext>
              </a:extLst>
            </p:cNvPr>
            <p:cNvSpPr/>
            <p:nvPr/>
          </p:nvSpPr>
          <p:spPr>
            <a:xfrm>
              <a:off x="1958549" y="1958577"/>
              <a:ext cx="609685" cy="557391"/>
            </a:xfrm>
            <a:custGeom>
              <a:avLst/>
              <a:gdLst>
                <a:gd name="connsiteX0" fmla="*/ 371412 w 599324"/>
                <a:gd name="connsiteY0" fmla="*/ 402138 h 547919"/>
                <a:gd name="connsiteX1" fmla="*/ 399218 w 599324"/>
                <a:gd name="connsiteY1" fmla="*/ 488417 h 547919"/>
                <a:gd name="connsiteX2" fmla="*/ 411632 w 599324"/>
                <a:gd name="connsiteY2" fmla="*/ 488417 h 547919"/>
                <a:gd name="connsiteX3" fmla="*/ 442417 w 599324"/>
                <a:gd name="connsiteY3" fmla="*/ 402138 h 547919"/>
                <a:gd name="connsiteX4" fmla="*/ 430500 w 599324"/>
                <a:gd name="connsiteY4" fmla="*/ 402138 h 547919"/>
                <a:gd name="connsiteX5" fmla="*/ 416101 w 599324"/>
                <a:gd name="connsiteY5" fmla="*/ 444782 h 547919"/>
                <a:gd name="connsiteX6" fmla="*/ 406170 w 599324"/>
                <a:gd name="connsiteY6" fmla="*/ 477012 h 547919"/>
                <a:gd name="connsiteX7" fmla="*/ 396736 w 599324"/>
                <a:gd name="connsiteY7" fmla="*/ 444782 h 547919"/>
                <a:gd name="connsiteX8" fmla="*/ 383329 w 599324"/>
                <a:gd name="connsiteY8" fmla="*/ 402138 h 547919"/>
                <a:gd name="connsiteX9" fmla="*/ 301896 w 599324"/>
                <a:gd name="connsiteY9" fmla="*/ 402138 h 547919"/>
                <a:gd name="connsiteX10" fmla="*/ 301896 w 599324"/>
                <a:gd name="connsiteY10" fmla="*/ 411559 h 547919"/>
                <a:gd name="connsiteX11" fmla="*/ 328213 w 599324"/>
                <a:gd name="connsiteY11" fmla="*/ 411559 h 547919"/>
                <a:gd name="connsiteX12" fmla="*/ 328213 w 599324"/>
                <a:gd name="connsiteY12" fmla="*/ 488417 h 547919"/>
                <a:gd name="connsiteX13" fmla="*/ 339137 w 599324"/>
                <a:gd name="connsiteY13" fmla="*/ 488417 h 547919"/>
                <a:gd name="connsiteX14" fmla="*/ 339137 w 599324"/>
                <a:gd name="connsiteY14" fmla="*/ 411559 h 547919"/>
                <a:gd name="connsiteX15" fmla="*/ 365454 w 599324"/>
                <a:gd name="connsiteY15" fmla="*/ 411559 h 547919"/>
                <a:gd name="connsiteX16" fmla="*/ 365454 w 599324"/>
                <a:gd name="connsiteY16" fmla="*/ 402138 h 547919"/>
                <a:gd name="connsiteX17" fmla="*/ 273594 w 599324"/>
                <a:gd name="connsiteY17" fmla="*/ 400651 h 547919"/>
                <a:gd name="connsiteX18" fmla="*/ 228408 w 599324"/>
                <a:gd name="connsiteY18" fmla="*/ 446269 h 547919"/>
                <a:gd name="connsiteX19" fmla="*/ 271111 w 599324"/>
                <a:gd name="connsiteY19" fmla="*/ 489904 h 547919"/>
                <a:gd name="connsiteX20" fmla="*/ 293952 w 599324"/>
                <a:gd name="connsiteY20" fmla="*/ 485937 h 547919"/>
                <a:gd name="connsiteX21" fmla="*/ 291469 w 599324"/>
                <a:gd name="connsiteY21" fmla="*/ 477012 h 547919"/>
                <a:gd name="connsiteX22" fmla="*/ 273594 w 599324"/>
                <a:gd name="connsiteY22" fmla="*/ 480483 h 547919"/>
                <a:gd name="connsiteX23" fmla="*/ 240325 w 599324"/>
                <a:gd name="connsiteY23" fmla="*/ 445773 h 547919"/>
                <a:gd name="connsiteX24" fmla="*/ 274090 w 599324"/>
                <a:gd name="connsiteY24" fmla="*/ 410072 h 547919"/>
                <a:gd name="connsiteX25" fmla="*/ 291469 w 599324"/>
                <a:gd name="connsiteY25" fmla="*/ 413543 h 547919"/>
                <a:gd name="connsiteX26" fmla="*/ 293952 w 599324"/>
                <a:gd name="connsiteY26" fmla="*/ 404617 h 547919"/>
                <a:gd name="connsiteX27" fmla="*/ 273594 w 599324"/>
                <a:gd name="connsiteY27" fmla="*/ 400651 h 547919"/>
                <a:gd name="connsiteX28" fmla="*/ 202092 w 599324"/>
                <a:gd name="connsiteY28" fmla="*/ 400651 h 547919"/>
                <a:gd name="connsiteX29" fmla="*/ 156907 w 599324"/>
                <a:gd name="connsiteY29" fmla="*/ 446269 h 547919"/>
                <a:gd name="connsiteX30" fmla="*/ 199609 w 599324"/>
                <a:gd name="connsiteY30" fmla="*/ 489904 h 547919"/>
                <a:gd name="connsiteX31" fmla="*/ 222450 w 599324"/>
                <a:gd name="connsiteY31" fmla="*/ 485937 h 547919"/>
                <a:gd name="connsiteX32" fmla="*/ 219967 w 599324"/>
                <a:gd name="connsiteY32" fmla="*/ 477012 h 547919"/>
                <a:gd name="connsiteX33" fmla="*/ 201595 w 599324"/>
                <a:gd name="connsiteY33" fmla="*/ 480483 h 547919"/>
                <a:gd name="connsiteX34" fmla="*/ 168824 w 599324"/>
                <a:gd name="connsiteY34" fmla="*/ 445773 h 547919"/>
                <a:gd name="connsiteX35" fmla="*/ 202092 w 599324"/>
                <a:gd name="connsiteY35" fmla="*/ 410072 h 547919"/>
                <a:gd name="connsiteX36" fmla="*/ 219967 w 599324"/>
                <a:gd name="connsiteY36" fmla="*/ 413543 h 547919"/>
                <a:gd name="connsiteX37" fmla="*/ 222450 w 599324"/>
                <a:gd name="connsiteY37" fmla="*/ 404617 h 547919"/>
                <a:gd name="connsiteX38" fmla="*/ 202092 w 599324"/>
                <a:gd name="connsiteY38" fmla="*/ 400651 h 547919"/>
                <a:gd name="connsiteX39" fmla="*/ 437925 w 599324"/>
                <a:gd name="connsiteY39" fmla="*/ 287628 h 547919"/>
                <a:gd name="connsiteX40" fmla="*/ 444380 w 599324"/>
                <a:gd name="connsiteY40" fmla="*/ 294072 h 547919"/>
                <a:gd name="connsiteX41" fmla="*/ 438421 w 599324"/>
                <a:gd name="connsiteY41" fmla="*/ 300019 h 547919"/>
                <a:gd name="connsiteX42" fmla="*/ 436931 w 599324"/>
                <a:gd name="connsiteY42" fmla="*/ 302993 h 547919"/>
                <a:gd name="connsiteX43" fmla="*/ 438421 w 599324"/>
                <a:gd name="connsiteY43" fmla="*/ 305967 h 547919"/>
                <a:gd name="connsiteX44" fmla="*/ 446863 w 599324"/>
                <a:gd name="connsiteY44" fmla="*/ 314888 h 547919"/>
                <a:gd name="connsiteX45" fmla="*/ 422034 w 599324"/>
                <a:gd name="connsiteY45" fmla="*/ 339670 h 547919"/>
                <a:gd name="connsiteX46" fmla="*/ 413592 w 599324"/>
                <a:gd name="connsiteY46" fmla="*/ 330749 h 547919"/>
                <a:gd name="connsiteX47" fmla="*/ 410613 w 599324"/>
                <a:gd name="connsiteY47" fmla="*/ 329262 h 547919"/>
                <a:gd name="connsiteX48" fmla="*/ 407633 w 599324"/>
                <a:gd name="connsiteY48" fmla="*/ 330749 h 547919"/>
                <a:gd name="connsiteX49" fmla="*/ 401178 w 599324"/>
                <a:gd name="connsiteY49" fmla="*/ 336696 h 547919"/>
                <a:gd name="connsiteX50" fmla="*/ 395219 w 599324"/>
                <a:gd name="connsiteY50" fmla="*/ 330749 h 547919"/>
                <a:gd name="connsiteX51" fmla="*/ 257208 w 599324"/>
                <a:gd name="connsiteY51" fmla="*/ 281645 h 547919"/>
                <a:gd name="connsiteX52" fmla="*/ 257311 w 599324"/>
                <a:gd name="connsiteY52" fmla="*/ 282261 h 547919"/>
                <a:gd name="connsiteX53" fmla="*/ 257208 w 599324"/>
                <a:gd name="connsiteY53" fmla="*/ 282141 h 547919"/>
                <a:gd name="connsiteX54" fmla="*/ 257208 w 599324"/>
                <a:gd name="connsiteY54" fmla="*/ 281645 h 547919"/>
                <a:gd name="connsiteX55" fmla="*/ 235824 w 599324"/>
                <a:gd name="connsiteY55" fmla="*/ 271768 h 547919"/>
                <a:gd name="connsiteX56" fmla="*/ 248735 w 599324"/>
                <a:gd name="connsiteY56" fmla="*/ 284878 h 547919"/>
                <a:gd name="connsiteX57" fmla="*/ 235824 w 599324"/>
                <a:gd name="connsiteY57" fmla="*/ 297988 h 547919"/>
                <a:gd name="connsiteX58" fmla="*/ 222913 w 599324"/>
                <a:gd name="connsiteY58" fmla="*/ 284878 h 547919"/>
                <a:gd name="connsiteX59" fmla="*/ 235824 w 599324"/>
                <a:gd name="connsiteY59" fmla="*/ 271768 h 547919"/>
                <a:gd name="connsiteX60" fmla="*/ 139550 w 599324"/>
                <a:gd name="connsiteY60" fmla="*/ 247460 h 547919"/>
                <a:gd name="connsiteX61" fmla="*/ 149478 w 599324"/>
                <a:gd name="connsiteY61" fmla="*/ 247460 h 547919"/>
                <a:gd name="connsiteX62" fmla="*/ 149478 w 599324"/>
                <a:gd name="connsiteY62" fmla="*/ 267286 h 547919"/>
                <a:gd name="connsiteX63" fmla="*/ 153946 w 599324"/>
                <a:gd name="connsiteY63" fmla="*/ 271746 h 547919"/>
                <a:gd name="connsiteX64" fmla="*/ 209046 w 599324"/>
                <a:gd name="connsiteY64" fmla="*/ 271746 h 547919"/>
                <a:gd name="connsiteX65" fmla="*/ 206068 w 599324"/>
                <a:gd name="connsiteY65" fmla="*/ 284633 h 547919"/>
                <a:gd name="connsiteX66" fmla="*/ 209046 w 599324"/>
                <a:gd name="connsiteY66" fmla="*/ 298015 h 547919"/>
                <a:gd name="connsiteX67" fmla="*/ 153946 w 599324"/>
                <a:gd name="connsiteY67" fmla="*/ 298015 h 547919"/>
                <a:gd name="connsiteX68" fmla="*/ 149478 w 599324"/>
                <a:gd name="connsiteY68" fmla="*/ 302476 h 547919"/>
                <a:gd name="connsiteX69" fmla="*/ 149478 w 599324"/>
                <a:gd name="connsiteY69" fmla="*/ 331222 h 547919"/>
                <a:gd name="connsiteX70" fmla="*/ 139550 w 599324"/>
                <a:gd name="connsiteY70" fmla="*/ 331222 h 547919"/>
                <a:gd name="connsiteX71" fmla="*/ 298888 w 599324"/>
                <a:gd name="connsiteY71" fmla="*/ 141861 h 547919"/>
                <a:gd name="connsiteX72" fmla="*/ 299881 w 599324"/>
                <a:gd name="connsiteY72" fmla="*/ 141861 h 547919"/>
                <a:gd name="connsiteX73" fmla="*/ 300874 w 599324"/>
                <a:gd name="connsiteY73" fmla="*/ 141861 h 547919"/>
                <a:gd name="connsiteX74" fmla="*/ 429470 w 599324"/>
                <a:gd name="connsiteY74" fmla="*/ 270737 h 547919"/>
                <a:gd name="connsiteX75" fmla="*/ 429967 w 599324"/>
                <a:gd name="connsiteY75" fmla="*/ 271729 h 547919"/>
                <a:gd name="connsiteX76" fmla="*/ 429470 w 599324"/>
                <a:gd name="connsiteY76" fmla="*/ 272720 h 547919"/>
                <a:gd name="connsiteX77" fmla="*/ 378330 w 599324"/>
                <a:gd name="connsiteY77" fmla="*/ 323775 h 547919"/>
                <a:gd name="connsiteX78" fmla="*/ 376344 w 599324"/>
                <a:gd name="connsiteY78" fmla="*/ 323775 h 547919"/>
                <a:gd name="connsiteX79" fmla="*/ 297895 w 599324"/>
                <a:gd name="connsiteY79" fmla="*/ 245458 h 547919"/>
                <a:gd name="connsiteX80" fmla="*/ 294916 w 599324"/>
                <a:gd name="connsiteY80" fmla="*/ 244466 h 547919"/>
                <a:gd name="connsiteX81" fmla="*/ 291937 w 599324"/>
                <a:gd name="connsiteY81" fmla="*/ 245458 h 547919"/>
                <a:gd name="connsiteX82" fmla="*/ 264132 w 599324"/>
                <a:gd name="connsiteY82" fmla="*/ 273216 h 547919"/>
                <a:gd name="connsiteX83" fmla="*/ 244272 w 599324"/>
                <a:gd name="connsiteY83" fmla="*/ 255867 h 547919"/>
                <a:gd name="connsiteX84" fmla="*/ 273070 w 599324"/>
                <a:gd name="connsiteY84" fmla="*/ 227118 h 547919"/>
                <a:gd name="connsiteX85" fmla="*/ 273070 w 599324"/>
                <a:gd name="connsiteY85" fmla="*/ 221170 h 547919"/>
                <a:gd name="connsiteX86" fmla="*/ 247748 w 599324"/>
                <a:gd name="connsiteY86" fmla="*/ 195394 h 547919"/>
                <a:gd name="connsiteX87" fmla="*/ 247251 w 599324"/>
                <a:gd name="connsiteY87" fmla="*/ 194403 h 547919"/>
                <a:gd name="connsiteX88" fmla="*/ 247748 w 599324"/>
                <a:gd name="connsiteY88" fmla="*/ 193412 h 547919"/>
                <a:gd name="connsiteX89" fmla="*/ 292959 w 599324"/>
                <a:gd name="connsiteY89" fmla="*/ 135864 h 547919"/>
                <a:gd name="connsiteX90" fmla="*/ 241319 w 599324"/>
                <a:gd name="connsiteY90" fmla="*/ 186937 h 547919"/>
                <a:gd name="connsiteX91" fmla="*/ 238836 w 599324"/>
                <a:gd name="connsiteY91" fmla="*/ 194375 h 547919"/>
                <a:gd name="connsiteX92" fmla="*/ 241319 w 599324"/>
                <a:gd name="connsiteY92" fmla="*/ 201317 h 547919"/>
                <a:gd name="connsiteX93" fmla="*/ 264159 w 599324"/>
                <a:gd name="connsiteY93" fmla="*/ 224126 h 547919"/>
                <a:gd name="connsiteX94" fmla="*/ 232877 w 599324"/>
                <a:gd name="connsiteY94" fmla="*/ 255365 h 547919"/>
                <a:gd name="connsiteX95" fmla="*/ 232877 w 599324"/>
                <a:gd name="connsiteY95" fmla="*/ 261315 h 547919"/>
                <a:gd name="connsiteX96" fmla="*/ 233374 w 599324"/>
                <a:gd name="connsiteY96" fmla="*/ 261811 h 547919"/>
                <a:gd name="connsiteX97" fmla="*/ 236353 w 599324"/>
                <a:gd name="connsiteY97" fmla="*/ 263299 h 547919"/>
                <a:gd name="connsiteX98" fmla="*/ 235857 w 599324"/>
                <a:gd name="connsiteY98" fmla="*/ 263299 h 547919"/>
                <a:gd name="connsiteX99" fmla="*/ 221457 w 599324"/>
                <a:gd name="connsiteY99" fmla="*/ 268753 h 547919"/>
                <a:gd name="connsiteX100" fmla="*/ 221457 w 599324"/>
                <a:gd name="connsiteY100" fmla="*/ 265778 h 547919"/>
                <a:gd name="connsiteX101" fmla="*/ 217485 w 599324"/>
                <a:gd name="connsiteY101" fmla="*/ 263299 h 547919"/>
                <a:gd name="connsiteX102" fmla="*/ 158396 w 599324"/>
                <a:gd name="connsiteY102" fmla="*/ 263299 h 547919"/>
                <a:gd name="connsiteX103" fmla="*/ 158396 w 599324"/>
                <a:gd name="connsiteY103" fmla="*/ 242969 h 547919"/>
                <a:gd name="connsiteX104" fmla="*/ 153927 w 599324"/>
                <a:gd name="connsiteY104" fmla="*/ 238506 h 547919"/>
                <a:gd name="connsiteX105" fmla="*/ 135059 w 599324"/>
                <a:gd name="connsiteY105" fmla="*/ 238506 h 547919"/>
                <a:gd name="connsiteX106" fmla="*/ 131087 w 599324"/>
                <a:gd name="connsiteY106" fmla="*/ 242969 h 547919"/>
                <a:gd name="connsiteX107" fmla="*/ 131087 w 599324"/>
                <a:gd name="connsiteY107" fmla="*/ 335694 h 547919"/>
                <a:gd name="connsiteX108" fmla="*/ 135059 w 599324"/>
                <a:gd name="connsiteY108" fmla="*/ 339660 h 547919"/>
                <a:gd name="connsiteX109" fmla="*/ 153927 w 599324"/>
                <a:gd name="connsiteY109" fmla="*/ 339660 h 547919"/>
                <a:gd name="connsiteX110" fmla="*/ 158396 w 599324"/>
                <a:gd name="connsiteY110" fmla="*/ 335694 h 547919"/>
                <a:gd name="connsiteX111" fmla="*/ 158396 w 599324"/>
                <a:gd name="connsiteY111" fmla="*/ 306438 h 547919"/>
                <a:gd name="connsiteX112" fmla="*/ 217485 w 599324"/>
                <a:gd name="connsiteY112" fmla="*/ 306438 h 547919"/>
                <a:gd name="connsiteX113" fmla="*/ 221457 w 599324"/>
                <a:gd name="connsiteY113" fmla="*/ 303959 h 547919"/>
                <a:gd name="connsiteX114" fmla="*/ 221457 w 599324"/>
                <a:gd name="connsiteY114" fmla="*/ 300984 h 547919"/>
                <a:gd name="connsiteX115" fmla="*/ 235857 w 599324"/>
                <a:gd name="connsiteY115" fmla="*/ 306438 h 547919"/>
                <a:gd name="connsiteX116" fmla="*/ 257704 w 599324"/>
                <a:gd name="connsiteY116" fmla="*/ 284621 h 547919"/>
                <a:gd name="connsiteX117" fmla="*/ 257311 w 599324"/>
                <a:gd name="connsiteY117" fmla="*/ 282261 h 547919"/>
                <a:gd name="connsiteX118" fmla="*/ 260187 w 599324"/>
                <a:gd name="connsiteY118" fmla="*/ 285612 h 547919"/>
                <a:gd name="connsiteX119" fmla="*/ 264656 w 599324"/>
                <a:gd name="connsiteY119" fmla="*/ 284621 h 547919"/>
                <a:gd name="connsiteX120" fmla="*/ 294945 w 599324"/>
                <a:gd name="connsiteY120" fmla="*/ 254869 h 547919"/>
                <a:gd name="connsiteX121" fmla="*/ 370419 w 599324"/>
                <a:gd name="connsiteY121" fmla="*/ 329743 h 547919"/>
                <a:gd name="connsiteX122" fmla="*/ 377371 w 599324"/>
                <a:gd name="connsiteY122" fmla="*/ 332718 h 547919"/>
                <a:gd name="connsiteX123" fmla="*/ 384819 w 599324"/>
                <a:gd name="connsiteY123" fmla="*/ 329743 h 547919"/>
                <a:gd name="connsiteX124" fmla="*/ 385812 w 599324"/>
                <a:gd name="connsiteY124" fmla="*/ 333710 h 547919"/>
                <a:gd name="connsiteX125" fmla="*/ 398225 w 599324"/>
                <a:gd name="connsiteY125" fmla="*/ 346107 h 547919"/>
                <a:gd name="connsiteX126" fmla="*/ 401204 w 599324"/>
                <a:gd name="connsiteY126" fmla="*/ 347594 h 547919"/>
                <a:gd name="connsiteX127" fmla="*/ 404184 w 599324"/>
                <a:gd name="connsiteY127" fmla="*/ 346107 h 547919"/>
                <a:gd name="connsiteX128" fmla="*/ 410639 w 599324"/>
                <a:gd name="connsiteY128" fmla="*/ 340156 h 547919"/>
                <a:gd name="connsiteX129" fmla="*/ 419080 w 599324"/>
                <a:gd name="connsiteY129" fmla="*/ 348586 h 547919"/>
                <a:gd name="connsiteX130" fmla="*/ 422059 w 599324"/>
                <a:gd name="connsiteY130" fmla="*/ 350073 h 547919"/>
                <a:gd name="connsiteX131" fmla="*/ 425535 w 599324"/>
                <a:gd name="connsiteY131" fmla="*/ 348586 h 547919"/>
                <a:gd name="connsiteX132" fmla="*/ 456320 w 599324"/>
                <a:gd name="connsiteY132" fmla="*/ 317843 h 547919"/>
                <a:gd name="connsiteX133" fmla="*/ 457314 w 599324"/>
                <a:gd name="connsiteY133" fmla="*/ 314868 h 547919"/>
                <a:gd name="connsiteX134" fmla="*/ 456320 w 599324"/>
                <a:gd name="connsiteY134" fmla="*/ 311893 h 547919"/>
                <a:gd name="connsiteX135" fmla="*/ 447383 w 599324"/>
                <a:gd name="connsiteY135" fmla="*/ 302967 h 547919"/>
                <a:gd name="connsiteX136" fmla="*/ 453341 w 599324"/>
                <a:gd name="connsiteY136" fmla="*/ 297017 h 547919"/>
                <a:gd name="connsiteX137" fmla="*/ 453341 w 599324"/>
                <a:gd name="connsiteY137" fmla="*/ 290571 h 547919"/>
                <a:gd name="connsiteX138" fmla="*/ 441424 w 599324"/>
                <a:gd name="connsiteY138" fmla="*/ 278670 h 547919"/>
                <a:gd name="connsiteX139" fmla="*/ 436955 w 599324"/>
                <a:gd name="connsiteY139" fmla="*/ 277679 h 547919"/>
                <a:gd name="connsiteX140" fmla="*/ 438942 w 599324"/>
                <a:gd name="connsiteY140" fmla="*/ 271728 h 547919"/>
                <a:gd name="connsiteX141" fmla="*/ 435962 w 599324"/>
                <a:gd name="connsiteY141" fmla="*/ 264291 h 547919"/>
                <a:gd name="connsiteX142" fmla="*/ 307358 w 599324"/>
                <a:gd name="connsiteY142" fmla="*/ 135864 h 547919"/>
                <a:gd name="connsiteX143" fmla="*/ 292959 w 599324"/>
                <a:gd name="connsiteY143" fmla="*/ 135864 h 547919"/>
                <a:gd name="connsiteX144" fmla="*/ 305372 w 599324"/>
                <a:gd name="connsiteY144" fmla="*/ 0 h 547919"/>
                <a:gd name="connsiteX145" fmla="*/ 425038 w 599324"/>
                <a:gd name="connsiteY145" fmla="*/ 83304 h 547919"/>
                <a:gd name="connsiteX146" fmla="*/ 579959 w 599324"/>
                <a:gd name="connsiteY146" fmla="*/ 352553 h 547919"/>
                <a:gd name="connsiteX147" fmla="*/ 599324 w 599324"/>
                <a:gd name="connsiteY147" fmla="*/ 420485 h 547919"/>
                <a:gd name="connsiteX148" fmla="*/ 472210 w 599324"/>
                <a:gd name="connsiteY148" fmla="*/ 547919 h 547919"/>
                <a:gd name="connsiteX149" fmla="*/ 127611 w 599324"/>
                <a:gd name="connsiteY149" fmla="*/ 547919 h 547919"/>
                <a:gd name="connsiteX150" fmla="*/ 0 w 599324"/>
                <a:gd name="connsiteY150" fmla="*/ 420485 h 547919"/>
                <a:gd name="connsiteX151" fmla="*/ 26317 w 599324"/>
                <a:gd name="connsiteY151" fmla="*/ 343131 h 547919"/>
                <a:gd name="connsiteX152" fmla="*/ 184713 w 599324"/>
                <a:gd name="connsiteY152" fmla="*/ 78841 h 547919"/>
                <a:gd name="connsiteX153" fmla="*/ 192161 w 599324"/>
                <a:gd name="connsiteY153" fmla="*/ 69916 h 547919"/>
                <a:gd name="connsiteX154" fmla="*/ 305372 w 599324"/>
                <a:gd name="connsiteY154" fmla="*/ 0 h 54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99324" h="547919">
                  <a:moveTo>
                    <a:pt x="371412" y="402138"/>
                  </a:moveTo>
                  <a:lnTo>
                    <a:pt x="399218" y="488417"/>
                  </a:lnTo>
                  <a:lnTo>
                    <a:pt x="411632" y="488417"/>
                  </a:lnTo>
                  <a:lnTo>
                    <a:pt x="442417" y="402138"/>
                  </a:lnTo>
                  <a:lnTo>
                    <a:pt x="430500" y="402138"/>
                  </a:lnTo>
                  <a:lnTo>
                    <a:pt x="416101" y="444782"/>
                  </a:lnTo>
                  <a:cubicBezTo>
                    <a:pt x="412128" y="456186"/>
                    <a:pt x="408653" y="467095"/>
                    <a:pt x="406170" y="477012"/>
                  </a:cubicBezTo>
                  <a:cubicBezTo>
                    <a:pt x="403687" y="467095"/>
                    <a:pt x="400211" y="456186"/>
                    <a:pt x="396736" y="444782"/>
                  </a:cubicBezTo>
                  <a:lnTo>
                    <a:pt x="383329" y="402138"/>
                  </a:lnTo>
                  <a:close/>
                  <a:moveTo>
                    <a:pt x="301896" y="402138"/>
                  </a:moveTo>
                  <a:lnTo>
                    <a:pt x="301896" y="411559"/>
                  </a:lnTo>
                  <a:lnTo>
                    <a:pt x="328213" y="411559"/>
                  </a:lnTo>
                  <a:lnTo>
                    <a:pt x="328213" y="488417"/>
                  </a:lnTo>
                  <a:lnTo>
                    <a:pt x="339137" y="488417"/>
                  </a:lnTo>
                  <a:lnTo>
                    <a:pt x="339137" y="411559"/>
                  </a:lnTo>
                  <a:lnTo>
                    <a:pt x="365454" y="411559"/>
                  </a:lnTo>
                  <a:lnTo>
                    <a:pt x="365454" y="402138"/>
                  </a:lnTo>
                  <a:close/>
                  <a:moveTo>
                    <a:pt x="273594" y="400651"/>
                  </a:moveTo>
                  <a:cubicBezTo>
                    <a:pt x="246780" y="400651"/>
                    <a:pt x="228408" y="418997"/>
                    <a:pt x="228408" y="446269"/>
                  </a:cubicBezTo>
                  <a:cubicBezTo>
                    <a:pt x="228408" y="474533"/>
                    <a:pt x="246780" y="489904"/>
                    <a:pt x="271111" y="489904"/>
                  </a:cubicBezTo>
                  <a:cubicBezTo>
                    <a:pt x="281538" y="489904"/>
                    <a:pt x="289979" y="487921"/>
                    <a:pt x="293952" y="485937"/>
                  </a:cubicBezTo>
                  <a:lnTo>
                    <a:pt x="291469" y="477012"/>
                  </a:lnTo>
                  <a:cubicBezTo>
                    <a:pt x="287000" y="478995"/>
                    <a:pt x="280049" y="480483"/>
                    <a:pt x="273594" y="480483"/>
                  </a:cubicBezTo>
                  <a:cubicBezTo>
                    <a:pt x="252242" y="480483"/>
                    <a:pt x="240325" y="467095"/>
                    <a:pt x="240325" y="445773"/>
                  </a:cubicBezTo>
                  <a:cubicBezTo>
                    <a:pt x="240325" y="422964"/>
                    <a:pt x="253732" y="410072"/>
                    <a:pt x="274090" y="410072"/>
                  </a:cubicBezTo>
                  <a:cubicBezTo>
                    <a:pt x="281042" y="410072"/>
                    <a:pt x="287000" y="411559"/>
                    <a:pt x="291469" y="413543"/>
                  </a:cubicBezTo>
                  <a:lnTo>
                    <a:pt x="293952" y="404617"/>
                  </a:lnTo>
                  <a:cubicBezTo>
                    <a:pt x="290973" y="403130"/>
                    <a:pt x="284518" y="400651"/>
                    <a:pt x="273594" y="400651"/>
                  </a:cubicBezTo>
                  <a:close/>
                  <a:moveTo>
                    <a:pt x="202092" y="400651"/>
                  </a:moveTo>
                  <a:cubicBezTo>
                    <a:pt x="175279" y="400651"/>
                    <a:pt x="156907" y="418997"/>
                    <a:pt x="156907" y="446269"/>
                  </a:cubicBezTo>
                  <a:cubicBezTo>
                    <a:pt x="156907" y="474533"/>
                    <a:pt x="175279" y="489904"/>
                    <a:pt x="199609" y="489904"/>
                  </a:cubicBezTo>
                  <a:cubicBezTo>
                    <a:pt x="210036" y="489904"/>
                    <a:pt x="217981" y="487921"/>
                    <a:pt x="222450" y="485937"/>
                  </a:cubicBezTo>
                  <a:lnTo>
                    <a:pt x="219967" y="477012"/>
                  </a:lnTo>
                  <a:cubicBezTo>
                    <a:pt x="215498" y="478995"/>
                    <a:pt x="208547" y="480483"/>
                    <a:pt x="201595" y="480483"/>
                  </a:cubicBezTo>
                  <a:cubicBezTo>
                    <a:pt x="180741" y="480483"/>
                    <a:pt x="168824" y="467095"/>
                    <a:pt x="168824" y="445773"/>
                  </a:cubicBezTo>
                  <a:cubicBezTo>
                    <a:pt x="168824" y="422964"/>
                    <a:pt x="182230" y="410072"/>
                    <a:pt x="202092" y="410072"/>
                  </a:cubicBezTo>
                  <a:cubicBezTo>
                    <a:pt x="209540" y="410072"/>
                    <a:pt x="215498" y="411559"/>
                    <a:pt x="219967" y="413543"/>
                  </a:cubicBezTo>
                  <a:lnTo>
                    <a:pt x="222450" y="404617"/>
                  </a:lnTo>
                  <a:cubicBezTo>
                    <a:pt x="219471" y="403130"/>
                    <a:pt x="212519" y="400651"/>
                    <a:pt x="202092" y="400651"/>
                  </a:cubicBezTo>
                  <a:close/>
                  <a:moveTo>
                    <a:pt x="437925" y="287628"/>
                  </a:moveTo>
                  <a:lnTo>
                    <a:pt x="444380" y="294072"/>
                  </a:lnTo>
                  <a:lnTo>
                    <a:pt x="438421" y="300019"/>
                  </a:lnTo>
                  <a:cubicBezTo>
                    <a:pt x="437428" y="301010"/>
                    <a:pt x="436931" y="302002"/>
                    <a:pt x="436931" y="302993"/>
                  </a:cubicBezTo>
                  <a:cubicBezTo>
                    <a:pt x="436931" y="304480"/>
                    <a:pt x="437428" y="305471"/>
                    <a:pt x="438421" y="305967"/>
                  </a:cubicBezTo>
                  <a:lnTo>
                    <a:pt x="446863" y="314888"/>
                  </a:lnTo>
                  <a:lnTo>
                    <a:pt x="422034" y="339670"/>
                  </a:lnTo>
                  <a:lnTo>
                    <a:pt x="413592" y="330749"/>
                  </a:lnTo>
                  <a:cubicBezTo>
                    <a:pt x="412599" y="329757"/>
                    <a:pt x="411606" y="329262"/>
                    <a:pt x="410613" y="329262"/>
                  </a:cubicBezTo>
                  <a:cubicBezTo>
                    <a:pt x="409123" y="329262"/>
                    <a:pt x="408130" y="329757"/>
                    <a:pt x="407633" y="330749"/>
                  </a:cubicBezTo>
                  <a:lnTo>
                    <a:pt x="401178" y="336696"/>
                  </a:lnTo>
                  <a:lnTo>
                    <a:pt x="395219" y="330749"/>
                  </a:lnTo>
                  <a:close/>
                  <a:moveTo>
                    <a:pt x="257208" y="281645"/>
                  </a:moveTo>
                  <a:lnTo>
                    <a:pt x="257311" y="282261"/>
                  </a:lnTo>
                  <a:lnTo>
                    <a:pt x="257208" y="282141"/>
                  </a:lnTo>
                  <a:cubicBezTo>
                    <a:pt x="257208" y="282141"/>
                    <a:pt x="257208" y="281645"/>
                    <a:pt x="257208" y="281645"/>
                  </a:cubicBezTo>
                  <a:close/>
                  <a:moveTo>
                    <a:pt x="235824" y="271768"/>
                  </a:moveTo>
                  <a:cubicBezTo>
                    <a:pt x="242955" y="271768"/>
                    <a:pt x="248735" y="277638"/>
                    <a:pt x="248735" y="284878"/>
                  </a:cubicBezTo>
                  <a:cubicBezTo>
                    <a:pt x="248735" y="292118"/>
                    <a:pt x="242955" y="297988"/>
                    <a:pt x="235824" y="297988"/>
                  </a:cubicBezTo>
                  <a:cubicBezTo>
                    <a:pt x="228693" y="297988"/>
                    <a:pt x="222913" y="292118"/>
                    <a:pt x="222913" y="284878"/>
                  </a:cubicBezTo>
                  <a:cubicBezTo>
                    <a:pt x="222913" y="277638"/>
                    <a:pt x="228693" y="271768"/>
                    <a:pt x="235824" y="271768"/>
                  </a:cubicBezTo>
                  <a:close/>
                  <a:moveTo>
                    <a:pt x="139550" y="247460"/>
                  </a:moveTo>
                  <a:lnTo>
                    <a:pt x="149478" y="247460"/>
                  </a:lnTo>
                  <a:lnTo>
                    <a:pt x="149478" y="267286"/>
                  </a:lnTo>
                  <a:cubicBezTo>
                    <a:pt x="149478" y="269764"/>
                    <a:pt x="151464" y="271746"/>
                    <a:pt x="153946" y="271746"/>
                  </a:cubicBezTo>
                  <a:lnTo>
                    <a:pt x="209046" y="271746"/>
                  </a:lnTo>
                  <a:cubicBezTo>
                    <a:pt x="207060" y="275711"/>
                    <a:pt x="206068" y="280172"/>
                    <a:pt x="206068" y="284633"/>
                  </a:cubicBezTo>
                  <a:cubicBezTo>
                    <a:pt x="206068" y="289589"/>
                    <a:pt x="207060" y="294050"/>
                    <a:pt x="209046" y="298015"/>
                  </a:cubicBezTo>
                  <a:lnTo>
                    <a:pt x="153946" y="298015"/>
                  </a:lnTo>
                  <a:cubicBezTo>
                    <a:pt x="151464" y="298015"/>
                    <a:pt x="149478" y="299997"/>
                    <a:pt x="149478" y="302476"/>
                  </a:cubicBezTo>
                  <a:lnTo>
                    <a:pt x="149478" y="331222"/>
                  </a:lnTo>
                  <a:lnTo>
                    <a:pt x="139550" y="331222"/>
                  </a:lnTo>
                  <a:close/>
                  <a:moveTo>
                    <a:pt x="298888" y="141861"/>
                  </a:moveTo>
                  <a:cubicBezTo>
                    <a:pt x="299385" y="141861"/>
                    <a:pt x="299881" y="141861"/>
                    <a:pt x="299881" y="141861"/>
                  </a:cubicBezTo>
                  <a:cubicBezTo>
                    <a:pt x="300378" y="141861"/>
                    <a:pt x="300874" y="141861"/>
                    <a:pt x="300874" y="141861"/>
                  </a:cubicBezTo>
                  <a:lnTo>
                    <a:pt x="429470" y="270737"/>
                  </a:lnTo>
                  <a:cubicBezTo>
                    <a:pt x="429967" y="270737"/>
                    <a:pt x="429967" y="271233"/>
                    <a:pt x="429967" y="271729"/>
                  </a:cubicBezTo>
                  <a:cubicBezTo>
                    <a:pt x="429967" y="271729"/>
                    <a:pt x="429967" y="272224"/>
                    <a:pt x="429470" y="272720"/>
                  </a:cubicBezTo>
                  <a:lnTo>
                    <a:pt x="378330" y="323775"/>
                  </a:lnTo>
                  <a:cubicBezTo>
                    <a:pt x="377833" y="324766"/>
                    <a:pt x="377337" y="324766"/>
                    <a:pt x="376344" y="323775"/>
                  </a:cubicBezTo>
                  <a:lnTo>
                    <a:pt x="297895" y="245458"/>
                  </a:lnTo>
                  <a:cubicBezTo>
                    <a:pt x="296902" y="244962"/>
                    <a:pt x="295909" y="244466"/>
                    <a:pt x="294916" y="244466"/>
                  </a:cubicBezTo>
                  <a:cubicBezTo>
                    <a:pt x="293923" y="244466"/>
                    <a:pt x="292434" y="244962"/>
                    <a:pt x="291937" y="245458"/>
                  </a:cubicBezTo>
                  <a:lnTo>
                    <a:pt x="264132" y="273216"/>
                  </a:lnTo>
                  <a:cubicBezTo>
                    <a:pt x="260657" y="264789"/>
                    <a:pt x="253209" y="258345"/>
                    <a:pt x="244272" y="255867"/>
                  </a:cubicBezTo>
                  <a:lnTo>
                    <a:pt x="273070" y="227118"/>
                  </a:lnTo>
                  <a:cubicBezTo>
                    <a:pt x="275056" y="225631"/>
                    <a:pt x="275056" y="222657"/>
                    <a:pt x="273070" y="221170"/>
                  </a:cubicBezTo>
                  <a:lnTo>
                    <a:pt x="247748" y="195394"/>
                  </a:lnTo>
                  <a:cubicBezTo>
                    <a:pt x="247251" y="194899"/>
                    <a:pt x="247251" y="194403"/>
                    <a:pt x="247251" y="194403"/>
                  </a:cubicBezTo>
                  <a:cubicBezTo>
                    <a:pt x="247251" y="193907"/>
                    <a:pt x="247251" y="193907"/>
                    <a:pt x="247748" y="193412"/>
                  </a:cubicBezTo>
                  <a:close/>
                  <a:moveTo>
                    <a:pt x="292959" y="135864"/>
                  </a:moveTo>
                  <a:lnTo>
                    <a:pt x="241319" y="186937"/>
                  </a:lnTo>
                  <a:cubicBezTo>
                    <a:pt x="239829" y="188921"/>
                    <a:pt x="238836" y="191400"/>
                    <a:pt x="238836" y="194375"/>
                  </a:cubicBezTo>
                  <a:cubicBezTo>
                    <a:pt x="238836" y="196854"/>
                    <a:pt x="239829" y="199334"/>
                    <a:pt x="241319" y="201317"/>
                  </a:cubicBezTo>
                  <a:lnTo>
                    <a:pt x="264159" y="224126"/>
                  </a:lnTo>
                  <a:lnTo>
                    <a:pt x="232877" y="255365"/>
                  </a:lnTo>
                  <a:cubicBezTo>
                    <a:pt x="231388" y="256853"/>
                    <a:pt x="231388" y="259828"/>
                    <a:pt x="232877" y="261315"/>
                  </a:cubicBezTo>
                  <a:lnTo>
                    <a:pt x="233374" y="261811"/>
                  </a:lnTo>
                  <a:cubicBezTo>
                    <a:pt x="234367" y="262803"/>
                    <a:pt x="235360" y="263299"/>
                    <a:pt x="236353" y="263299"/>
                  </a:cubicBezTo>
                  <a:cubicBezTo>
                    <a:pt x="236353" y="263299"/>
                    <a:pt x="235857" y="263299"/>
                    <a:pt x="235857" y="263299"/>
                  </a:cubicBezTo>
                  <a:cubicBezTo>
                    <a:pt x="230395" y="263299"/>
                    <a:pt x="225429" y="265282"/>
                    <a:pt x="221457" y="268753"/>
                  </a:cubicBezTo>
                  <a:cubicBezTo>
                    <a:pt x="221953" y="267762"/>
                    <a:pt x="221953" y="266770"/>
                    <a:pt x="221457" y="265778"/>
                  </a:cubicBezTo>
                  <a:cubicBezTo>
                    <a:pt x="220960" y="264291"/>
                    <a:pt x="218974" y="263299"/>
                    <a:pt x="217485" y="263299"/>
                  </a:cubicBezTo>
                  <a:lnTo>
                    <a:pt x="158396" y="263299"/>
                  </a:lnTo>
                  <a:lnTo>
                    <a:pt x="158396" y="242969"/>
                  </a:lnTo>
                  <a:cubicBezTo>
                    <a:pt x="158396" y="240490"/>
                    <a:pt x="156410" y="238506"/>
                    <a:pt x="153927" y="238506"/>
                  </a:cubicBezTo>
                  <a:lnTo>
                    <a:pt x="135059" y="238506"/>
                  </a:lnTo>
                  <a:cubicBezTo>
                    <a:pt x="132576" y="238506"/>
                    <a:pt x="130590" y="240490"/>
                    <a:pt x="131087" y="242969"/>
                  </a:cubicBezTo>
                  <a:lnTo>
                    <a:pt x="131087" y="335694"/>
                  </a:lnTo>
                  <a:cubicBezTo>
                    <a:pt x="131087" y="338173"/>
                    <a:pt x="132576" y="339660"/>
                    <a:pt x="135059" y="339660"/>
                  </a:cubicBezTo>
                  <a:lnTo>
                    <a:pt x="153927" y="339660"/>
                  </a:lnTo>
                  <a:cubicBezTo>
                    <a:pt x="156410" y="339660"/>
                    <a:pt x="158396" y="338173"/>
                    <a:pt x="158396" y="335694"/>
                  </a:cubicBezTo>
                  <a:lnTo>
                    <a:pt x="158396" y="306438"/>
                  </a:lnTo>
                  <a:lnTo>
                    <a:pt x="217485" y="306438"/>
                  </a:lnTo>
                  <a:cubicBezTo>
                    <a:pt x="218974" y="306438"/>
                    <a:pt x="220960" y="305446"/>
                    <a:pt x="221457" y="303959"/>
                  </a:cubicBezTo>
                  <a:cubicBezTo>
                    <a:pt x="221953" y="302967"/>
                    <a:pt x="221953" y="301976"/>
                    <a:pt x="221457" y="300984"/>
                  </a:cubicBezTo>
                  <a:cubicBezTo>
                    <a:pt x="225429" y="304455"/>
                    <a:pt x="230395" y="306438"/>
                    <a:pt x="235857" y="306438"/>
                  </a:cubicBezTo>
                  <a:cubicBezTo>
                    <a:pt x="247774" y="306438"/>
                    <a:pt x="257704" y="297017"/>
                    <a:pt x="257704" y="284621"/>
                  </a:cubicBezTo>
                  <a:lnTo>
                    <a:pt x="257311" y="282261"/>
                  </a:lnTo>
                  <a:lnTo>
                    <a:pt x="260187" y="285612"/>
                  </a:lnTo>
                  <a:cubicBezTo>
                    <a:pt x="261677" y="286108"/>
                    <a:pt x="263663" y="286108"/>
                    <a:pt x="264656" y="284621"/>
                  </a:cubicBezTo>
                  <a:lnTo>
                    <a:pt x="294945" y="254869"/>
                  </a:lnTo>
                  <a:lnTo>
                    <a:pt x="370419" y="329743"/>
                  </a:lnTo>
                  <a:cubicBezTo>
                    <a:pt x="372405" y="331727"/>
                    <a:pt x="374888" y="332718"/>
                    <a:pt x="377371" y="332718"/>
                  </a:cubicBezTo>
                  <a:cubicBezTo>
                    <a:pt x="380350" y="332718"/>
                    <a:pt x="382832" y="331727"/>
                    <a:pt x="384819" y="329743"/>
                  </a:cubicBezTo>
                  <a:cubicBezTo>
                    <a:pt x="384322" y="331231"/>
                    <a:pt x="384819" y="332718"/>
                    <a:pt x="385812" y="333710"/>
                  </a:cubicBezTo>
                  <a:lnTo>
                    <a:pt x="398225" y="346107"/>
                  </a:lnTo>
                  <a:cubicBezTo>
                    <a:pt x="399218" y="347098"/>
                    <a:pt x="400211" y="347594"/>
                    <a:pt x="401204" y="347594"/>
                  </a:cubicBezTo>
                  <a:cubicBezTo>
                    <a:pt x="402198" y="347594"/>
                    <a:pt x="403687" y="347098"/>
                    <a:pt x="404184" y="346107"/>
                  </a:cubicBezTo>
                  <a:lnTo>
                    <a:pt x="410639" y="340156"/>
                  </a:lnTo>
                  <a:lnTo>
                    <a:pt x="419080" y="348586"/>
                  </a:lnTo>
                  <a:cubicBezTo>
                    <a:pt x="420073" y="349578"/>
                    <a:pt x="421066" y="350073"/>
                    <a:pt x="422059" y="350073"/>
                  </a:cubicBezTo>
                  <a:cubicBezTo>
                    <a:pt x="423549" y="350073"/>
                    <a:pt x="424542" y="349578"/>
                    <a:pt x="425535" y="348586"/>
                  </a:cubicBezTo>
                  <a:lnTo>
                    <a:pt x="456320" y="317843"/>
                  </a:lnTo>
                  <a:cubicBezTo>
                    <a:pt x="456817" y="317347"/>
                    <a:pt x="457314" y="315859"/>
                    <a:pt x="457314" y="314868"/>
                  </a:cubicBezTo>
                  <a:cubicBezTo>
                    <a:pt x="457314" y="313876"/>
                    <a:pt x="456817" y="312388"/>
                    <a:pt x="456320" y="311893"/>
                  </a:cubicBezTo>
                  <a:lnTo>
                    <a:pt x="447383" y="302967"/>
                  </a:lnTo>
                  <a:lnTo>
                    <a:pt x="453341" y="297017"/>
                  </a:lnTo>
                  <a:cubicBezTo>
                    <a:pt x="455327" y="295034"/>
                    <a:pt x="455327" y="292554"/>
                    <a:pt x="453341" y="290571"/>
                  </a:cubicBezTo>
                  <a:lnTo>
                    <a:pt x="441424" y="278670"/>
                  </a:lnTo>
                  <a:cubicBezTo>
                    <a:pt x="439935" y="277183"/>
                    <a:pt x="438445" y="277183"/>
                    <a:pt x="436955" y="277679"/>
                  </a:cubicBezTo>
                  <a:cubicBezTo>
                    <a:pt x="437948" y="275695"/>
                    <a:pt x="438942" y="273712"/>
                    <a:pt x="438942" y="271728"/>
                  </a:cubicBezTo>
                  <a:cubicBezTo>
                    <a:pt x="438942" y="268753"/>
                    <a:pt x="437948" y="266274"/>
                    <a:pt x="435962" y="264291"/>
                  </a:cubicBezTo>
                  <a:lnTo>
                    <a:pt x="307358" y="135864"/>
                  </a:lnTo>
                  <a:cubicBezTo>
                    <a:pt x="303386" y="131897"/>
                    <a:pt x="296434" y="131897"/>
                    <a:pt x="292959" y="135864"/>
                  </a:cubicBezTo>
                  <a:close/>
                  <a:moveTo>
                    <a:pt x="305372" y="0"/>
                  </a:moveTo>
                  <a:cubicBezTo>
                    <a:pt x="358999" y="0"/>
                    <a:pt x="406666" y="33718"/>
                    <a:pt x="425038" y="83304"/>
                  </a:cubicBezTo>
                  <a:lnTo>
                    <a:pt x="579959" y="352553"/>
                  </a:lnTo>
                  <a:cubicBezTo>
                    <a:pt x="592372" y="372387"/>
                    <a:pt x="599324" y="396684"/>
                    <a:pt x="599324" y="420485"/>
                  </a:cubicBezTo>
                  <a:cubicBezTo>
                    <a:pt x="599324" y="490896"/>
                    <a:pt x="542222" y="547919"/>
                    <a:pt x="472210" y="547919"/>
                  </a:cubicBezTo>
                  <a:lnTo>
                    <a:pt x="127611" y="547919"/>
                  </a:lnTo>
                  <a:cubicBezTo>
                    <a:pt x="57102" y="547919"/>
                    <a:pt x="0" y="490896"/>
                    <a:pt x="0" y="420485"/>
                  </a:cubicBezTo>
                  <a:cubicBezTo>
                    <a:pt x="0" y="392717"/>
                    <a:pt x="9434" y="365445"/>
                    <a:pt x="26317" y="343131"/>
                  </a:cubicBezTo>
                  <a:lnTo>
                    <a:pt x="184713" y="78841"/>
                  </a:lnTo>
                  <a:cubicBezTo>
                    <a:pt x="186699" y="75370"/>
                    <a:pt x="189182" y="72395"/>
                    <a:pt x="192161" y="69916"/>
                  </a:cubicBezTo>
                  <a:cubicBezTo>
                    <a:pt x="213512" y="27272"/>
                    <a:pt x="257704" y="0"/>
                    <a:pt x="3053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ECF7E61-4FEB-44EF-8DCC-523B1E37FCAB}"/>
                </a:ext>
              </a:extLst>
            </p:cNvPr>
            <p:cNvSpPr txBox="1"/>
            <p:nvPr/>
          </p:nvSpPr>
          <p:spPr>
            <a:xfrm>
              <a:off x="1813467" y="2513363"/>
              <a:ext cx="902811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IPC</a:t>
              </a:r>
              <a:r>
                <a:rPr lang="zh-CN" altLang="en-US" sz="1200" dirty="0">
                  <a:solidFill>
                    <a:schemeClr val="bg1"/>
                  </a:solidFill>
                </a:rPr>
                <a:t>摄像机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733286D-2A52-41E2-9C1C-C10C11E47FB2}"/>
              </a:ext>
            </a:extLst>
          </p:cNvPr>
          <p:cNvGrpSpPr/>
          <p:nvPr/>
        </p:nvGrpSpPr>
        <p:grpSpPr>
          <a:xfrm>
            <a:off x="936264" y="2809854"/>
            <a:ext cx="1096184" cy="1059180"/>
            <a:chOff x="1711539" y="2931774"/>
            <a:chExt cx="1096184" cy="1059180"/>
          </a:xfrm>
          <a:solidFill>
            <a:srgbClr val="4B8E95"/>
          </a:solidFill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190D8891-071F-4360-989C-C04FB056AE69}"/>
                </a:ext>
              </a:extLst>
            </p:cNvPr>
            <p:cNvGrpSpPr/>
            <p:nvPr/>
          </p:nvGrpSpPr>
          <p:grpSpPr>
            <a:xfrm>
              <a:off x="1711539" y="2931774"/>
              <a:ext cx="1096184" cy="1059180"/>
              <a:chOff x="1709279" y="1798320"/>
              <a:chExt cx="1096184" cy="1059180"/>
            </a:xfrm>
            <a:grpFill/>
          </p:grpSpPr>
          <p:sp>
            <p:nvSpPr>
              <p:cNvPr id="25" name="îS1iḋé">
                <a:extLst>
                  <a:ext uri="{FF2B5EF4-FFF2-40B4-BE49-F238E27FC236}">
                    <a16:creationId xmlns:a16="http://schemas.microsoft.com/office/drawing/2014/main" id="{F90DD75F-8C67-48C7-818C-F37B54FD23F8}"/>
                  </a:ext>
                </a:extLst>
              </p:cNvPr>
              <p:cNvSpPr/>
              <p:nvPr/>
            </p:nvSpPr>
            <p:spPr>
              <a:xfrm>
                <a:off x="1709279" y="1798320"/>
                <a:ext cx="1096184" cy="1059180"/>
              </a:xfrm>
              <a:prstGeom prst="roundRect">
                <a:avLst>
                  <a:gd name="adj" fmla="val 4178"/>
                </a:avLst>
              </a:prstGeom>
              <a:grpFill/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CC009861-44F9-4750-AB3E-F83E2E6AACB5}"/>
                  </a:ext>
                </a:extLst>
              </p:cNvPr>
              <p:cNvSpPr txBox="1"/>
              <p:nvPr/>
            </p:nvSpPr>
            <p:spPr>
              <a:xfrm>
                <a:off x="1843947" y="2513363"/>
                <a:ext cx="816249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NVR</a:t>
                </a:r>
                <a:r>
                  <a:rPr lang="zh-CN" altLang="en-US" sz="1200" dirty="0">
                    <a:solidFill>
                      <a:schemeClr val="bg1"/>
                    </a:solidFill>
                  </a:rPr>
                  <a:t>设备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router_120395">
              <a:extLst>
                <a:ext uri="{FF2B5EF4-FFF2-40B4-BE49-F238E27FC236}">
                  <a16:creationId xmlns:a16="http://schemas.microsoft.com/office/drawing/2014/main" id="{5B8E1D7F-B83E-4799-AFB9-4F2AB9E01F1F}"/>
                </a:ext>
              </a:extLst>
            </p:cNvPr>
            <p:cNvSpPr/>
            <p:nvPr/>
          </p:nvSpPr>
          <p:spPr>
            <a:xfrm>
              <a:off x="1960030" y="3221774"/>
              <a:ext cx="609684" cy="304311"/>
            </a:xfrm>
            <a:custGeom>
              <a:avLst/>
              <a:gdLst>
                <a:gd name="connsiteX0" fmla="*/ 489300 w 607356"/>
                <a:gd name="connsiteY0" fmla="*/ 134780 h 303149"/>
                <a:gd name="connsiteX1" fmla="*/ 539895 w 607356"/>
                <a:gd name="connsiteY1" fmla="*/ 134780 h 303149"/>
                <a:gd name="connsiteX2" fmla="*/ 539895 w 607356"/>
                <a:gd name="connsiteY2" fmla="*/ 168369 h 303149"/>
                <a:gd name="connsiteX3" fmla="*/ 489300 w 607356"/>
                <a:gd name="connsiteY3" fmla="*/ 168369 h 303149"/>
                <a:gd name="connsiteX4" fmla="*/ 388039 w 607356"/>
                <a:gd name="connsiteY4" fmla="*/ 134780 h 303149"/>
                <a:gd name="connsiteX5" fmla="*/ 438705 w 607356"/>
                <a:gd name="connsiteY5" fmla="*/ 134780 h 303149"/>
                <a:gd name="connsiteX6" fmla="*/ 438705 w 607356"/>
                <a:gd name="connsiteY6" fmla="*/ 168369 h 303149"/>
                <a:gd name="connsiteX7" fmla="*/ 388039 w 607356"/>
                <a:gd name="connsiteY7" fmla="*/ 168369 h 303149"/>
                <a:gd name="connsiteX8" fmla="*/ 168651 w 607356"/>
                <a:gd name="connsiteY8" fmla="*/ 134780 h 303149"/>
                <a:gd name="connsiteX9" fmla="*/ 219246 w 607356"/>
                <a:gd name="connsiteY9" fmla="*/ 134780 h 303149"/>
                <a:gd name="connsiteX10" fmla="*/ 219246 w 607356"/>
                <a:gd name="connsiteY10" fmla="*/ 168369 h 303149"/>
                <a:gd name="connsiteX11" fmla="*/ 168651 w 607356"/>
                <a:gd name="connsiteY11" fmla="*/ 168369 h 303149"/>
                <a:gd name="connsiteX12" fmla="*/ 67460 w 607356"/>
                <a:gd name="connsiteY12" fmla="*/ 134780 h 303149"/>
                <a:gd name="connsiteX13" fmla="*/ 118055 w 607356"/>
                <a:gd name="connsiteY13" fmla="*/ 134780 h 303149"/>
                <a:gd name="connsiteX14" fmla="*/ 118055 w 607356"/>
                <a:gd name="connsiteY14" fmla="*/ 168369 h 303149"/>
                <a:gd name="connsiteX15" fmla="*/ 67460 w 607356"/>
                <a:gd name="connsiteY15" fmla="*/ 168369 h 303149"/>
                <a:gd name="connsiteX16" fmla="*/ 33784 w 607356"/>
                <a:gd name="connsiteY16" fmla="*/ 67324 h 303149"/>
                <a:gd name="connsiteX17" fmla="*/ 33784 w 607356"/>
                <a:gd name="connsiteY17" fmla="*/ 235825 h 303149"/>
                <a:gd name="connsiteX18" fmla="*/ 573572 w 607356"/>
                <a:gd name="connsiteY18" fmla="*/ 235825 h 303149"/>
                <a:gd name="connsiteX19" fmla="*/ 573572 w 607356"/>
                <a:gd name="connsiteY19" fmla="*/ 67324 h 303149"/>
                <a:gd name="connsiteX20" fmla="*/ 67442 w 607356"/>
                <a:gd name="connsiteY20" fmla="*/ 0 h 303149"/>
                <a:gd name="connsiteX21" fmla="*/ 219281 w 607356"/>
                <a:gd name="connsiteY21" fmla="*/ 0 h 303149"/>
                <a:gd name="connsiteX22" fmla="*/ 219281 w 607356"/>
                <a:gd name="connsiteY22" fmla="*/ 33725 h 303149"/>
                <a:gd name="connsiteX23" fmla="*/ 388075 w 607356"/>
                <a:gd name="connsiteY23" fmla="*/ 33725 h 303149"/>
                <a:gd name="connsiteX24" fmla="*/ 388075 w 607356"/>
                <a:gd name="connsiteY24" fmla="*/ 0 h 303149"/>
                <a:gd name="connsiteX25" fmla="*/ 539914 w 607356"/>
                <a:gd name="connsiteY25" fmla="*/ 0 h 303149"/>
                <a:gd name="connsiteX26" fmla="*/ 539914 w 607356"/>
                <a:gd name="connsiteY26" fmla="*/ 33725 h 303149"/>
                <a:gd name="connsiteX27" fmla="*/ 607356 w 607356"/>
                <a:gd name="connsiteY27" fmla="*/ 33725 h 303149"/>
                <a:gd name="connsiteX28" fmla="*/ 607356 w 607356"/>
                <a:gd name="connsiteY28" fmla="*/ 269424 h 303149"/>
                <a:gd name="connsiteX29" fmla="*/ 607356 w 607356"/>
                <a:gd name="connsiteY29" fmla="*/ 303149 h 303149"/>
                <a:gd name="connsiteX30" fmla="*/ 506130 w 607356"/>
                <a:gd name="connsiteY30" fmla="*/ 303149 h 303149"/>
                <a:gd name="connsiteX31" fmla="*/ 506130 w 607356"/>
                <a:gd name="connsiteY31" fmla="*/ 269424 h 303149"/>
                <a:gd name="connsiteX32" fmla="*/ 101226 w 607356"/>
                <a:gd name="connsiteY32" fmla="*/ 269424 h 303149"/>
                <a:gd name="connsiteX33" fmla="*/ 101226 w 607356"/>
                <a:gd name="connsiteY33" fmla="*/ 303149 h 303149"/>
                <a:gd name="connsiteX34" fmla="*/ 0 w 607356"/>
                <a:gd name="connsiteY34" fmla="*/ 303149 h 303149"/>
                <a:gd name="connsiteX35" fmla="*/ 0 w 607356"/>
                <a:gd name="connsiteY35" fmla="*/ 269424 h 303149"/>
                <a:gd name="connsiteX36" fmla="*/ 0 w 607356"/>
                <a:gd name="connsiteY36" fmla="*/ 33725 h 303149"/>
                <a:gd name="connsiteX37" fmla="*/ 67442 w 607356"/>
                <a:gd name="connsiteY37" fmla="*/ 33725 h 30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7356" h="303149">
                  <a:moveTo>
                    <a:pt x="489300" y="134780"/>
                  </a:moveTo>
                  <a:lnTo>
                    <a:pt x="539895" y="134780"/>
                  </a:lnTo>
                  <a:lnTo>
                    <a:pt x="539895" y="168369"/>
                  </a:lnTo>
                  <a:lnTo>
                    <a:pt x="489300" y="168369"/>
                  </a:lnTo>
                  <a:close/>
                  <a:moveTo>
                    <a:pt x="388039" y="134780"/>
                  </a:moveTo>
                  <a:lnTo>
                    <a:pt x="438705" y="134780"/>
                  </a:lnTo>
                  <a:lnTo>
                    <a:pt x="438705" y="168369"/>
                  </a:lnTo>
                  <a:lnTo>
                    <a:pt x="388039" y="168369"/>
                  </a:lnTo>
                  <a:close/>
                  <a:moveTo>
                    <a:pt x="168651" y="134780"/>
                  </a:moveTo>
                  <a:lnTo>
                    <a:pt x="219246" y="134780"/>
                  </a:lnTo>
                  <a:lnTo>
                    <a:pt x="219246" y="168369"/>
                  </a:lnTo>
                  <a:lnTo>
                    <a:pt x="168651" y="168369"/>
                  </a:lnTo>
                  <a:close/>
                  <a:moveTo>
                    <a:pt x="67460" y="134780"/>
                  </a:moveTo>
                  <a:lnTo>
                    <a:pt x="118055" y="134780"/>
                  </a:lnTo>
                  <a:lnTo>
                    <a:pt x="118055" y="168369"/>
                  </a:lnTo>
                  <a:lnTo>
                    <a:pt x="67460" y="168369"/>
                  </a:lnTo>
                  <a:close/>
                  <a:moveTo>
                    <a:pt x="33784" y="67324"/>
                  </a:moveTo>
                  <a:lnTo>
                    <a:pt x="33784" y="235825"/>
                  </a:lnTo>
                  <a:lnTo>
                    <a:pt x="573572" y="235825"/>
                  </a:lnTo>
                  <a:lnTo>
                    <a:pt x="573572" y="67324"/>
                  </a:lnTo>
                  <a:close/>
                  <a:moveTo>
                    <a:pt x="67442" y="0"/>
                  </a:moveTo>
                  <a:lnTo>
                    <a:pt x="219281" y="0"/>
                  </a:lnTo>
                  <a:lnTo>
                    <a:pt x="219281" y="33725"/>
                  </a:lnTo>
                  <a:lnTo>
                    <a:pt x="388075" y="33725"/>
                  </a:lnTo>
                  <a:lnTo>
                    <a:pt x="388075" y="0"/>
                  </a:lnTo>
                  <a:lnTo>
                    <a:pt x="539914" y="0"/>
                  </a:lnTo>
                  <a:lnTo>
                    <a:pt x="539914" y="33725"/>
                  </a:lnTo>
                  <a:lnTo>
                    <a:pt x="607356" y="33725"/>
                  </a:lnTo>
                  <a:lnTo>
                    <a:pt x="607356" y="269424"/>
                  </a:lnTo>
                  <a:lnTo>
                    <a:pt x="607356" y="303149"/>
                  </a:lnTo>
                  <a:lnTo>
                    <a:pt x="506130" y="303149"/>
                  </a:lnTo>
                  <a:lnTo>
                    <a:pt x="506130" y="269424"/>
                  </a:lnTo>
                  <a:lnTo>
                    <a:pt x="101226" y="269424"/>
                  </a:lnTo>
                  <a:lnTo>
                    <a:pt x="101226" y="303149"/>
                  </a:lnTo>
                  <a:lnTo>
                    <a:pt x="0" y="303149"/>
                  </a:lnTo>
                  <a:lnTo>
                    <a:pt x="0" y="269424"/>
                  </a:lnTo>
                  <a:lnTo>
                    <a:pt x="0" y="33725"/>
                  </a:lnTo>
                  <a:lnTo>
                    <a:pt x="67442" y="33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61B863B0-30FB-4484-B738-D537E10DDF8F}"/>
              </a:ext>
            </a:extLst>
          </p:cNvPr>
          <p:cNvGrpSpPr/>
          <p:nvPr/>
        </p:nvGrpSpPr>
        <p:grpSpPr>
          <a:xfrm>
            <a:off x="934004" y="3983334"/>
            <a:ext cx="1096184" cy="1059180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32" name="îS1iḋé">
              <a:extLst>
                <a:ext uri="{FF2B5EF4-FFF2-40B4-BE49-F238E27FC236}">
                  <a16:creationId xmlns:a16="http://schemas.microsoft.com/office/drawing/2014/main" id="{D1AF10DF-2CD4-4D84-BC5D-203338E0E00A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4F769C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CF72521-1B76-4981-AA24-D79167C1DBCD}"/>
                </a:ext>
              </a:extLst>
            </p:cNvPr>
            <p:cNvSpPr txBox="1"/>
            <p:nvPr/>
          </p:nvSpPr>
          <p:spPr>
            <a:xfrm>
              <a:off x="1851964" y="2513363"/>
              <a:ext cx="800219" cy="276999"/>
            </a:xfrm>
            <a:prstGeom prst="rect">
              <a:avLst/>
            </a:prstGeom>
            <a:solidFill>
              <a:srgbClr val="4F769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视频平台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3718DECA-FAE0-4B57-A014-5F22A71E886F}"/>
              </a:ext>
            </a:extLst>
          </p:cNvPr>
          <p:cNvSpPr txBox="1"/>
          <p:nvPr/>
        </p:nvSpPr>
        <p:spPr>
          <a:xfrm>
            <a:off x="1893930" y="1218149"/>
            <a:ext cx="1441420" cy="307777"/>
          </a:xfrm>
          <a:prstGeom prst="rect">
            <a:avLst/>
          </a:prstGeom>
          <a:solidFill>
            <a:srgbClr val="B6DEE2"/>
          </a:solidFill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B8E95"/>
                </a:solidFill>
              </a:rPr>
              <a:t>局域网（内网）</a:t>
            </a:r>
          </a:p>
        </p:txBody>
      </p:sp>
      <p:cxnSp>
        <p:nvCxnSpPr>
          <p:cNvPr id="42" name="连接符: 肘形 41">
            <a:extLst>
              <a:ext uri="{FF2B5EF4-FFF2-40B4-BE49-F238E27FC236}">
                <a16:creationId xmlns:a16="http://schemas.microsoft.com/office/drawing/2014/main" id="{517791D8-EF3E-4826-B036-84F95C196E99}"/>
              </a:ext>
            </a:extLst>
          </p:cNvPr>
          <p:cNvCxnSpPr>
            <a:stCxn id="22" idx="3"/>
            <a:endCxn id="39" idx="1"/>
          </p:cNvCxnSpPr>
          <p:nvPr/>
        </p:nvCxnSpPr>
        <p:spPr>
          <a:xfrm>
            <a:off x="2030188" y="2183130"/>
            <a:ext cx="1685755" cy="1153411"/>
          </a:xfrm>
          <a:prstGeom prst="bentConnector3">
            <a:avLst>
              <a:gd name="adj1" fmla="val 21749"/>
            </a:avLst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连接符: 肘形 42">
            <a:extLst>
              <a:ext uri="{FF2B5EF4-FFF2-40B4-BE49-F238E27FC236}">
                <a16:creationId xmlns:a16="http://schemas.microsoft.com/office/drawing/2014/main" id="{24CE3BB9-A10A-45F0-9D8F-3F4960DCD6F1}"/>
              </a:ext>
            </a:extLst>
          </p:cNvPr>
          <p:cNvCxnSpPr>
            <a:cxnSpLocks/>
            <a:stCxn id="25" idx="3"/>
            <a:endCxn id="39" idx="1"/>
          </p:cNvCxnSpPr>
          <p:nvPr/>
        </p:nvCxnSpPr>
        <p:spPr>
          <a:xfrm flipV="1">
            <a:off x="2032448" y="3336541"/>
            <a:ext cx="1683495" cy="2903"/>
          </a:xfrm>
          <a:prstGeom prst="bentConnector3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连接符: 肘形 45">
            <a:extLst>
              <a:ext uri="{FF2B5EF4-FFF2-40B4-BE49-F238E27FC236}">
                <a16:creationId xmlns:a16="http://schemas.microsoft.com/office/drawing/2014/main" id="{BF7569AE-4EE8-4842-9769-F55108AC35F5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2030188" y="3587736"/>
            <a:ext cx="1705541" cy="925188"/>
          </a:xfrm>
          <a:prstGeom prst="bentConnector3">
            <a:avLst>
              <a:gd name="adj1" fmla="val 22381"/>
            </a:avLst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CC8AAE3B-21E8-4DFC-9A8D-14CBEE6D15DB}"/>
              </a:ext>
            </a:extLst>
          </p:cNvPr>
          <p:cNvSpPr txBox="1"/>
          <p:nvPr/>
        </p:nvSpPr>
        <p:spPr>
          <a:xfrm>
            <a:off x="735853" y="5110688"/>
            <a:ext cx="366115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1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边缘网关部署在局域网本地，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无公网固定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IP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，但可以访问公网；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2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、局域网内多个监控设备及视频平台无需访问公网；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3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、监控设备通过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RTSP/GB28181/SDK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协议接入到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边缘网关；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４、局域网内视频平台通过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ＧＢ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28181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平台级联接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入到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边缘网关；</a:t>
            </a: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A368BA64-6AF6-41A0-8713-8B07C1FBDDBC}"/>
              </a:ext>
            </a:extLst>
          </p:cNvPr>
          <p:cNvGrpSpPr/>
          <p:nvPr/>
        </p:nvGrpSpPr>
        <p:grpSpPr>
          <a:xfrm>
            <a:off x="5751957" y="2752215"/>
            <a:ext cx="1500323" cy="1171667"/>
            <a:chOff x="6055759" y="2954634"/>
            <a:chExt cx="1500323" cy="1171667"/>
          </a:xfrm>
        </p:grpSpPr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id="{C2E9B134-C404-4A65-AEB6-490DCF00646A}"/>
                </a:ext>
              </a:extLst>
            </p:cNvPr>
            <p:cNvGrpSpPr/>
            <p:nvPr/>
          </p:nvGrpSpPr>
          <p:grpSpPr>
            <a:xfrm>
              <a:off x="6055759" y="2954634"/>
              <a:ext cx="1500323" cy="1171667"/>
              <a:chOff x="7202347" y="2925054"/>
              <a:chExt cx="1500323" cy="1171667"/>
            </a:xfrm>
          </p:grpSpPr>
          <p:sp>
            <p:nvSpPr>
              <p:cNvPr id="55" name="îS1iḋé">
                <a:extLst>
                  <a:ext uri="{FF2B5EF4-FFF2-40B4-BE49-F238E27FC236}">
                    <a16:creationId xmlns:a16="http://schemas.microsoft.com/office/drawing/2014/main" id="{D0D313D6-2284-431E-8B26-AE693F11EEC2}"/>
                  </a:ext>
                </a:extLst>
              </p:cNvPr>
              <p:cNvSpPr/>
              <p:nvPr/>
            </p:nvSpPr>
            <p:spPr>
              <a:xfrm>
                <a:off x="7202347" y="2925054"/>
                <a:ext cx="1500323" cy="1171667"/>
              </a:xfrm>
              <a:prstGeom prst="roundRect">
                <a:avLst>
                  <a:gd name="adj" fmla="val 4178"/>
                </a:avLst>
              </a:prstGeom>
              <a:solidFill>
                <a:srgbClr val="4A66AC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b="1" i="1" dirty="0">
                  <a:solidFill>
                    <a:schemeClr val="tx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56" name="图片 55">
                <a:extLst>
                  <a:ext uri="{FF2B5EF4-FFF2-40B4-BE49-F238E27FC236}">
                    <a16:creationId xmlns:a16="http://schemas.microsoft.com/office/drawing/2014/main" id="{39B7922D-9937-4794-970D-CABAB3F65C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42390" y="2939541"/>
                <a:ext cx="1113120" cy="1113120"/>
              </a:xfrm>
              <a:prstGeom prst="rect">
                <a:avLst/>
              </a:prstGeom>
            </p:spPr>
          </p:pic>
        </p:grp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7286F0E1-47F6-4A16-912F-522351095D28}"/>
                </a:ext>
              </a:extLst>
            </p:cNvPr>
            <p:cNvSpPr txBox="1"/>
            <p:nvPr/>
          </p:nvSpPr>
          <p:spPr>
            <a:xfrm>
              <a:off x="6521576" y="3790155"/>
              <a:ext cx="646331" cy="276999"/>
            </a:xfrm>
            <a:prstGeom prst="rect">
              <a:avLst/>
            </a:prstGeom>
            <a:solidFill>
              <a:srgbClr val="4A66A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服务端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60" name="连接符: 肘形 59">
            <a:extLst>
              <a:ext uri="{FF2B5EF4-FFF2-40B4-BE49-F238E27FC236}">
                <a16:creationId xmlns:a16="http://schemas.microsoft.com/office/drawing/2014/main" id="{148F5556-D438-42CA-BE25-F8BA6A795AB5}"/>
              </a:ext>
            </a:extLst>
          </p:cNvPr>
          <p:cNvCxnSpPr>
            <a:cxnSpLocks/>
            <a:stCxn id="39" idx="3"/>
            <a:endCxn id="55" idx="1"/>
          </p:cNvCxnSpPr>
          <p:nvPr/>
        </p:nvCxnSpPr>
        <p:spPr>
          <a:xfrm>
            <a:off x="5216266" y="3336541"/>
            <a:ext cx="535691" cy="1508"/>
          </a:xfrm>
          <a:prstGeom prst="bentConnector3">
            <a:avLst>
              <a:gd name="adj1" fmla="val 50000"/>
            </a:avLst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>
            <a:extLst>
              <a:ext uri="{FF2B5EF4-FFF2-40B4-BE49-F238E27FC236}">
                <a16:creationId xmlns:a16="http://schemas.microsoft.com/office/drawing/2014/main" id="{517FA728-5B29-4C82-9321-E4ECCBD97B8A}"/>
              </a:ext>
            </a:extLst>
          </p:cNvPr>
          <p:cNvSpPr/>
          <p:nvPr/>
        </p:nvSpPr>
        <p:spPr>
          <a:xfrm>
            <a:off x="4621202" y="1376710"/>
            <a:ext cx="6930717" cy="5003208"/>
          </a:xfrm>
          <a:prstGeom prst="rect">
            <a:avLst/>
          </a:prstGeom>
          <a:noFill/>
          <a:ln w="19050">
            <a:solidFill>
              <a:srgbClr val="4B8E95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D2F8DCED-7F9C-4667-987A-E7057730CD64}"/>
              </a:ext>
            </a:extLst>
          </p:cNvPr>
          <p:cNvSpPr txBox="1"/>
          <p:nvPr/>
        </p:nvSpPr>
        <p:spPr>
          <a:xfrm>
            <a:off x="7365850" y="1212507"/>
            <a:ext cx="1441420" cy="307777"/>
          </a:xfrm>
          <a:prstGeom prst="rect">
            <a:avLst/>
          </a:prstGeom>
          <a:solidFill>
            <a:srgbClr val="B6DEE2"/>
          </a:solidFill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B8E95"/>
                </a:solidFill>
              </a:rPr>
              <a:t>互联网（公网）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6FB567E8-1AA4-4022-86C6-D28DA597DCE3}"/>
              </a:ext>
            </a:extLst>
          </p:cNvPr>
          <p:cNvGrpSpPr/>
          <p:nvPr/>
        </p:nvGrpSpPr>
        <p:grpSpPr>
          <a:xfrm>
            <a:off x="3715943" y="2750707"/>
            <a:ext cx="1500323" cy="1171667"/>
            <a:chOff x="3715943" y="2895487"/>
            <a:chExt cx="1500323" cy="1171667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750DE11A-7D07-4EFB-A897-687879B4330A}"/>
                </a:ext>
              </a:extLst>
            </p:cNvPr>
            <p:cNvGrpSpPr/>
            <p:nvPr/>
          </p:nvGrpSpPr>
          <p:grpSpPr>
            <a:xfrm>
              <a:off x="3715943" y="2895487"/>
              <a:ext cx="1500323" cy="1171667"/>
              <a:chOff x="7202347" y="2925054"/>
              <a:chExt cx="1500323" cy="1171667"/>
            </a:xfrm>
          </p:grpSpPr>
          <p:sp>
            <p:nvSpPr>
              <p:cNvPr id="39" name="îS1iḋé">
                <a:extLst>
                  <a:ext uri="{FF2B5EF4-FFF2-40B4-BE49-F238E27FC236}">
                    <a16:creationId xmlns:a16="http://schemas.microsoft.com/office/drawing/2014/main" id="{F73CEF44-DAAD-4636-B660-86DEBBDC2385}"/>
                  </a:ext>
                </a:extLst>
              </p:cNvPr>
              <p:cNvSpPr/>
              <p:nvPr/>
            </p:nvSpPr>
            <p:spPr>
              <a:xfrm>
                <a:off x="7202347" y="2925054"/>
                <a:ext cx="1500323" cy="1171667"/>
              </a:xfrm>
              <a:prstGeom prst="roundRect">
                <a:avLst>
                  <a:gd name="adj" fmla="val 4178"/>
                </a:avLst>
              </a:prstGeom>
              <a:solidFill>
                <a:srgbClr val="4A66AC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b="1" i="1" dirty="0">
                  <a:solidFill>
                    <a:schemeClr val="tx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584FF377-D9ED-4BDB-AA97-012CF13621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42390" y="2939541"/>
                <a:ext cx="1113120" cy="1113120"/>
              </a:xfrm>
              <a:prstGeom prst="rect">
                <a:avLst/>
              </a:prstGeom>
            </p:spPr>
          </p:pic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BF1EB1EF-CD49-4218-A2F3-B0FC63046740}"/>
                </a:ext>
              </a:extLst>
            </p:cNvPr>
            <p:cNvSpPr txBox="1"/>
            <p:nvPr/>
          </p:nvSpPr>
          <p:spPr>
            <a:xfrm>
              <a:off x="4112438" y="3721017"/>
              <a:ext cx="800219" cy="276999"/>
            </a:xfrm>
            <a:prstGeom prst="rect">
              <a:avLst/>
            </a:prstGeom>
            <a:solidFill>
              <a:srgbClr val="4A66A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边缘网关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id="{D39566F4-3447-4753-AEB4-66B687D02E2D}"/>
              </a:ext>
            </a:extLst>
          </p:cNvPr>
          <p:cNvCxnSpPr>
            <a:stCxn id="55" idx="3"/>
            <a:endCxn id="18" idx="3"/>
          </p:cNvCxnSpPr>
          <p:nvPr/>
        </p:nvCxnSpPr>
        <p:spPr>
          <a:xfrm flipV="1">
            <a:off x="7252280" y="3336040"/>
            <a:ext cx="432877" cy="2009"/>
          </a:xfrm>
          <a:prstGeom prst="straightConnector1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标题 18">
            <a:extLst>
              <a:ext uri="{FF2B5EF4-FFF2-40B4-BE49-F238E27FC236}">
                <a16:creationId xmlns:a16="http://schemas.microsoft.com/office/drawing/2014/main" id="{8311FD22-775E-445C-AE2A-E48F40224FA1}"/>
              </a:ext>
            </a:extLst>
          </p:cNvPr>
          <p:cNvSpPr txBox="1">
            <a:spLocks/>
          </p:cNvSpPr>
          <p:nvPr/>
        </p:nvSpPr>
        <p:spPr>
          <a:xfrm>
            <a:off x="3912532" y="960275"/>
            <a:ext cx="4012268" cy="342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4B8E9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dirty="0">
                <a:solidFill>
                  <a:srgbClr val="013D88"/>
                </a:solidFill>
              </a:rPr>
              <a:t>方案</a:t>
            </a:r>
            <a:r>
              <a:rPr lang="en-US" altLang="zh-CN" sz="2000" dirty="0">
                <a:solidFill>
                  <a:srgbClr val="013D88"/>
                </a:solidFill>
              </a:rPr>
              <a:t>3-【</a:t>
            </a:r>
            <a:r>
              <a:rPr lang="zh-CN" altLang="en-US" sz="2000" dirty="0">
                <a:solidFill>
                  <a:srgbClr val="013D88"/>
                </a:solidFill>
              </a:rPr>
              <a:t>边缘＋公有云部署</a:t>
            </a:r>
            <a:r>
              <a:rPr lang="en-US" altLang="zh-CN" sz="2000" dirty="0">
                <a:solidFill>
                  <a:srgbClr val="013D88"/>
                </a:solidFill>
              </a:rPr>
              <a:t>】</a:t>
            </a:r>
            <a:endParaRPr lang="zh-CN" altLang="en-US" sz="2000" dirty="0">
              <a:solidFill>
                <a:srgbClr val="013D88"/>
              </a:solidFill>
            </a:endParaRPr>
          </a:p>
        </p:txBody>
      </p:sp>
      <p:sp>
        <p:nvSpPr>
          <p:cNvPr id="65" name="文本框 64">
            <a:extLst>
              <a:ext uri="{FF2B5EF4-FFF2-40B4-BE49-F238E27FC236}">
                <a16:creationId xmlns:a16="http://schemas.microsoft.com/office/drawing/2014/main" id="{1DDD0D2D-2D2E-442E-88B1-22C25E394389}"/>
              </a:ext>
            </a:extLst>
          </p:cNvPr>
          <p:cNvSpPr txBox="1"/>
          <p:nvPr/>
        </p:nvSpPr>
        <p:spPr>
          <a:xfrm>
            <a:off x="2635043" y="2806951"/>
            <a:ext cx="83388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ＲＴＳＰ</a:t>
            </a:r>
            <a:endParaRPr lang="en-US" altLang="zh-CN" sz="1000" b="1" dirty="0">
              <a:solidFill>
                <a:srgbClr val="013D88"/>
              </a:solidFill>
              <a:latin typeface="+mn-ea"/>
            </a:endParaRPr>
          </a:p>
          <a:p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ＧＢ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28181</a:t>
            </a:r>
          </a:p>
          <a:p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ＳＤＫ</a:t>
            </a:r>
            <a:endParaRPr lang="en-US" altLang="zh-CN" sz="1000" b="1" dirty="0">
              <a:solidFill>
                <a:srgbClr val="013D88"/>
              </a:solidFill>
              <a:latin typeface="+mn-ea"/>
            </a:endParaRPr>
          </a:p>
        </p:txBody>
      </p:sp>
      <p:sp>
        <p:nvSpPr>
          <p:cNvPr id="66" name="文本框 65">
            <a:extLst>
              <a:ext uri="{FF2B5EF4-FFF2-40B4-BE49-F238E27FC236}">
                <a16:creationId xmlns:a16="http://schemas.microsoft.com/office/drawing/2014/main" id="{00F057FE-2D85-4AAE-B8C7-CE683599BA53}"/>
              </a:ext>
            </a:extLst>
          </p:cNvPr>
          <p:cNvSpPr txBox="1"/>
          <p:nvPr/>
        </p:nvSpPr>
        <p:spPr>
          <a:xfrm>
            <a:off x="7287479" y="2435218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ＲＴＳＰ／ＷＥＢＲＴＣ</a:t>
            </a:r>
            <a:endParaRPr lang="en-US" altLang="zh-CN" sz="1100" b="1" dirty="0">
              <a:solidFill>
                <a:srgbClr val="013D88"/>
              </a:solidFill>
              <a:latin typeface="+mn-ea"/>
            </a:endParaRPr>
          </a:p>
          <a:p>
            <a:pPr algn="ctr"/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流媒体输出</a:t>
            </a:r>
          </a:p>
        </p:txBody>
      </p:sp>
      <p:sp>
        <p:nvSpPr>
          <p:cNvPr id="75" name="surveillance-symbol-with-cctv-letters-and-a-video-camera-inside-a-rounded-triangle_36271">
            <a:extLst>
              <a:ext uri="{FF2B5EF4-FFF2-40B4-BE49-F238E27FC236}">
                <a16:creationId xmlns:a16="http://schemas.microsoft.com/office/drawing/2014/main" id="{C9E46EBE-1E6C-4B5D-8D45-C01D542C5C6F}"/>
              </a:ext>
            </a:extLst>
          </p:cNvPr>
          <p:cNvSpPr/>
          <p:nvPr/>
        </p:nvSpPr>
        <p:spPr>
          <a:xfrm>
            <a:off x="1184755" y="4140241"/>
            <a:ext cx="609685" cy="508088"/>
          </a:xfrm>
          <a:custGeom>
            <a:avLst/>
            <a:gdLst>
              <a:gd name="T0" fmla="*/ 11733 w 12800"/>
              <a:gd name="T1" fmla="*/ 8533 h 10666"/>
              <a:gd name="T2" fmla="*/ 6933 w 12800"/>
              <a:gd name="T3" fmla="*/ 8533 h 10666"/>
              <a:gd name="T4" fmla="*/ 6933 w 12800"/>
              <a:gd name="T5" fmla="*/ 9600 h 10666"/>
              <a:gd name="T6" fmla="*/ 12267 w 12800"/>
              <a:gd name="T7" fmla="*/ 9600 h 10666"/>
              <a:gd name="T8" fmla="*/ 12800 w 12800"/>
              <a:gd name="T9" fmla="*/ 10133 h 10666"/>
              <a:gd name="T10" fmla="*/ 12267 w 12800"/>
              <a:gd name="T11" fmla="*/ 10666 h 10666"/>
              <a:gd name="T12" fmla="*/ 533 w 12800"/>
              <a:gd name="T13" fmla="*/ 10666 h 10666"/>
              <a:gd name="T14" fmla="*/ 0 w 12800"/>
              <a:gd name="T15" fmla="*/ 10133 h 10666"/>
              <a:gd name="T16" fmla="*/ 533 w 12800"/>
              <a:gd name="T17" fmla="*/ 9600 h 10666"/>
              <a:gd name="T18" fmla="*/ 5867 w 12800"/>
              <a:gd name="T19" fmla="*/ 9600 h 10666"/>
              <a:gd name="T20" fmla="*/ 5867 w 12800"/>
              <a:gd name="T21" fmla="*/ 8533 h 10666"/>
              <a:gd name="T22" fmla="*/ 1067 w 12800"/>
              <a:gd name="T23" fmla="*/ 8533 h 10666"/>
              <a:gd name="T24" fmla="*/ 0 w 12800"/>
              <a:gd name="T25" fmla="*/ 7466 h 10666"/>
              <a:gd name="T26" fmla="*/ 0 w 12800"/>
              <a:gd name="T27" fmla="*/ 1066 h 10666"/>
              <a:gd name="T28" fmla="*/ 1067 w 12800"/>
              <a:gd name="T29" fmla="*/ 0 h 10666"/>
              <a:gd name="T30" fmla="*/ 11733 w 12800"/>
              <a:gd name="T31" fmla="*/ 0 h 10666"/>
              <a:gd name="T32" fmla="*/ 12800 w 12800"/>
              <a:gd name="T33" fmla="*/ 1066 h 10666"/>
              <a:gd name="T34" fmla="*/ 12800 w 12800"/>
              <a:gd name="T35" fmla="*/ 7466 h 10666"/>
              <a:gd name="T36" fmla="*/ 11733 w 12800"/>
              <a:gd name="T37" fmla="*/ 8533 h 10666"/>
              <a:gd name="T38" fmla="*/ 11733 w 12800"/>
              <a:gd name="T39" fmla="*/ 1066 h 10666"/>
              <a:gd name="T40" fmla="*/ 1067 w 12800"/>
              <a:gd name="T41" fmla="*/ 1066 h 10666"/>
              <a:gd name="T42" fmla="*/ 1067 w 12800"/>
              <a:gd name="T43" fmla="*/ 7466 h 10666"/>
              <a:gd name="T44" fmla="*/ 11733 w 12800"/>
              <a:gd name="T45" fmla="*/ 7466 h 10666"/>
              <a:gd name="T46" fmla="*/ 11733 w 12800"/>
              <a:gd name="T47" fmla="*/ 1066 h 10666"/>
              <a:gd name="T48" fmla="*/ 5330 w 12800"/>
              <a:gd name="T49" fmla="*/ 3730 h 10666"/>
              <a:gd name="T50" fmla="*/ 3733 w 12800"/>
              <a:gd name="T51" fmla="*/ 5308 h 10666"/>
              <a:gd name="T52" fmla="*/ 3733 w 12800"/>
              <a:gd name="T53" fmla="*/ 5333 h 10666"/>
              <a:gd name="T54" fmla="*/ 2133 w 12800"/>
              <a:gd name="T55" fmla="*/ 5333 h 10666"/>
              <a:gd name="T56" fmla="*/ 2133 w 12800"/>
              <a:gd name="T57" fmla="*/ 4266 h 10666"/>
              <a:gd name="T58" fmla="*/ 3257 w 12800"/>
              <a:gd name="T59" fmla="*/ 4266 h 10666"/>
              <a:gd name="T60" fmla="*/ 5333 w 12800"/>
              <a:gd name="T61" fmla="*/ 2133 h 10666"/>
              <a:gd name="T62" fmla="*/ 7467 w 12800"/>
              <a:gd name="T63" fmla="*/ 4266 h 10666"/>
              <a:gd name="T64" fmla="*/ 8523 w 12800"/>
              <a:gd name="T65" fmla="*/ 4266 h 10666"/>
              <a:gd name="T66" fmla="*/ 10133 w 12800"/>
              <a:gd name="T67" fmla="*/ 2133 h 10666"/>
              <a:gd name="T68" fmla="*/ 10667 w 12800"/>
              <a:gd name="T69" fmla="*/ 3200 h 10666"/>
              <a:gd name="T70" fmla="*/ 9067 w 12800"/>
              <a:gd name="T71" fmla="*/ 5300 h 10666"/>
              <a:gd name="T72" fmla="*/ 9067 w 12800"/>
              <a:gd name="T73" fmla="*/ 5333 h 10666"/>
              <a:gd name="T74" fmla="*/ 6933 w 12800"/>
              <a:gd name="T75" fmla="*/ 5333 h 10666"/>
              <a:gd name="T76" fmla="*/ 5330 w 12800"/>
              <a:gd name="T77" fmla="*/ 3730 h 106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2800" h="10666">
                <a:moveTo>
                  <a:pt x="11733" y="8533"/>
                </a:moveTo>
                <a:lnTo>
                  <a:pt x="6933" y="8533"/>
                </a:lnTo>
                <a:lnTo>
                  <a:pt x="6933" y="9600"/>
                </a:lnTo>
                <a:lnTo>
                  <a:pt x="12267" y="9600"/>
                </a:lnTo>
                <a:cubicBezTo>
                  <a:pt x="12561" y="9600"/>
                  <a:pt x="12800" y="9838"/>
                  <a:pt x="12800" y="10133"/>
                </a:cubicBezTo>
                <a:cubicBezTo>
                  <a:pt x="12800" y="10428"/>
                  <a:pt x="12561" y="10666"/>
                  <a:pt x="12267" y="10666"/>
                </a:cubicBezTo>
                <a:lnTo>
                  <a:pt x="533" y="10666"/>
                </a:lnTo>
                <a:cubicBezTo>
                  <a:pt x="239" y="10666"/>
                  <a:pt x="0" y="10428"/>
                  <a:pt x="0" y="10133"/>
                </a:cubicBezTo>
                <a:cubicBezTo>
                  <a:pt x="0" y="9838"/>
                  <a:pt x="239" y="9600"/>
                  <a:pt x="533" y="9600"/>
                </a:cubicBezTo>
                <a:lnTo>
                  <a:pt x="5867" y="9600"/>
                </a:lnTo>
                <a:lnTo>
                  <a:pt x="5867" y="8533"/>
                </a:lnTo>
                <a:lnTo>
                  <a:pt x="1067" y="8533"/>
                </a:lnTo>
                <a:cubicBezTo>
                  <a:pt x="478" y="8533"/>
                  <a:pt x="0" y="8055"/>
                  <a:pt x="0" y="7466"/>
                </a:cubicBezTo>
                <a:lnTo>
                  <a:pt x="0" y="1066"/>
                </a:lnTo>
                <a:cubicBezTo>
                  <a:pt x="0" y="477"/>
                  <a:pt x="478" y="0"/>
                  <a:pt x="1067" y="0"/>
                </a:cubicBezTo>
                <a:lnTo>
                  <a:pt x="11733" y="0"/>
                </a:lnTo>
                <a:cubicBezTo>
                  <a:pt x="12322" y="0"/>
                  <a:pt x="12800" y="477"/>
                  <a:pt x="12800" y="1066"/>
                </a:cubicBezTo>
                <a:lnTo>
                  <a:pt x="12800" y="7466"/>
                </a:lnTo>
                <a:cubicBezTo>
                  <a:pt x="12800" y="8055"/>
                  <a:pt x="12322" y="8533"/>
                  <a:pt x="11733" y="8533"/>
                </a:cubicBezTo>
                <a:close/>
                <a:moveTo>
                  <a:pt x="11733" y="1066"/>
                </a:moveTo>
                <a:lnTo>
                  <a:pt x="1067" y="1066"/>
                </a:lnTo>
                <a:lnTo>
                  <a:pt x="1067" y="7466"/>
                </a:lnTo>
                <a:lnTo>
                  <a:pt x="11733" y="7466"/>
                </a:lnTo>
                <a:lnTo>
                  <a:pt x="11733" y="1066"/>
                </a:lnTo>
                <a:close/>
                <a:moveTo>
                  <a:pt x="5330" y="3730"/>
                </a:moveTo>
                <a:lnTo>
                  <a:pt x="3733" y="5308"/>
                </a:lnTo>
                <a:lnTo>
                  <a:pt x="3733" y="5333"/>
                </a:lnTo>
                <a:lnTo>
                  <a:pt x="2133" y="5333"/>
                </a:lnTo>
                <a:lnTo>
                  <a:pt x="2133" y="4266"/>
                </a:lnTo>
                <a:lnTo>
                  <a:pt x="3257" y="4266"/>
                </a:lnTo>
                <a:lnTo>
                  <a:pt x="5333" y="2133"/>
                </a:lnTo>
                <a:lnTo>
                  <a:pt x="7467" y="4266"/>
                </a:lnTo>
                <a:lnTo>
                  <a:pt x="8523" y="4266"/>
                </a:lnTo>
                <a:lnTo>
                  <a:pt x="10133" y="2133"/>
                </a:lnTo>
                <a:lnTo>
                  <a:pt x="10667" y="3200"/>
                </a:lnTo>
                <a:lnTo>
                  <a:pt x="9067" y="5300"/>
                </a:lnTo>
                <a:lnTo>
                  <a:pt x="9067" y="5333"/>
                </a:lnTo>
                <a:lnTo>
                  <a:pt x="6933" y="5333"/>
                </a:lnTo>
                <a:lnTo>
                  <a:pt x="5330" y="373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sp>
        <p:nvSpPr>
          <p:cNvPr id="76" name="文本框 75">
            <a:extLst>
              <a:ext uri="{FF2B5EF4-FFF2-40B4-BE49-F238E27FC236}">
                <a16:creationId xmlns:a16="http://schemas.microsoft.com/office/drawing/2014/main" id="{3AE48BA0-0402-419A-80FF-71BC3D73D055}"/>
              </a:ext>
            </a:extLst>
          </p:cNvPr>
          <p:cNvSpPr txBox="1"/>
          <p:nvPr/>
        </p:nvSpPr>
        <p:spPr>
          <a:xfrm>
            <a:off x="2562092" y="3639334"/>
            <a:ext cx="1082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ＧＢ２８１８１</a:t>
            </a:r>
            <a:endParaRPr lang="en-US" altLang="zh-CN" sz="1000" b="1" dirty="0">
              <a:solidFill>
                <a:srgbClr val="013D88"/>
              </a:solidFill>
              <a:latin typeface="+mn-ea"/>
            </a:endParaRPr>
          </a:p>
          <a:p>
            <a:pPr algn="ctr"/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平台级联</a:t>
            </a:r>
            <a:endParaRPr lang="en-US" altLang="zh-CN" sz="1000" b="1" dirty="0">
              <a:solidFill>
                <a:srgbClr val="013D88"/>
              </a:solidFill>
              <a:latin typeface="+mn-ea"/>
            </a:endParaRPr>
          </a:p>
        </p:txBody>
      </p:sp>
      <p:grpSp>
        <p:nvGrpSpPr>
          <p:cNvPr id="77" name="组合 76">
            <a:extLst>
              <a:ext uri="{FF2B5EF4-FFF2-40B4-BE49-F238E27FC236}">
                <a16:creationId xmlns:a16="http://schemas.microsoft.com/office/drawing/2014/main" id="{6627C2A0-B9CE-4A31-BCD8-6B6757E8FE67}"/>
              </a:ext>
            </a:extLst>
          </p:cNvPr>
          <p:cNvGrpSpPr/>
          <p:nvPr/>
        </p:nvGrpSpPr>
        <p:grpSpPr>
          <a:xfrm>
            <a:off x="9508586" y="1574095"/>
            <a:ext cx="1826141" cy="4688403"/>
            <a:chOff x="9488876" y="1520284"/>
            <a:chExt cx="1826141" cy="4688403"/>
          </a:xfrm>
        </p:grpSpPr>
        <p:sp>
          <p:nvSpPr>
            <p:cNvPr id="79" name="矩形 78">
              <a:extLst>
                <a:ext uri="{FF2B5EF4-FFF2-40B4-BE49-F238E27FC236}">
                  <a16:creationId xmlns:a16="http://schemas.microsoft.com/office/drawing/2014/main" id="{B212D425-0848-42BB-A58F-EEB9932E5AD2}"/>
                </a:ext>
              </a:extLst>
            </p:cNvPr>
            <p:cNvSpPr/>
            <p:nvPr/>
          </p:nvSpPr>
          <p:spPr>
            <a:xfrm>
              <a:off x="9492084" y="1520284"/>
              <a:ext cx="1813532" cy="4688403"/>
            </a:xfrm>
            <a:prstGeom prst="rect">
              <a:avLst/>
            </a:prstGeom>
            <a:solidFill>
              <a:srgbClr val="6EBDC5"/>
            </a:solidFill>
            <a:ln w="19050">
              <a:solidFill>
                <a:srgbClr val="4B8E95"/>
              </a:solidFill>
              <a:prstDash val="soli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660E28BF-F56E-461B-B441-9A451D1215AC}"/>
                </a:ext>
              </a:extLst>
            </p:cNvPr>
            <p:cNvSpPr txBox="1"/>
            <p:nvPr/>
          </p:nvSpPr>
          <p:spPr>
            <a:xfrm>
              <a:off x="9488876" y="1646933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013D88"/>
                  </a:solidFill>
                </a:rPr>
                <a:t>合作伙伴业务平台</a:t>
              </a:r>
            </a:p>
          </p:txBody>
        </p:sp>
      </p:grpSp>
      <p:grpSp>
        <p:nvGrpSpPr>
          <p:cNvPr id="81" name="Group 78">
            <a:extLst>
              <a:ext uri="{FF2B5EF4-FFF2-40B4-BE49-F238E27FC236}">
                <a16:creationId xmlns:a16="http://schemas.microsoft.com/office/drawing/2014/main" id="{9F606F8F-8BC0-4A7D-AB7E-B31265DBFAB7}"/>
              </a:ext>
            </a:extLst>
          </p:cNvPr>
          <p:cNvGrpSpPr/>
          <p:nvPr/>
        </p:nvGrpSpPr>
        <p:grpSpPr>
          <a:xfrm>
            <a:off x="9883467" y="2110551"/>
            <a:ext cx="988984" cy="951204"/>
            <a:chOff x="1704214" y="1798320"/>
            <a:chExt cx="1101249" cy="1059180"/>
          </a:xfrm>
          <a:solidFill>
            <a:srgbClr val="4B8E95"/>
          </a:solidFill>
        </p:grpSpPr>
        <p:sp>
          <p:nvSpPr>
            <p:cNvPr id="82" name="îS1iḋé">
              <a:extLst>
                <a:ext uri="{FF2B5EF4-FFF2-40B4-BE49-F238E27FC236}">
                  <a16:creationId xmlns:a16="http://schemas.microsoft.com/office/drawing/2014/main" id="{B5B8A497-FE02-46CC-B9B3-0BB69D3A5715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7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E9EEB7CF-52C5-43D2-A3E8-5D70B9CFA25B}"/>
                </a:ext>
              </a:extLst>
            </p:cNvPr>
            <p:cNvSpPr/>
            <p:nvPr/>
          </p:nvSpPr>
          <p:spPr>
            <a:xfrm>
              <a:off x="1958549" y="1932429"/>
              <a:ext cx="609685" cy="609685"/>
            </a:xfrm>
            <a:custGeom>
              <a:avLst/>
              <a:gdLst>
                <a:gd name="T0" fmla="*/ 2400 w 12800"/>
                <a:gd name="T1" fmla="*/ 12800 h 12800"/>
                <a:gd name="T2" fmla="*/ 0 w 12800"/>
                <a:gd name="T3" fmla="*/ 2400 h 12800"/>
                <a:gd name="T4" fmla="*/ 10400 w 12800"/>
                <a:gd name="T5" fmla="*/ 0 h 12800"/>
                <a:gd name="T6" fmla="*/ 12800 w 12800"/>
                <a:gd name="T7" fmla="*/ 10400 h 12800"/>
                <a:gd name="T8" fmla="*/ 11200 w 12800"/>
                <a:gd name="T9" fmla="*/ 2400 h 12800"/>
                <a:gd name="T10" fmla="*/ 2400 w 12800"/>
                <a:gd name="T11" fmla="*/ 1600 h 12800"/>
                <a:gd name="T12" fmla="*/ 1600 w 12800"/>
                <a:gd name="T13" fmla="*/ 10400 h 12800"/>
                <a:gd name="T14" fmla="*/ 10400 w 12800"/>
                <a:gd name="T15" fmla="*/ 11200 h 12800"/>
                <a:gd name="T16" fmla="*/ 11200 w 12800"/>
                <a:gd name="T17" fmla="*/ 2400 h 12800"/>
                <a:gd name="T18" fmla="*/ 8800 w 12800"/>
                <a:gd name="T19" fmla="*/ 10400 h 12800"/>
                <a:gd name="T20" fmla="*/ 10400 w 12800"/>
                <a:gd name="T21" fmla="*/ 2400 h 12800"/>
                <a:gd name="T22" fmla="*/ 9600 w 12800"/>
                <a:gd name="T23" fmla="*/ 3200 h 12800"/>
                <a:gd name="T24" fmla="*/ 10400 w 12800"/>
                <a:gd name="T25" fmla="*/ 4000 h 12800"/>
                <a:gd name="T26" fmla="*/ 9600 w 12800"/>
                <a:gd name="T27" fmla="*/ 4800 h 12800"/>
                <a:gd name="T28" fmla="*/ 10400 w 12800"/>
                <a:gd name="T29" fmla="*/ 5600 h 12800"/>
                <a:gd name="T30" fmla="*/ 9600 w 12800"/>
                <a:gd name="T31" fmla="*/ 6400 h 12800"/>
                <a:gd name="T32" fmla="*/ 10400 w 12800"/>
                <a:gd name="T33" fmla="*/ 7200 h 12800"/>
                <a:gd name="T34" fmla="*/ 9600 w 12800"/>
                <a:gd name="T35" fmla="*/ 8000 h 12800"/>
                <a:gd name="T36" fmla="*/ 10400 w 12800"/>
                <a:gd name="T37" fmla="*/ 8800 h 12800"/>
                <a:gd name="T38" fmla="*/ 9600 w 12800"/>
                <a:gd name="T39" fmla="*/ 9600 h 12800"/>
                <a:gd name="T40" fmla="*/ 4800 w 12800"/>
                <a:gd name="T41" fmla="*/ 8800 h 12800"/>
                <a:gd name="T42" fmla="*/ 8000 w 12800"/>
                <a:gd name="T43" fmla="*/ 10400 h 12800"/>
                <a:gd name="T44" fmla="*/ 4800 w 12800"/>
                <a:gd name="T45" fmla="*/ 8800 h 12800"/>
                <a:gd name="T46" fmla="*/ 8000 w 12800"/>
                <a:gd name="T47" fmla="*/ 4800 h 12800"/>
                <a:gd name="T48" fmla="*/ 4800 w 12800"/>
                <a:gd name="T49" fmla="*/ 8000 h 12800"/>
                <a:gd name="T50" fmla="*/ 4800 w 12800"/>
                <a:gd name="T51" fmla="*/ 2400 h 12800"/>
                <a:gd name="T52" fmla="*/ 8000 w 12800"/>
                <a:gd name="T53" fmla="*/ 4000 h 12800"/>
                <a:gd name="T54" fmla="*/ 4800 w 12800"/>
                <a:gd name="T55" fmla="*/ 2400 h 12800"/>
                <a:gd name="T56" fmla="*/ 2400 w 12800"/>
                <a:gd name="T57" fmla="*/ 9600 h 12800"/>
                <a:gd name="T58" fmla="*/ 3200 w 12800"/>
                <a:gd name="T59" fmla="*/ 8800 h 12800"/>
                <a:gd name="T60" fmla="*/ 2400 w 12800"/>
                <a:gd name="T61" fmla="*/ 8000 h 12800"/>
                <a:gd name="T62" fmla="*/ 3200 w 12800"/>
                <a:gd name="T63" fmla="*/ 7200 h 12800"/>
                <a:gd name="T64" fmla="*/ 2400 w 12800"/>
                <a:gd name="T65" fmla="*/ 6400 h 12800"/>
                <a:gd name="T66" fmla="*/ 3200 w 12800"/>
                <a:gd name="T67" fmla="*/ 5600 h 12800"/>
                <a:gd name="T68" fmla="*/ 2400 w 12800"/>
                <a:gd name="T69" fmla="*/ 4800 h 12800"/>
                <a:gd name="T70" fmla="*/ 3200 w 12800"/>
                <a:gd name="T71" fmla="*/ 4000 h 12800"/>
                <a:gd name="T72" fmla="*/ 2400 w 12800"/>
                <a:gd name="T73" fmla="*/ 3200 h 12800"/>
                <a:gd name="T74" fmla="*/ 4000 w 12800"/>
                <a:gd name="T75" fmla="*/ 2400 h 12800"/>
                <a:gd name="T76" fmla="*/ 3200 w 12800"/>
                <a:gd name="T77" fmla="*/ 104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00" h="12800">
                  <a:moveTo>
                    <a:pt x="10400" y="12800"/>
                  </a:moveTo>
                  <a:lnTo>
                    <a:pt x="2400" y="12800"/>
                  </a:lnTo>
                  <a:cubicBezTo>
                    <a:pt x="1074" y="12800"/>
                    <a:pt x="0" y="11725"/>
                    <a:pt x="0" y="10400"/>
                  </a:cubicBezTo>
                  <a:lnTo>
                    <a:pt x="0" y="2400"/>
                  </a:lnTo>
                  <a:cubicBezTo>
                    <a:pt x="0" y="1075"/>
                    <a:pt x="1075" y="0"/>
                    <a:pt x="2400" y="0"/>
                  </a:cubicBezTo>
                  <a:lnTo>
                    <a:pt x="10400" y="0"/>
                  </a:lnTo>
                  <a:cubicBezTo>
                    <a:pt x="11725" y="0"/>
                    <a:pt x="12800" y="1074"/>
                    <a:pt x="12800" y="2400"/>
                  </a:cubicBezTo>
                  <a:lnTo>
                    <a:pt x="12800" y="10400"/>
                  </a:lnTo>
                  <a:cubicBezTo>
                    <a:pt x="12800" y="11725"/>
                    <a:pt x="11725" y="12800"/>
                    <a:pt x="10400" y="12800"/>
                  </a:cubicBezTo>
                  <a:close/>
                  <a:moveTo>
                    <a:pt x="11200" y="2400"/>
                  </a:moveTo>
                  <a:cubicBezTo>
                    <a:pt x="11200" y="1958"/>
                    <a:pt x="10842" y="1600"/>
                    <a:pt x="10400" y="1600"/>
                  </a:cubicBezTo>
                  <a:lnTo>
                    <a:pt x="2400" y="1600"/>
                  </a:lnTo>
                  <a:cubicBezTo>
                    <a:pt x="1958" y="1600"/>
                    <a:pt x="1600" y="1958"/>
                    <a:pt x="1600" y="2400"/>
                  </a:cubicBezTo>
                  <a:lnTo>
                    <a:pt x="1600" y="10400"/>
                  </a:lnTo>
                  <a:cubicBezTo>
                    <a:pt x="1600" y="10842"/>
                    <a:pt x="1958" y="11200"/>
                    <a:pt x="2400" y="11200"/>
                  </a:cubicBezTo>
                  <a:lnTo>
                    <a:pt x="10400" y="11200"/>
                  </a:lnTo>
                  <a:cubicBezTo>
                    <a:pt x="10842" y="11200"/>
                    <a:pt x="11200" y="10842"/>
                    <a:pt x="11200" y="10400"/>
                  </a:cubicBezTo>
                  <a:lnTo>
                    <a:pt x="11200" y="2400"/>
                  </a:lnTo>
                  <a:close/>
                  <a:moveTo>
                    <a:pt x="9600" y="10400"/>
                  </a:moveTo>
                  <a:lnTo>
                    <a:pt x="8800" y="10400"/>
                  </a:lnTo>
                  <a:lnTo>
                    <a:pt x="8800" y="2400"/>
                  </a:lnTo>
                  <a:lnTo>
                    <a:pt x="10400" y="2400"/>
                  </a:lnTo>
                  <a:lnTo>
                    <a:pt x="10400" y="3200"/>
                  </a:lnTo>
                  <a:lnTo>
                    <a:pt x="9600" y="3200"/>
                  </a:lnTo>
                  <a:lnTo>
                    <a:pt x="9600" y="4000"/>
                  </a:lnTo>
                  <a:lnTo>
                    <a:pt x="10400" y="4000"/>
                  </a:lnTo>
                  <a:lnTo>
                    <a:pt x="10400" y="4800"/>
                  </a:lnTo>
                  <a:lnTo>
                    <a:pt x="9600" y="4800"/>
                  </a:lnTo>
                  <a:lnTo>
                    <a:pt x="9600" y="5600"/>
                  </a:lnTo>
                  <a:lnTo>
                    <a:pt x="10400" y="5600"/>
                  </a:lnTo>
                  <a:lnTo>
                    <a:pt x="10400" y="6400"/>
                  </a:lnTo>
                  <a:lnTo>
                    <a:pt x="9600" y="6400"/>
                  </a:lnTo>
                  <a:lnTo>
                    <a:pt x="9600" y="7200"/>
                  </a:lnTo>
                  <a:lnTo>
                    <a:pt x="10400" y="7200"/>
                  </a:lnTo>
                  <a:lnTo>
                    <a:pt x="10400" y="8000"/>
                  </a:lnTo>
                  <a:lnTo>
                    <a:pt x="9600" y="8000"/>
                  </a:lnTo>
                  <a:lnTo>
                    <a:pt x="9600" y="8800"/>
                  </a:lnTo>
                  <a:lnTo>
                    <a:pt x="10400" y="8800"/>
                  </a:lnTo>
                  <a:lnTo>
                    <a:pt x="10400" y="9600"/>
                  </a:lnTo>
                  <a:lnTo>
                    <a:pt x="9600" y="9600"/>
                  </a:lnTo>
                  <a:lnTo>
                    <a:pt x="9600" y="10400"/>
                  </a:lnTo>
                  <a:close/>
                  <a:moveTo>
                    <a:pt x="4800" y="8800"/>
                  </a:moveTo>
                  <a:lnTo>
                    <a:pt x="8000" y="8800"/>
                  </a:lnTo>
                  <a:lnTo>
                    <a:pt x="8000" y="10400"/>
                  </a:lnTo>
                  <a:lnTo>
                    <a:pt x="4800" y="10400"/>
                  </a:lnTo>
                  <a:lnTo>
                    <a:pt x="4800" y="8800"/>
                  </a:lnTo>
                  <a:close/>
                  <a:moveTo>
                    <a:pt x="4800" y="4800"/>
                  </a:moveTo>
                  <a:lnTo>
                    <a:pt x="8000" y="4800"/>
                  </a:lnTo>
                  <a:lnTo>
                    <a:pt x="8000" y="8000"/>
                  </a:lnTo>
                  <a:lnTo>
                    <a:pt x="4800" y="8000"/>
                  </a:lnTo>
                  <a:lnTo>
                    <a:pt x="4800" y="4800"/>
                  </a:lnTo>
                  <a:close/>
                  <a:moveTo>
                    <a:pt x="4800" y="2400"/>
                  </a:moveTo>
                  <a:lnTo>
                    <a:pt x="8000" y="2400"/>
                  </a:lnTo>
                  <a:lnTo>
                    <a:pt x="8000" y="4000"/>
                  </a:lnTo>
                  <a:lnTo>
                    <a:pt x="4800" y="4000"/>
                  </a:lnTo>
                  <a:lnTo>
                    <a:pt x="4800" y="2400"/>
                  </a:lnTo>
                  <a:close/>
                  <a:moveTo>
                    <a:pt x="3200" y="9600"/>
                  </a:moveTo>
                  <a:lnTo>
                    <a:pt x="2400" y="9600"/>
                  </a:lnTo>
                  <a:lnTo>
                    <a:pt x="2400" y="8800"/>
                  </a:lnTo>
                  <a:lnTo>
                    <a:pt x="3200" y="8800"/>
                  </a:lnTo>
                  <a:lnTo>
                    <a:pt x="3200" y="8000"/>
                  </a:lnTo>
                  <a:lnTo>
                    <a:pt x="2400" y="8000"/>
                  </a:lnTo>
                  <a:lnTo>
                    <a:pt x="2400" y="7200"/>
                  </a:lnTo>
                  <a:lnTo>
                    <a:pt x="3200" y="7200"/>
                  </a:lnTo>
                  <a:lnTo>
                    <a:pt x="3200" y="6400"/>
                  </a:lnTo>
                  <a:lnTo>
                    <a:pt x="2400" y="6400"/>
                  </a:lnTo>
                  <a:lnTo>
                    <a:pt x="2400" y="5600"/>
                  </a:lnTo>
                  <a:lnTo>
                    <a:pt x="3200" y="5600"/>
                  </a:lnTo>
                  <a:lnTo>
                    <a:pt x="3200" y="4800"/>
                  </a:lnTo>
                  <a:lnTo>
                    <a:pt x="2400" y="4800"/>
                  </a:lnTo>
                  <a:lnTo>
                    <a:pt x="2400" y="4000"/>
                  </a:lnTo>
                  <a:lnTo>
                    <a:pt x="3200" y="4000"/>
                  </a:lnTo>
                  <a:lnTo>
                    <a:pt x="3200" y="3200"/>
                  </a:lnTo>
                  <a:lnTo>
                    <a:pt x="2400" y="3200"/>
                  </a:lnTo>
                  <a:lnTo>
                    <a:pt x="2400" y="2400"/>
                  </a:lnTo>
                  <a:lnTo>
                    <a:pt x="4000" y="2400"/>
                  </a:lnTo>
                  <a:lnTo>
                    <a:pt x="4000" y="10400"/>
                  </a:lnTo>
                  <a:lnTo>
                    <a:pt x="3200" y="10400"/>
                  </a:lnTo>
                  <a:lnTo>
                    <a:pt x="3200" y="9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8" name="文本框 81">
              <a:extLst>
                <a:ext uri="{FF2B5EF4-FFF2-40B4-BE49-F238E27FC236}">
                  <a16:creationId xmlns:a16="http://schemas.microsoft.com/office/drawing/2014/main" id="{0E9947EA-CF66-4234-8CD7-8F2F08D31724}"/>
                </a:ext>
              </a:extLst>
            </p:cNvPr>
            <p:cNvSpPr txBox="1"/>
            <p:nvPr/>
          </p:nvSpPr>
          <p:spPr>
            <a:xfrm>
              <a:off x="1704214" y="2545741"/>
              <a:ext cx="1062412" cy="274171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solidFill>
                    <a:schemeClr val="bg1"/>
                  </a:solidFill>
                </a:rPr>
                <a:t>视频分析服务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9" name="Group 78">
            <a:extLst>
              <a:ext uri="{FF2B5EF4-FFF2-40B4-BE49-F238E27FC236}">
                <a16:creationId xmlns:a16="http://schemas.microsoft.com/office/drawing/2014/main" id="{DA3C3433-3B53-4258-B47F-5A501539094A}"/>
              </a:ext>
            </a:extLst>
          </p:cNvPr>
          <p:cNvGrpSpPr/>
          <p:nvPr/>
        </p:nvGrpSpPr>
        <p:grpSpPr>
          <a:xfrm>
            <a:off x="9888018" y="3128338"/>
            <a:ext cx="984436" cy="951204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90" name="îS1iḋé">
              <a:extLst>
                <a:ext uri="{FF2B5EF4-FFF2-40B4-BE49-F238E27FC236}">
                  <a16:creationId xmlns:a16="http://schemas.microsoft.com/office/drawing/2014/main" id="{D8D7A078-4763-42B4-AE51-98A5275F036E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5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268532C8-BACB-4646-AFC6-1D5CED034880}"/>
                </a:ext>
              </a:extLst>
            </p:cNvPr>
            <p:cNvSpPr/>
            <p:nvPr/>
          </p:nvSpPr>
          <p:spPr>
            <a:xfrm>
              <a:off x="1958609" y="1932429"/>
              <a:ext cx="609565" cy="609685"/>
            </a:xfrm>
            <a:custGeom>
              <a:avLst/>
              <a:gdLst>
                <a:gd name="T0" fmla="*/ 5333 w 10666"/>
                <a:gd name="T1" fmla="*/ 0 h 10666"/>
                <a:gd name="T2" fmla="*/ 0 w 10666"/>
                <a:gd name="T3" fmla="*/ 5333 h 10666"/>
                <a:gd name="T4" fmla="*/ 5333 w 10666"/>
                <a:gd name="T5" fmla="*/ 10666 h 10666"/>
                <a:gd name="T6" fmla="*/ 10666 w 10666"/>
                <a:gd name="T7" fmla="*/ 5333 h 10666"/>
                <a:gd name="T8" fmla="*/ 5333 w 10666"/>
                <a:gd name="T9" fmla="*/ 0 h 10666"/>
                <a:gd name="T10" fmla="*/ 5333 w 10666"/>
                <a:gd name="T11" fmla="*/ 1066 h 10666"/>
                <a:gd name="T12" fmla="*/ 8633 w 10666"/>
                <a:gd name="T13" fmla="*/ 2666 h 10666"/>
                <a:gd name="T14" fmla="*/ 5333 w 10666"/>
                <a:gd name="T15" fmla="*/ 2666 h 10666"/>
                <a:gd name="T16" fmla="*/ 3045 w 10666"/>
                <a:gd name="T17" fmla="*/ 3986 h 10666"/>
                <a:gd name="T18" fmla="*/ 2327 w 10666"/>
                <a:gd name="T19" fmla="*/ 2338 h 10666"/>
                <a:gd name="T20" fmla="*/ 5333 w 10666"/>
                <a:gd name="T21" fmla="*/ 1066 h 10666"/>
                <a:gd name="T22" fmla="*/ 6933 w 10666"/>
                <a:gd name="T23" fmla="*/ 5333 h 10666"/>
                <a:gd name="T24" fmla="*/ 6275 w 10666"/>
                <a:gd name="T25" fmla="*/ 6610 h 10666"/>
                <a:gd name="T26" fmla="*/ 6263 w 10666"/>
                <a:gd name="T27" fmla="*/ 6600 h 10666"/>
                <a:gd name="T28" fmla="*/ 6217 w 10666"/>
                <a:gd name="T29" fmla="*/ 6657 h 10666"/>
                <a:gd name="T30" fmla="*/ 5333 w 10666"/>
                <a:gd name="T31" fmla="*/ 6933 h 10666"/>
                <a:gd name="T32" fmla="*/ 3733 w 10666"/>
                <a:gd name="T33" fmla="*/ 5333 h 10666"/>
                <a:gd name="T34" fmla="*/ 5333 w 10666"/>
                <a:gd name="T35" fmla="*/ 3733 h 10666"/>
                <a:gd name="T36" fmla="*/ 6933 w 10666"/>
                <a:gd name="T37" fmla="*/ 5333 h 10666"/>
                <a:gd name="T38" fmla="*/ 4033 w 10666"/>
                <a:gd name="T39" fmla="*/ 9387 h 10666"/>
                <a:gd name="T40" fmla="*/ 1066 w 10666"/>
                <a:gd name="T41" fmla="*/ 5333 h 10666"/>
                <a:gd name="T42" fmla="*/ 1591 w 10666"/>
                <a:gd name="T43" fmla="*/ 3318 h 10666"/>
                <a:gd name="T44" fmla="*/ 2711 w 10666"/>
                <a:gd name="T45" fmla="*/ 5887 h 10666"/>
                <a:gd name="T46" fmla="*/ 2724 w 10666"/>
                <a:gd name="T47" fmla="*/ 5881 h 10666"/>
                <a:gd name="T48" fmla="*/ 5158 w 10666"/>
                <a:gd name="T49" fmla="*/ 7982 h 10666"/>
                <a:gd name="T50" fmla="*/ 4033 w 10666"/>
                <a:gd name="T51" fmla="*/ 9387 h 10666"/>
                <a:gd name="T52" fmla="*/ 9600 w 10666"/>
                <a:gd name="T53" fmla="*/ 5333 h 10666"/>
                <a:gd name="T54" fmla="*/ 5333 w 10666"/>
                <a:gd name="T55" fmla="*/ 9600 h 10666"/>
                <a:gd name="T56" fmla="*/ 5233 w 10666"/>
                <a:gd name="T57" fmla="*/ 9594 h 10666"/>
                <a:gd name="T58" fmla="*/ 6974 w 10666"/>
                <a:gd name="T59" fmla="*/ 7419 h 10666"/>
                <a:gd name="T60" fmla="*/ 8000 w 10666"/>
                <a:gd name="T61" fmla="*/ 5333 h 10666"/>
                <a:gd name="T62" fmla="*/ 7453 w 10666"/>
                <a:gd name="T63" fmla="*/ 3733 h 10666"/>
                <a:gd name="T64" fmla="*/ 9274 w 10666"/>
                <a:gd name="T65" fmla="*/ 3733 h 10666"/>
                <a:gd name="T66" fmla="*/ 9600 w 10666"/>
                <a:gd name="T67" fmla="*/ 5333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66" h="10666">
                  <a:moveTo>
                    <a:pt x="5333" y="0"/>
                  </a:moveTo>
                  <a:cubicBezTo>
                    <a:pt x="2442" y="0"/>
                    <a:pt x="0" y="2442"/>
                    <a:pt x="0" y="5333"/>
                  </a:cubicBezTo>
                  <a:cubicBezTo>
                    <a:pt x="0" y="8224"/>
                    <a:pt x="2442" y="10666"/>
                    <a:pt x="5333" y="10666"/>
                  </a:cubicBezTo>
                  <a:cubicBezTo>
                    <a:pt x="8224" y="10666"/>
                    <a:pt x="10666" y="8224"/>
                    <a:pt x="10666" y="5333"/>
                  </a:cubicBezTo>
                  <a:cubicBezTo>
                    <a:pt x="10666" y="2442"/>
                    <a:pt x="8224" y="0"/>
                    <a:pt x="5333" y="0"/>
                  </a:cubicBezTo>
                  <a:close/>
                  <a:moveTo>
                    <a:pt x="5333" y="1066"/>
                  </a:moveTo>
                  <a:cubicBezTo>
                    <a:pt x="6647" y="1066"/>
                    <a:pt x="7843" y="1698"/>
                    <a:pt x="8633" y="2666"/>
                  </a:cubicBezTo>
                  <a:lnTo>
                    <a:pt x="5333" y="2666"/>
                  </a:lnTo>
                  <a:cubicBezTo>
                    <a:pt x="4356" y="2666"/>
                    <a:pt x="3510" y="3200"/>
                    <a:pt x="3045" y="3986"/>
                  </a:cubicBezTo>
                  <a:lnTo>
                    <a:pt x="2327" y="2338"/>
                  </a:lnTo>
                  <a:cubicBezTo>
                    <a:pt x="3105" y="1558"/>
                    <a:pt x="4174" y="1066"/>
                    <a:pt x="5333" y="1066"/>
                  </a:cubicBezTo>
                  <a:close/>
                  <a:moveTo>
                    <a:pt x="6933" y="5333"/>
                  </a:moveTo>
                  <a:cubicBezTo>
                    <a:pt x="6933" y="5850"/>
                    <a:pt x="6670" y="6315"/>
                    <a:pt x="6275" y="6610"/>
                  </a:cubicBezTo>
                  <a:lnTo>
                    <a:pt x="6263" y="6600"/>
                  </a:lnTo>
                  <a:lnTo>
                    <a:pt x="6217" y="6657"/>
                  </a:lnTo>
                  <a:cubicBezTo>
                    <a:pt x="5957" y="6836"/>
                    <a:pt x="5649" y="6932"/>
                    <a:pt x="5333" y="6933"/>
                  </a:cubicBezTo>
                  <a:cubicBezTo>
                    <a:pt x="4466" y="6933"/>
                    <a:pt x="3733" y="6200"/>
                    <a:pt x="3733" y="5333"/>
                  </a:cubicBezTo>
                  <a:cubicBezTo>
                    <a:pt x="3733" y="4466"/>
                    <a:pt x="4466" y="3733"/>
                    <a:pt x="5333" y="3733"/>
                  </a:cubicBezTo>
                  <a:cubicBezTo>
                    <a:pt x="6200" y="3733"/>
                    <a:pt x="6933" y="4466"/>
                    <a:pt x="6933" y="5333"/>
                  </a:cubicBezTo>
                  <a:close/>
                  <a:moveTo>
                    <a:pt x="4033" y="9387"/>
                  </a:moveTo>
                  <a:cubicBezTo>
                    <a:pt x="2333" y="8822"/>
                    <a:pt x="1066" y="7195"/>
                    <a:pt x="1066" y="5333"/>
                  </a:cubicBezTo>
                  <a:cubicBezTo>
                    <a:pt x="1066" y="4610"/>
                    <a:pt x="1257" y="3922"/>
                    <a:pt x="1591" y="3318"/>
                  </a:cubicBezTo>
                  <a:lnTo>
                    <a:pt x="2711" y="5887"/>
                  </a:lnTo>
                  <a:lnTo>
                    <a:pt x="2724" y="5881"/>
                  </a:lnTo>
                  <a:cubicBezTo>
                    <a:pt x="2974" y="7047"/>
                    <a:pt x="3968" y="7905"/>
                    <a:pt x="5158" y="7982"/>
                  </a:cubicBezTo>
                  <a:lnTo>
                    <a:pt x="4033" y="9387"/>
                  </a:lnTo>
                  <a:close/>
                  <a:moveTo>
                    <a:pt x="9600" y="5333"/>
                  </a:moveTo>
                  <a:cubicBezTo>
                    <a:pt x="9600" y="7646"/>
                    <a:pt x="7646" y="9600"/>
                    <a:pt x="5333" y="9600"/>
                  </a:cubicBezTo>
                  <a:cubicBezTo>
                    <a:pt x="5299" y="9600"/>
                    <a:pt x="5267" y="9595"/>
                    <a:pt x="5233" y="9594"/>
                  </a:cubicBezTo>
                  <a:lnTo>
                    <a:pt x="6974" y="7419"/>
                  </a:lnTo>
                  <a:cubicBezTo>
                    <a:pt x="7593" y="6930"/>
                    <a:pt x="8000" y="6182"/>
                    <a:pt x="8000" y="5333"/>
                  </a:cubicBezTo>
                  <a:cubicBezTo>
                    <a:pt x="8000" y="4730"/>
                    <a:pt x="7791" y="4180"/>
                    <a:pt x="7453" y="3733"/>
                  </a:cubicBezTo>
                  <a:lnTo>
                    <a:pt x="9274" y="3733"/>
                  </a:lnTo>
                  <a:cubicBezTo>
                    <a:pt x="9482" y="4230"/>
                    <a:pt x="9600" y="4770"/>
                    <a:pt x="9600" y="5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6" name="文本框 81">
              <a:extLst>
                <a:ext uri="{FF2B5EF4-FFF2-40B4-BE49-F238E27FC236}">
                  <a16:creationId xmlns:a16="http://schemas.microsoft.com/office/drawing/2014/main" id="{B6640904-6934-4521-97D9-C7DBED793D37}"/>
                </a:ext>
              </a:extLst>
            </p:cNvPr>
            <p:cNvSpPr txBox="1"/>
            <p:nvPr/>
          </p:nvSpPr>
          <p:spPr>
            <a:xfrm>
              <a:off x="1933869" y="2555163"/>
              <a:ext cx="689612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chemeClr val="bg1"/>
                  </a:solidFill>
                </a:rPr>
                <a:t>WEB</a:t>
              </a:r>
              <a:r>
                <a:rPr lang="zh-CN" altLang="en-US" sz="1200" dirty="0">
                  <a:solidFill>
                    <a:schemeClr val="bg1"/>
                  </a:solidFill>
                </a:rPr>
                <a:t>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7" name="Group 78">
            <a:extLst>
              <a:ext uri="{FF2B5EF4-FFF2-40B4-BE49-F238E27FC236}">
                <a16:creationId xmlns:a16="http://schemas.microsoft.com/office/drawing/2014/main" id="{36415A5D-ADD5-428A-A523-7F71419D1B04}"/>
              </a:ext>
            </a:extLst>
          </p:cNvPr>
          <p:cNvGrpSpPr/>
          <p:nvPr/>
        </p:nvGrpSpPr>
        <p:grpSpPr>
          <a:xfrm>
            <a:off x="9888018" y="4146126"/>
            <a:ext cx="984436" cy="951204"/>
            <a:chOff x="1712472" y="1772982"/>
            <a:chExt cx="1096184" cy="1059180"/>
          </a:xfrm>
          <a:solidFill>
            <a:srgbClr val="4B8E95"/>
          </a:solidFill>
        </p:grpSpPr>
        <p:sp>
          <p:nvSpPr>
            <p:cNvPr id="98" name="îS1iḋé">
              <a:extLst>
                <a:ext uri="{FF2B5EF4-FFF2-40B4-BE49-F238E27FC236}">
                  <a16:creationId xmlns:a16="http://schemas.microsoft.com/office/drawing/2014/main" id="{F2840C33-7765-4746-B6D1-7D4E596426D1}"/>
                </a:ext>
              </a:extLst>
            </p:cNvPr>
            <p:cNvSpPr/>
            <p:nvPr/>
          </p:nvSpPr>
          <p:spPr>
            <a:xfrm>
              <a:off x="1712472" y="1772982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9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D1BE47D1-22CE-4DBB-B1D3-A60AA6657BC4}"/>
                </a:ext>
              </a:extLst>
            </p:cNvPr>
            <p:cNvSpPr/>
            <p:nvPr/>
          </p:nvSpPr>
          <p:spPr>
            <a:xfrm>
              <a:off x="1922528" y="1904354"/>
              <a:ext cx="605719" cy="609685"/>
            </a:xfrm>
            <a:custGeom>
              <a:avLst/>
              <a:gdLst>
                <a:gd name="T0" fmla="*/ 3562 w 12725"/>
                <a:gd name="T1" fmla="*/ 8614 h 12809"/>
                <a:gd name="T2" fmla="*/ 4035 w 12725"/>
                <a:gd name="T3" fmla="*/ 8190 h 12809"/>
                <a:gd name="T4" fmla="*/ 2458 w 12725"/>
                <a:gd name="T5" fmla="*/ 4948 h 12809"/>
                <a:gd name="T6" fmla="*/ 1601 w 12725"/>
                <a:gd name="T7" fmla="*/ 4948 h 12809"/>
                <a:gd name="T8" fmla="*/ 0 w 12725"/>
                <a:gd name="T9" fmla="*/ 8214 h 12809"/>
                <a:gd name="T10" fmla="*/ 465 w 12725"/>
                <a:gd name="T11" fmla="*/ 8638 h 12809"/>
                <a:gd name="T12" fmla="*/ 1065 w 12725"/>
                <a:gd name="T13" fmla="*/ 7814 h 12809"/>
                <a:gd name="T14" fmla="*/ 3202 w 12725"/>
                <a:gd name="T15" fmla="*/ 8366 h 12809"/>
                <a:gd name="T16" fmla="*/ 2018 w 12725"/>
                <a:gd name="T17" fmla="*/ 5837 h 12809"/>
                <a:gd name="T18" fmla="*/ 1433 w 12725"/>
                <a:gd name="T19" fmla="*/ 7078 h 12809"/>
                <a:gd name="T20" fmla="*/ 5051 w 12725"/>
                <a:gd name="T21" fmla="*/ 4972 h 12809"/>
                <a:gd name="T22" fmla="*/ 4867 w 12725"/>
                <a:gd name="T23" fmla="*/ 8238 h 12809"/>
                <a:gd name="T24" fmla="*/ 5668 w 12725"/>
                <a:gd name="T25" fmla="*/ 8238 h 12809"/>
                <a:gd name="T26" fmla="*/ 7085 w 12725"/>
                <a:gd name="T27" fmla="*/ 7214 h 12809"/>
                <a:gd name="T28" fmla="*/ 7933 w 12725"/>
                <a:gd name="T29" fmla="*/ 5140 h 12809"/>
                <a:gd name="T30" fmla="*/ 5532 w 12725"/>
                <a:gd name="T31" fmla="*/ 4812 h 12809"/>
                <a:gd name="T32" fmla="*/ 7365 w 12725"/>
                <a:gd name="T33" fmla="*/ 6413 h 12809"/>
                <a:gd name="T34" fmla="*/ 5660 w 12725"/>
                <a:gd name="T35" fmla="*/ 6549 h 12809"/>
                <a:gd name="T36" fmla="*/ 5804 w 12725"/>
                <a:gd name="T37" fmla="*/ 5565 h 12809"/>
                <a:gd name="T38" fmla="*/ 7357 w 12725"/>
                <a:gd name="T39" fmla="*/ 5701 h 12809"/>
                <a:gd name="T40" fmla="*/ 12280 w 12725"/>
                <a:gd name="T41" fmla="*/ 5172 h 12809"/>
                <a:gd name="T42" fmla="*/ 9878 w 12725"/>
                <a:gd name="T43" fmla="*/ 4804 h 12809"/>
                <a:gd name="T44" fmla="*/ 9214 w 12725"/>
                <a:gd name="T45" fmla="*/ 5397 h 12809"/>
                <a:gd name="T46" fmla="*/ 9614 w 12725"/>
                <a:gd name="T47" fmla="*/ 8598 h 12809"/>
                <a:gd name="T48" fmla="*/ 10014 w 12725"/>
                <a:gd name="T49" fmla="*/ 7214 h 12809"/>
                <a:gd name="T50" fmla="*/ 12296 w 12725"/>
                <a:gd name="T51" fmla="*/ 6845 h 12809"/>
                <a:gd name="T52" fmla="*/ 12280 w 12725"/>
                <a:gd name="T53" fmla="*/ 5172 h 12809"/>
                <a:gd name="T54" fmla="*/ 11367 w 12725"/>
                <a:gd name="T55" fmla="*/ 6549 h 12809"/>
                <a:gd name="T56" fmla="*/ 9966 w 12725"/>
                <a:gd name="T57" fmla="*/ 5749 h 12809"/>
                <a:gd name="T58" fmla="*/ 11367 w 12725"/>
                <a:gd name="T59" fmla="*/ 5565 h 12809"/>
                <a:gd name="T60" fmla="*/ 11671 w 12725"/>
                <a:gd name="T61" fmla="*/ 6405 h 12809"/>
                <a:gd name="T62" fmla="*/ 10895 w 12725"/>
                <a:gd name="T63" fmla="*/ 9191 h 12809"/>
                <a:gd name="T64" fmla="*/ 10495 w 12725"/>
                <a:gd name="T65" fmla="*/ 11993 h 12809"/>
                <a:gd name="T66" fmla="*/ 2402 w 12725"/>
                <a:gd name="T67" fmla="*/ 9615 h 12809"/>
                <a:gd name="T68" fmla="*/ 1601 w 12725"/>
                <a:gd name="T69" fmla="*/ 9615 h 12809"/>
                <a:gd name="T70" fmla="*/ 2002 w 12725"/>
                <a:gd name="T71" fmla="*/ 12809 h 12809"/>
                <a:gd name="T72" fmla="*/ 11295 w 12725"/>
                <a:gd name="T73" fmla="*/ 12409 h 12809"/>
                <a:gd name="T74" fmla="*/ 10895 w 12725"/>
                <a:gd name="T75" fmla="*/ 9191 h 12809"/>
                <a:gd name="T76" fmla="*/ 2418 w 12725"/>
                <a:gd name="T77" fmla="*/ 3611 h 12809"/>
                <a:gd name="T78" fmla="*/ 10495 w 12725"/>
                <a:gd name="T79" fmla="*/ 810 h 12809"/>
                <a:gd name="T80" fmla="*/ 10895 w 12725"/>
                <a:gd name="T81" fmla="*/ 3972 h 12809"/>
                <a:gd name="T82" fmla="*/ 11295 w 12725"/>
                <a:gd name="T83" fmla="*/ 410 h 12809"/>
                <a:gd name="T84" fmla="*/ 2018 w 12725"/>
                <a:gd name="T85" fmla="*/ 9 h 12809"/>
                <a:gd name="T86" fmla="*/ 1601 w 12725"/>
                <a:gd name="T87" fmla="*/ 3611 h 1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25" h="12809">
                  <a:moveTo>
                    <a:pt x="3202" y="8366"/>
                  </a:moveTo>
                  <a:cubicBezTo>
                    <a:pt x="3257" y="8518"/>
                    <a:pt x="3402" y="8617"/>
                    <a:pt x="3562" y="8614"/>
                  </a:cubicBezTo>
                  <a:cubicBezTo>
                    <a:pt x="3683" y="8615"/>
                    <a:pt x="3799" y="8572"/>
                    <a:pt x="3891" y="8494"/>
                  </a:cubicBezTo>
                  <a:cubicBezTo>
                    <a:pt x="3983" y="8421"/>
                    <a:pt x="4036" y="8308"/>
                    <a:pt x="4035" y="8190"/>
                  </a:cubicBezTo>
                  <a:cubicBezTo>
                    <a:pt x="4036" y="8130"/>
                    <a:pt x="4025" y="8070"/>
                    <a:pt x="4003" y="8014"/>
                  </a:cubicBezTo>
                  <a:lnTo>
                    <a:pt x="2458" y="4948"/>
                  </a:lnTo>
                  <a:cubicBezTo>
                    <a:pt x="2377" y="4787"/>
                    <a:pt x="2205" y="4692"/>
                    <a:pt x="2026" y="4708"/>
                  </a:cubicBezTo>
                  <a:cubicBezTo>
                    <a:pt x="1849" y="4695"/>
                    <a:pt x="1681" y="4790"/>
                    <a:pt x="1601" y="4948"/>
                  </a:cubicBezTo>
                  <a:lnTo>
                    <a:pt x="48" y="8014"/>
                  </a:lnTo>
                  <a:cubicBezTo>
                    <a:pt x="17" y="8076"/>
                    <a:pt x="1" y="8145"/>
                    <a:pt x="0" y="8214"/>
                  </a:cubicBezTo>
                  <a:cubicBezTo>
                    <a:pt x="1" y="8332"/>
                    <a:pt x="54" y="8443"/>
                    <a:pt x="144" y="8518"/>
                  </a:cubicBezTo>
                  <a:cubicBezTo>
                    <a:pt x="232" y="8597"/>
                    <a:pt x="347" y="8640"/>
                    <a:pt x="465" y="8638"/>
                  </a:cubicBezTo>
                  <a:cubicBezTo>
                    <a:pt x="623" y="8628"/>
                    <a:pt x="757" y="8519"/>
                    <a:pt x="801" y="8366"/>
                  </a:cubicBezTo>
                  <a:lnTo>
                    <a:pt x="1065" y="7814"/>
                  </a:lnTo>
                  <a:lnTo>
                    <a:pt x="2954" y="7814"/>
                  </a:lnTo>
                  <a:lnTo>
                    <a:pt x="3202" y="8366"/>
                  </a:lnTo>
                  <a:close/>
                  <a:moveTo>
                    <a:pt x="1433" y="7078"/>
                  </a:moveTo>
                  <a:lnTo>
                    <a:pt x="2018" y="5837"/>
                  </a:lnTo>
                  <a:lnTo>
                    <a:pt x="2610" y="7078"/>
                  </a:lnTo>
                  <a:lnTo>
                    <a:pt x="1433" y="7078"/>
                  </a:lnTo>
                  <a:close/>
                  <a:moveTo>
                    <a:pt x="5532" y="4812"/>
                  </a:moveTo>
                  <a:cubicBezTo>
                    <a:pt x="5357" y="4804"/>
                    <a:pt x="5186" y="4861"/>
                    <a:pt x="5051" y="4972"/>
                  </a:cubicBezTo>
                  <a:cubicBezTo>
                    <a:pt x="4928" y="5081"/>
                    <a:pt x="4860" y="5240"/>
                    <a:pt x="4867" y="5405"/>
                  </a:cubicBezTo>
                  <a:lnTo>
                    <a:pt x="4867" y="8238"/>
                  </a:lnTo>
                  <a:cubicBezTo>
                    <a:pt x="4867" y="8484"/>
                    <a:pt x="5001" y="8606"/>
                    <a:pt x="5267" y="8606"/>
                  </a:cubicBezTo>
                  <a:cubicBezTo>
                    <a:pt x="5532" y="8606"/>
                    <a:pt x="5668" y="8486"/>
                    <a:pt x="5668" y="8238"/>
                  </a:cubicBezTo>
                  <a:lnTo>
                    <a:pt x="5668" y="7214"/>
                  </a:lnTo>
                  <a:lnTo>
                    <a:pt x="7085" y="7214"/>
                  </a:lnTo>
                  <a:cubicBezTo>
                    <a:pt x="7408" y="7221"/>
                    <a:pt x="7718" y="7086"/>
                    <a:pt x="7933" y="6845"/>
                  </a:cubicBezTo>
                  <a:cubicBezTo>
                    <a:pt x="8363" y="6358"/>
                    <a:pt x="8363" y="5628"/>
                    <a:pt x="7933" y="5140"/>
                  </a:cubicBezTo>
                  <a:cubicBezTo>
                    <a:pt x="7733" y="4907"/>
                    <a:pt x="7440" y="4773"/>
                    <a:pt x="7133" y="4772"/>
                  </a:cubicBezTo>
                  <a:lnTo>
                    <a:pt x="5532" y="4812"/>
                  </a:lnTo>
                  <a:close/>
                  <a:moveTo>
                    <a:pt x="7485" y="6021"/>
                  </a:moveTo>
                  <a:cubicBezTo>
                    <a:pt x="7500" y="6163"/>
                    <a:pt x="7457" y="6304"/>
                    <a:pt x="7365" y="6413"/>
                  </a:cubicBezTo>
                  <a:cubicBezTo>
                    <a:pt x="7287" y="6500"/>
                    <a:pt x="7177" y="6549"/>
                    <a:pt x="7061" y="6549"/>
                  </a:cubicBezTo>
                  <a:lnTo>
                    <a:pt x="5660" y="6549"/>
                  </a:lnTo>
                  <a:lnTo>
                    <a:pt x="5660" y="5749"/>
                  </a:lnTo>
                  <a:cubicBezTo>
                    <a:pt x="5660" y="5629"/>
                    <a:pt x="5708" y="5565"/>
                    <a:pt x="5804" y="5565"/>
                  </a:cubicBezTo>
                  <a:lnTo>
                    <a:pt x="7053" y="5565"/>
                  </a:lnTo>
                  <a:cubicBezTo>
                    <a:pt x="7169" y="5564"/>
                    <a:pt x="7280" y="5613"/>
                    <a:pt x="7357" y="5701"/>
                  </a:cubicBezTo>
                  <a:cubicBezTo>
                    <a:pt x="7435" y="5789"/>
                    <a:pt x="7480" y="5903"/>
                    <a:pt x="7485" y="6021"/>
                  </a:cubicBezTo>
                  <a:close/>
                  <a:moveTo>
                    <a:pt x="12280" y="5172"/>
                  </a:moveTo>
                  <a:cubicBezTo>
                    <a:pt x="12079" y="4939"/>
                    <a:pt x="11787" y="4805"/>
                    <a:pt x="11479" y="4804"/>
                  </a:cubicBezTo>
                  <a:lnTo>
                    <a:pt x="9878" y="4804"/>
                  </a:lnTo>
                  <a:cubicBezTo>
                    <a:pt x="9704" y="4796"/>
                    <a:pt x="9533" y="4853"/>
                    <a:pt x="9398" y="4964"/>
                  </a:cubicBezTo>
                  <a:cubicBezTo>
                    <a:pt x="9274" y="5073"/>
                    <a:pt x="9207" y="5232"/>
                    <a:pt x="9214" y="5397"/>
                  </a:cubicBezTo>
                  <a:lnTo>
                    <a:pt x="9214" y="8230"/>
                  </a:lnTo>
                  <a:cubicBezTo>
                    <a:pt x="9214" y="8476"/>
                    <a:pt x="9347" y="8598"/>
                    <a:pt x="9614" y="8598"/>
                  </a:cubicBezTo>
                  <a:cubicBezTo>
                    <a:pt x="9878" y="8598"/>
                    <a:pt x="10014" y="8478"/>
                    <a:pt x="10014" y="8230"/>
                  </a:cubicBezTo>
                  <a:lnTo>
                    <a:pt x="10014" y="7214"/>
                  </a:lnTo>
                  <a:lnTo>
                    <a:pt x="11447" y="7214"/>
                  </a:lnTo>
                  <a:cubicBezTo>
                    <a:pt x="11770" y="7221"/>
                    <a:pt x="12080" y="7086"/>
                    <a:pt x="12296" y="6845"/>
                  </a:cubicBezTo>
                  <a:cubicBezTo>
                    <a:pt x="12725" y="6358"/>
                    <a:pt x="12725" y="5628"/>
                    <a:pt x="12296" y="5140"/>
                  </a:cubicBezTo>
                  <a:lnTo>
                    <a:pt x="12280" y="5172"/>
                  </a:lnTo>
                  <a:close/>
                  <a:moveTo>
                    <a:pt x="11671" y="6413"/>
                  </a:moveTo>
                  <a:cubicBezTo>
                    <a:pt x="11594" y="6500"/>
                    <a:pt x="11483" y="6549"/>
                    <a:pt x="11367" y="6549"/>
                  </a:cubicBezTo>
                  <a:lnTo>
                    <a:pt x="9966" y="6549"/>
                  </a:lnTo>
                  <a:lnTo>
                    <a:pt x="9966" y="5749"/>
                  </a:lnTo>
                  <a:cubicBezTo>
                    <a:pt x="9966" y="5629"/>
                    <a:pt x="10014" y="5565"/>
                    <a:pt x="10110" y="5565"/>
                  </a:cubicBezTo>
                  <a:lnTo>
                    <a:pt x="11367" y="5565"/>
                  </a:lnTo>
                  <a:cubicBezTo>
                    <a:pt x="11484" y="5564"/>
                    <a:pt x="11595" y="5613"/>
                    <a:pt x="11671" y="5701"/>
                  </a:cubicBezTo>
                  <a:cubicBezTo>
                    <a:pt x="11834" y="5907"/>
                    <a:pt x="11834" y="6199"/>
                    <a:pt x="11671" y="6405"/>
                  </a:cubicBezTo>
                  <a:lnTo>
                    <a:pt x="11671" y="6413"/>
                  </a:lnTo>
                  <a:close/>
                  <a:moveTo>
                    <a:pt x="10895" y="9191"/>
                  </a:moveTo>
                  <a:cubicBezTo>
                    <a:pt x="10674" y="9191"/>
                    <a:pt x="10495" y="9370"/>
                    <a:pt x="10495" y="9591"/>
                  </a:cubicBezTo>
                  <a:lnTo>
                    <a:pt x="10495" y="11993"/>
                  </a:lnTo>
                  <a:lnTo>
                    <a:pt x="2402" y="11993"/>
                  </a:lnTo>
                  <a:lnTo>
                    <a:pt x="2402" y="9615"/>
                  </a:lnTo>
                  <a:cubicBezTo>
                    <a:pt x="2402" y="9394"/>
                    <a:pt x="2223" y="9215"/>
                    <a:pt x="2002" y="9215"/>
                  </a:cubicBezTo>
                  <a:cubicBezTo>
                    <a:pt x="1781" y="9215"/>
                    <a:pt x="1601" y="9394"/>
                    <a:pt x="1601" y="9615"/>
                  </a:cubicBezTo>
                  <a:lnTo>
                    <a:pt x="1601" y="12409"/>
                  </a:lnTo>
                  <a:cubicBezTo>
                    <a:pt x="1601" y="12630"/>
                    <a:pt x="1780" y="12809"/>
                    <a:pt x="2002" y="12809"/>
                  </a:cubicBezTo>
                  <a:lnTo>
                    <a:pt x="10895" y="12809"/>
                  </a:lnTo>
                  <a:cubicBezTo>
                    <a:pt x="11116" y="12809"/>
                    <a:pt x="11295" y="12630"/>
                    <a:pt x="11295" y="12409"/>
                  </a:cubicBezTo>
                  <a:lnTo>
                    <a:pt x="11295" y="9615"/>
                  </a:lnTo>
                  <a:cubicBezTo>
                    <a:pt x="11309" y="9385"/>
                    <a:pt x="11126" y="9190"/>
                    <a:pt x="10895" y="9191"/>
                  </a:cubicBezTo>
                  <a:close/>
                  <a:moveTo>
                    <a:pt x="2018" y="4012"/>
                  </a:moveTo>
                  <a:cubicBezTo>
                    <a:pt x="2239" y="4012"/>
                    <a:pt x="2418" y="3833"/>
                    <a:pt x="2418" y="3611"/>
                  </a:cubicBezTo>
                  <a:lnTo>
                    <a:pt x="2418" y="810"/>
                  </a:lnTo>
                  <a:lnTo>
                    <a:pt x="10495" y="810"/>
                  </a:lnTo>
                  <a:lnTo>
                    <a:pt x="10495" y="3571"/>
                  </a:lnTo>
                  <a:cubicBezTo>
                    <a:pt x="10495" y="3793"/>
                    <a:pt x="10674" y="3972"/>
                    <a:pt x="10895" y="3972"/>
                  </a:cubicBezTo>
                  <a:cubicBezTo>
                    <a:pt x="11116" y="3972"/>
                    <a:pt x="11295" y="3793"/>
                    <a:pt x="11295" y="3571"/>
                  </a:cubicBezTo>
                  <a:lnTo>
                    <a:pt x="11295" y="410"/>
                  </a:lnTo>
                  <a:cubicBezTo>
                    <a:pt x="11295" y="189"/>
                    <a:pt x="11116" y="9"/>
                    <a:pt x="10895" y="9"/>
                  </a:cubicBezTo>
                  <a:lnTo>
                    <a:pt x="2018" y="9"/>
                  </a:lnTo>
                  <a:cubicBezTo>
                    <a:pt x="1790" y="0"/>
                    <a:pt x="1601" y="182"/>
                    <a:pt x="1601" y="410"/>
                  </a:cubicBezTo>
                  <a:lnTo>
                    <a:pt x="1601" y="3611"/>
                  </a:lnTo>
                  <a:cubicBezTo>
                    <a:pt x="1601" y="3839"/>
                    <a:pt x="1790" y="4021"/>
                    <a:pt x="2018" y="40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00" name="文本框 81">
              <a:extLst>
                <a:ext uri="{FF2B5EF4-FFF2-40B4-BE49-F238E27FC236}">
                  <a16:creationId xmlns:a16="http://schemas.microsoft.com/office/drawing/2014/main" id="{29009BDB-22D8-4E8E-9714-1A9D70F3F6B1}"/>
                </a:ext>
              </a:extLst>
            </p:cNvPr>
            <p:cNvSpPr txBox="1"/>
            <p:nvPr/>
          </p:nvSpPr>
          <p:spPr>
            <a:xfrm>
              <a:off x="1931079" y="2555163"/>
              <a:ext cx="646331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bg1"/>
                  </a:solidFill>
                </a:rPr>
                <a:t>移动端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1" name="Group 78">
            <a:extLst>
              <a:ext uri="{FF2B5EF4-FFF2-40B4-BE49-F238E27FC236}">
                <a16:creationId xmlns:a16="http://schemas.microsoft.com/office/drawing/2014/main" id="{C2FDA0D3-F3EB-454A-83B7-2AD2F1B70EC4}"/>
              </a:ext>
            </a:extLst>
          </p:cNvPr>
          <p:cNvGrpSpPr/>
          <p:nvPr/>
        </p:nvGrpSpPr>
        <p:grpSpPr>
          <a:xfrm>
            <a:off x="9888018" y="5163915"/>
            <a:ext cx="984436" cy="951204"/>
            <a:chOff x="1712472" y="1772982"/>
            <a:chExt cx="1096184" cy="1059180"/>
          </a:xfrm>
          <a:solidFill>
            <a:srgbClr val="4B8E95"/>
          </a:solidFill>
        </p:grpSpPr>
        <p:sp>
          <p:nvSpPr>
            <p:cNvPr id="102" name="îS1iḋé">
              <a:extLst>
                <a:ext uri="{FF2B5EF4-FFF2-40B4-BE49-F238E27FC236}">
                  <a16:creationId xmlns:a16="http://schemas.microsoft.com/office/drawing/2014/main" id="{D4F722F6-0EA9-4AA3-B822-24A93E1874B4}"/>
                </a:ext>
              </a:extLst>
            </p:cNvPr>
            <p:cNvSpPr/>
            <p:nvPr/>
          </p:nvSpPr>
          <p:spPr>
            <a:xfrm>
              <a:off x="1712472" y="1772982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7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1E6F0296-B0C2-4B35-B5C5-B2CEEFE4400F}"/>
                </a:ext>
              </a:extLst>
            </p:cNvPr>
            <p:cNvSpPr/>
            <p:nvPr/>
          </p:nvSpPr>
          <p:spPr>
            <a:xfrm>
              <a:off x="1920545" y="1904354"/>
              <a:ext cx="609685" cy="609685"/>
            </a:xfrm>
            <a:custGeom>
              <a:avLst/>
              <a:gdLst>
                <a:gd name="T0" fmla="*/ 6365 w 11245"/>
                <a:gd name="T1" fmla="*/ 5618 h 11245"/>
                <a:gd name="T2" fmla="*/ 6108 w 11245"/>
                <a:gd name="T3" fmla="*/ 5884 h 11245"/>
                <a:gd name="T4" fmla="*/ 6365 w 11245"/>
                <a:gd name="T5" fmla="*/ 6122 h 11245"/>
                <a:gd name="T6" fmla="*/ 6694 w 11245"/>
                <a:gd name="T7" fmla="*/ 5884 h 11245"/>
                <a:gd name="T8" fmla="*/ 6365 w 11245"/>
                <a:gd name="T9" fmla="*/ 5618 h 11245"/>
                <a:gd name="T10" fmla="*/ 5522 w 11245"/>
                <a:gd name="T11" fmla="*/ 4382 h 11245"/>
                <a:gd name="T12" fmla="*/ 5852 w 11245"/>
                <a:gd name="T13" fmla="*/ 4061 h 11245"/>
                <a:gd name="T14" fmla="*/ 5522 w 11245"/>
                <a:gd name="T15" fmla="*/ 3740 h 11245"/>
                <a:gd name="T16" fmla="*/ 5146 w 11245"/>
                <a:gd name="T17" fmla="*/ 4061 h 11245"/>
                <a:gd name="T18" fmla="*/ 5522 w 11245"/>
                <a:gd name="T19" fmla="*/ 4382 h 11245"/>
                <a:gd name="T20" fmla="*/ 5623 w 11245"/>
                <a:gd name="T21" fmla="*/ 0 h 11245"/>
                <a:gd name="T22" fmla="*/ 0 w 11245"/>
                <a:gd name="T23" fmla="*/ 5623 h 11245"/>
                <a:gd name="T24" fmla="*/ 5623 w 11245"/>
                <a:gd name="T25" fmla="*/ 11245 h 11245"/>
                <a:gd name="T26" fmla="*/ 11245 w 11245"/>
                <a:gd name="T27" fmla="*/ 5623 h 11245"/>
                <a:gd name="T28" fmla="*/ 5623 w 11245"/>
                <a:gd name="T29" fmla="*/ 0 h 11245"/>
                <a:gd name="T30" fmla="*/ 4560 w 11245"/>
                <a:gd name="T31" fmla="*/ 7047 h 11245"/>
                <a:gd name="T32" fmla="*/ 3653 w 11245"/>
                <a:gd name="T33" fmla="*/ 6901 h 11245"/>
                <a:gd name="T34" fmla="*/ 2728 w 11245"/>
                <a:gd name="T35" fmla="*/ 7368 h 11245"/>
                <a:gd name="T36" fmla="*/ 2993 w 11245"/>
                <a:gd name="T37" fmla="*/ 6580 h 11245"/>
                <a:gd name="T38" fmla="*/ 1958 w 11245"/>
                <a:gd name="T39" fmla="*/ 4840 h 11245"/>
                <a:gd name="T40" fmla="*/ 4560 w 11245"/>
                <a:gd name="T41" fmla="*/ 2641 h 11245"/>
                <a:gd name="T42" fmla="*/ 7171 w 11245"/>
                <a:gd name="T43" fmla="*/ 4455 h 11245"/>
                <a:gd name="T44" fmla="*/ 6923 w 11245"/>
                <a:gd name="T45" fmla="*/ 4427 h 11245"/>
                <a:gd name="T46" fmla="*/ 4716 w 11245"/>
                <a:gd name="T47" fmla="*/ 6489 h 11245"/>
                <a:gd name="T48" fmla="*/ 4789 w 11245"/>
                <a:gd name="T49" fmla="*/ 7038 h 11245"/>
                <a:gd name="T50" fmla="*/ 4560 w 11245"/>
                <a:gd name="T51" fmla="*/ 7047 h 11245"/>
                <a:gd name="T52" fmla="*/ 8380 w 11245"/>
                <a:gd name="T53" fmla="*/ 7945 h 11245"/>
                <a:gd name="T54" fmla="*/ 8563 w 11245"/>
                <a:gd name="T55" fmla="*/ 8605 h 11245"/>
                <a:gd name="T56" fmla="*/ 7867 w 11245"/>
                <a:gd name="T57" fmla="*/ 8211 h 11245"/>
                <a:gd name="T58" fmla="*/ 7079 w 11245"/>
                <a:gd name="T59" fmla="*/ 8348 h 11245"/>
                <a:gd name="T60" fmla="*/ 4881 w 11245"/>
                <a:gd name="T61" fmla="*/ 6461 h 11245"/>
                <a:gd name="T62" fmla="*/ 7079 w 11245"/>
                <a:gd name="T63" fmla="*/ 4574 h 11245"/>
                <a:gd name="T64" fmla="*/ 9287 w 11245"/>
                <a:gd name="T65" fmla="*/ 6461 h 11245"/>
                <a:gd name="T66" fmla="*/ 8380 w 11245"/>
                <a:gd name="T67" fmla="*/ 7945 h 11245"/>
                <a:gd name="T68" fmla="*/ 3708 w 11245"/>
                <a:gd name="T69" fmla="*/ 3740 h 11245"/>
                <a:gd name="T70" fmla="*/ 3314 w 11245"/>
                <a:gd name="T71" fmla="*/ 4061 h 11245"/>
                <a:gd name="T72" fmla="*/ 3708 w 11245"/>
                <a:gd name="T73" fmla="*/ 4382 h 11245"/>
                <a:gd name="T74" fmla="*/ 4038 w 11245"/>
                <a:gd name="T75" fmla="*/ 4061 h 11245"/>
                <a:gd name="T76" fmla="*/ 3708 w 11245"/>
                <a:gd name="T77" fmla="*/ 3740 h 11245"/>
                <a:gd name="T78" fmla="*/ 7803 w 11245"/>
                <a:gd name="T79" fmla="*/ 5618 h 11245"/>
                <a:gd name="T80" fmla="*/ 7546 w 11245"/>
                <a:gd name="T81" fmla="*/ 5884 h 11245"/>
                <a:gd name="T82" fmla="*/ 7803 w 11245"/>
                <a:gd name="T83" fmla="*/ 6122 h 11245"/>
                <a:gd name="T84" fmla="*/ 8124 w 11245"/>
                <a:gd name="T85" fmla="*/ 5884 h 11245"/>
                <a:gd name="T86" fmla="*/ 7803 w 11245"/>
                <a:gd name="T87" fmla="*/ 5618 h 11245"/>
                <a:gd name="T88" fmla="*/ 7803 w 11245"/>
                <a:gd name="T89" fmla="*/ 5618 h 1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45" h="11245">
                  <a:moveTo>
                    <a:pt x="6365" y="5618"/>
                  </a:moveTo>
                  <a:cubicBezTo>
                    <a:pt x="6236" y="5618"/>
                    <a:pt x="6108" y="5737"/>
                    <a:pt x="6108" y="5884"/>
                  </a:cubicBezTo>
                  <a:cubicBezTo>
                    <a:pt x="6108" y="6003"/>
                    <a:pt x="6236" y="6122"/>
                    <a:pt x="6365" y="6122"/>
                  </a:cubicBezTo>
                  <a:cubicBezTo>
                    <a:pt x="6557" y="6122"/>
                    <a:pt x="6694" y="6003"/>
                    <a:pt x="6694" y="5884"/>
                  </a:cubicBezTo>
                  <a:cubicBezTo>
                    <a:pt x="6694" y="5737"/>
                    <a:pt x="6557" y="5618"/>
                    <a:pt x="6365" y="5618"/>
                  </a:cubicBezTo>
                  <a:close/>
                  <a:moveTo>
                    <a:pt x="5522" y="4382"/>
                  </a:moveTo>
                  <a:cubicBezTo>
                    <a:pt x="5723" y="4382"/>
                    <a:pt x="5852" y="4253"/>
                    <a:pt x="5852" y="4061"/>
                  </a:cubicBezTo>
                  <a:cubicBezTo>
                    <a:pt x="5852" y="3859"/>
                    <a:pt x="5723" y="3740"/>
                    <a:pt x="5522" y="3740"/>
                  </a:cubicBezTo>
                  <a:cubicBezTo>
                    <a:pt x="5329" y="3740"/>
                    <a:pt x="5146" y="3859"/>
                    <a:pt x="5146" y="4061"/>
                  </a:cubicBezTo>
                  <a:cubicBezTo>
                    <a:pt x="5146" y="4253"/>
                    <a:pt x="5329" y="4382"/>
                    <a:pt x="5522" y="4382"/>
                  </a:cubicBezTo>
                  <a:close/>
                  <a:moveTo>
                    <a:pt x="5623" y="0"/>
                  </a:moveTo>
                  <a:cubicBezTo>
                    <a:pt x="2517" y="0"/>
                    <a:pt x="0" y="2517"/>
                    <a:pt x="0" y="5623"/>
                  </a:cubicBezTo>
                  <a:cubicBezTo>
                    <a:pt x="0" y="8728"/>
                    <a:pt x="2517" y="11245"/>
                    <a:pt x="5623" y="11245"/>
                  </a:cubicBezTo>
                  <a:cubicBezTo>
                    <a:pt x="8728" y="11245"/>
                    <a:pt x="11245" y="8728"/>
                    <a:pt x="11245" y="5623"/>
                  </a:cubicBezTo>
                  <a:cubicBezTo>
                    <a:pt x="11245" y="2517"/>
                    <a:pt x="8728" y="0"/>
                    <a:pt x="5623" y="0"/>
                  </a:cubicBezTo>
                  <a:close/>
                  <a:moveTo>
                    <a:pt x="4560" y="7047"/>
                  </a:moveTo>
                  <a:cubicBezTo>
                    <a:pt x="4221" y="7047"/>
                    <a:pt x="3974" y="6992"/>
                    <a:pt x="3653" y="6901"/>
                  </a:cubicBezTo>
                  <a:lnTo>
                    <a:pt x="2728" y="7368"/>
                  </a:lnTo>
                  <a:lnTo>
                    <a:pt x="2993" y="6580"/>
                  </a:lnTo>
                  <a:cubicBezTo>
                    <a:pt x="2343" y="6122"/>
                    <a:pt x="1958" y="5545"/>
                    <a:pt x="1958" y="4840"/>
                  </a:cubicBezTo>
                  <a:cubicBezTo>
                    <a:pt x="1958" y="3594"/>
                    <a:pt x="3131" y="2641"/>
                    <a:pt x="4560" y="2641"/>
                  </a:cubicBezTo>
                  <a:cubicBezTo>
                    <a:pt x="5824" y="2641"/>
                    <a:pt x="6951" y="3392"/>
                    <a:pt x="7171" y="4455"/>
                  </a:cubicBezTo>
                  <a:cubicBezTo>
                    <a:pt x="7079" y="4437"/>
                    <a:pt x="6997" y="4427"/>
                    <a:pt x="6923" y="4427"/>
                  </a:cubicBezTo>
                  <a:cubicBezTo>
                    <a:pt x="5678" y="4427"/>
                    <a:pt x="4716" y="5362"/>
                    <a:pt x="4716" y="6489"/>
                  </a:cubicBezTo>
                  <a:cubicBezTo>
                    <a:pt x="4716" y="6681"/>
                    <a:pt x="4743" y="6855"/>
                    <a:pt x="4789" y="7038"/>
                  </a:cubicBezTo>
                  <a:cubicBezTo>
                    <a:pt x="4716" y="7047"/>
                    <a:pt x="4633" y="7047"/>
                    <a:pt x="4560" y="7047"/>
                  </a:cubicBezTo>
                  <a:close/>
                  <a:moveTo>
                    <a:pt x="8380" y="7945"/>
                  </a:moveTo>
                  <a:lnTo>
                    <a:pt x="8563" y="8605"/>
                  </a:lnTo>
                  <a:lnTo>
                    <a:pt x="7867" y="8211"/>
                  </a:lnTo>
                  <a:cubicBezTo>
                    <a:pt x="7601" y="8266"/>
                    <a:pt x="7345" y="8348"/>
                    <a:pt x="7079" y="8348"/>
                  </a:cubicBezTo>
                  <a:cubicBezTo>
                    <a:pt x="5852" y="8348"/>
                    <a:pt x="4881" y="7505"/>
                    <a:pt x="4881" y="6461"/>
                  </a:cubicBezTo>
                  <a:cubicBezTo>
                    <a:pt x="4881" y="5417"/>
                    <a:pt x="5852" y="4574"/>
                    <a:pt x="7079" y="4574"/>
                  </a:cubicBezTo>
                  <a:cubicBezTo>
                    <a:pt x="8243" y="4574"/>
                    <a:pt x="9287" y="5417"/>
                    <a:pt x="9287" y="6461"/>
                  </a:cubicBezTo>
                  <a:cubicBezTo>
                    <a:pt x="9287" y="7047"/>
                    <a:pt x="8893" y="7569"/>
                    <a:pt x="8380" y="7945"/>
                  </a:cubicBezTo>
                  <a:close/>
                  <a:moveTo>
                    <a:pt x="3708" y="3740"/>
                  </a:moveTo>
                  <a:cubicBezTo>
                    <a:pt x="3516" y="3740"/>
                    <a:pt x="3314" y="3859"/>
                    <a:pt x="3314" y="4061"/>
                  </a:cubicBezTo>
                  <a:cubicBezTo>
                    <a:pt x="3314" y="4253"/>
                    <a:pt x="3516" y="4382"/>
                    <a:pt x="3708" y="4382"/>
                  </a:cubicBezTo>
                  <a:cubicBezTo>
                    <a:pt x="3891" y="4382"/>
                    <a:pt x="4038" y="4253"/>
                    <a:pt x="4038" y="4061"/>
                  </a:cubicBezTo>
                  <a:cubicBezTo>
                    <a:pt x="4038" y="3859"/>
                    <a:pt x="3891" y="3740"/>
                    <a:pt x="3708" y="3740"/>
                  </a:cubicBezTo>
                  <a:close/>
                  <a:moveTo>
                    <a:pt x="7803" y="5618"/>
                  </a:moveTo>
                  <a:cubicBezTo>
                    <a:pt x="7665" y="5618"/>
                    <a:pt x="7546" y="5737"/>
                    <a:pt x="7546" y="5884"/>
                  </a:cubicBezTo>
                  <a:cubicBezTo>
                    <a:pt x="7546" y="6003"/>
                    <a:pt x="7665" y="6122"/>
                    <a:pt x="7803" y="6122"/>
                  </a:cubicBezTo>
                  <a:cubicBezTo>
                    <a:pt x="7986" y="6122"/>
                    <a:pt x="8124" y="6003"/>
                    <a:pt x="8124" y="5884"/>
                  </a:cubicBezTo>
                  <a:cubicBezTo>
                    <a:pt x="8124" y="5737"/>
                    <a:pt x="7986" y="5618"/>
                    <a:pt x="7803" y="5618"/>
                  </a:cubicBezTo>
                  <a:close/>
                  <a:moveTo>
                    <a:pt x="7803" y="561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08" name="文本框 81">
              <a:extLst>
                <a:ext uri="{FF2B5EF4-FFF2-40B4-BE49-F238E27FC236}">
                  <a16:creationId xmlns:a16="http://schemas.microsoft.com/office/drawing/2014/main" id="{A4D265AA-05B2-4F67-948F-B87842834B19}"/>
                </a:ext>
              </a:extLst>
            </p:cNvPr>
            <p:cNvSpPr txBox="1"/>
            <p:nvPr/>
          </p:nvSpPr>
          <p:spPr>
            <a:xfrm>
              <a:off x="1931079" y="2555163"/>
              <a:ext cx="646331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bg1"/>
                  </a:solidFill>
                </a:rPr>
                <a:t>微信端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9" name="连接符: 肘形 108">
            <a:extLst>
              <a:ext uri="{FF2B5EF4-FFF2-40B4-BE49-F238E27FC236}">
                <a16:creationId xmlns:a16="http://schemas.microsoft.com/office/drawing/2014/main" id="{322C8BB8-52D8-4F4E-871A-3D71CCC47485}"/>
              </a:ext>
            </a:extLst>
          </p:cNvPr>
          <p:cNvCxnSpPr>
            <a:cxnSpLocks/>
            <a:stCxn id="18" idx="1"/>
          </p:cNvCxnSpPr>
          <p:nvPr/>
        </p:nvCxnSpPr>
        <p:spPr>
          <a:xfrm>
            <a:off x="8570630" y="3336040"/>
            <a:ext cx="935072" cy="3404"/>
          </a:xfrm>
          <a:prstGeom prst="bentConnector3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文本框 115">
            <a:extLst>
              <a:ext uri="{FF2B5EF4-FFF2-40B4-BE49-F238E27FC236}">
                <a16:creationId xmlns:a16="http://schemas.microsoft.com/office/drawing/2014/main" id="{0E959824-5C6E-4A18-8F0B-AF57E49D4F0A}"/>
              </a:ext>
            </a:extLst>
          </p:cNvPr>
          <p:cNvSpPr txBox="1"/>
          <p:nvPr/>
        </p:nvSpPr>
        <p:spPr>
          <a:xfrm>
            <a:off x="4797315" y="5146792"/>
            <a:ext cx="3307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13D88"/>
                </a:solidFill>
              </a:rPr>
              <a:t>1</a:t>
            </a:r>
            <a:r>
              <a:rPr lang="zh-CN" altLang="en-US" sz="1000" dirty="0">
                <a:solidFill>
                  <a:srgbClr val="013D88"/>
                </a:solidFill>
              </a:rPr>
              <a:t>、</a:t>
            </a:r>
            <a:r>
              <a:rPr lang="en-US" altLang="zh-CN" sz="1000" dirty="0">
                <a:solidFill>
                  <a:srgbClr val="013D88"/>
                </a:solidFill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</a:rPr>
              <a:t>服务端部署在阿里云等云端服务器上，拥有固定</a:t>
            </a:r>
            <a:r>
              <a:rPr lang="en-US" altLang="zh-CN" sz="1000" dirty="0">
                <a:solidFill>
                  <a:srgbClr val="013D88"/>
                </a:solidFill>
              </a:rPr>
              <a:t>IP</a:t>
            </a:r>
            <a:r>
              <a:rPr lang="zh-CN" altLang="en-US" sz="1000" dirty="0">
                <a:solidFill>
                  <a:srgbClr val="013D88"/>
                </a:solidFill>
              </a:rPr>
              <a:t>，提供流媒体调用接口；</a:t>
            </a:r>
            <a:endParaRPr lang="en-US" altLang="zh-CN" sz="1000" dirty="0">
              <a:solidFill>
                <a:srgbClr val="013D88"/>
              </a:solidFill>
            </a:endParaRPr>
          </a:p>
          <a:p>
            <a:r>
              <a:rPr lang="en-US" altLang="zh-CN" sz="1000" dirty="0">
                <a:solidFill>
                  <a:srgbClr val="013D88"/>
                </a:solidFill>
              </a:rPr>
              <a:t>2</a:t>
            </a:r>
            <a:r>
              <a:rPr lang="zh-CN" altLang="en-US" sz="1000" dirty="0">
                <a:solidFill>
                  <a:srgbClr val="013D88"/>
                </a:solidFill>
              </a:rPr>
              <a:t>、合作伙伴可获取标准的</a:t>
            </a:r>
            <a:r>
              <a:rPr lang="zh-CN" altLang="en-US" sz="1000" b="1" dirty="0">
                <a:solidFill>
                  <a:srgbClr val="013D88"/>
                </a:solidFill>
              </a:rPr>
              <a:t>ＲＴＳＰ</a:t>
            </a:r>
            <a:r>
              <a:rPr lang="zh-CN" altLang="en-US" sz="1000" dirty="0">
                <a:solidFill>
                  <a:srgbClr val="013D88"/>
                </a:solidFill>
              </a:rPr>
              <a:t>播放地址，用于</a:t>
            </a:r>
            <a:r>
              <a:rPr lang="zh-CN" altLang="en-US" sz="1000" b="1" dirty="0">
                <a:solidFill>
                  <a:srgbClr val="013D88"/>
                </a:solidFill>
              </a:rPr>
              <a:t>ＡＩ视频分析</a:t>
            </a:r>
            <a:r>
              <a:rPr lang="zh-CN" altLang="en-US" sz="1000" dirty="0">
                <a:solidFill>
                  <a:srgbClr val="013D88"/>
                </a:solidFill>
              </a:rPr>
              <a:t>；</a:t>
            </a:r>
            <a:endParaRPr lang="en-US" altLang="zh-CN" sz="1000" dirty="0">
              <a:solidFill>
                <a:srgbClr val="013D88"/>
              </a:solidFill>
            </a:endParaRPr>
          </a:p>
          <a:p>
            <a:r>
              <a:rPr lang="zh-CN" altLang="en-US" sz="1000" dirty="0">
                <a:solidFill>
                  <a:srgbClr val="013D88"/>
                </a:solidFill>
              </a:rPr>
              <a:t>３、同时支持</a:t>
            </a:r>
            <a:r>
              <a:rPr lang="zh-CN" altLang="en-US" sz="1000" b="1" dirty="0">
                <a:solidFill>
                  <a:srgbClr val="013D88"/>
                </a:solidFill>
              </a:rPr>
              <a:t>ＷＥＢＲＴＣ</a:t>
            </a:r>
            <a:r>
              <a:rPr lang="zh-CN" altLang="en-US" sz="1000" dirty="0">
                <a:solidFill>
                  <a:srgbClr val="013D88"/>
                </a:solidFill>
              </a:rPr>
              <a:t>协议，</a:t>
            </a:r>
            <a:r>
              <a:rPr lang="en-US" altLang="zh-CN" sz="1000" dirty="0">
                <a:solidFill>
                  <a:srgbClr val="013D88"/>
                </a:solidFill>
              </a:rPr>
              <a:t>PC</a:t>
            </a:r>
            <a:r>
              <a:rPr lang="zh-CN" altLang="en-US" sz="1000" dirty="0">
                <a:solidFill>
                  <a:srgbClr val="013D88"/>
                </a:solidFill>
              </a:rPr>
              <a:t>端、</a:t>
            </a:r>
            <a:r>
              <a:rPr lang="en-US" altLang="zh-CN" sz="1000" dirty="0">
                <a:solidFill>
                  <a:srgbClr val="013D88"/>
                </a:solidFill>
              </a:rPr>
              <a:t>WEB</a:t>
            </a:r>
            <a:r>
              <a:rPr lang="zh-CN" altLang="en-US" sz="1000" dirty="0">
                <a:solidFill>
                  <a:srgbClr val="013D88"/>
                </a:solidFill>
              </a:rPr>
              <a:t>端、安卓</a:t>
            </a:r>
            <a:r>
              <a:rPr lang="en-US" altLang="zh-CN" sz="1000" dirty="0">
                <a:solidFill>
                  <a:srgbClr val="013D88"/>
                </a:solidFill>
              </a:rPr>
              <a:t>/</a:t>
            </a:r>
            <a:r>
              <a:rPr lang="zh-CN" altLang="en-US" sz="1000" dirty="0">
                <a:solidFill>
                  <a:srgbClr val="013D88"/>
                </a:solidFill>
              </a:rPr>
              <a:t>苹果移动端、微信小程序等全平台实现高性能低延迟的流媒体应用能力；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188758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000" dirty="0"/>
              <a:t>视频联网项目案例</a:t>
            </a:r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200FB4BA-7082-4EB0-A506-BB0C320D678B}"/>
              </a:ext>
            </a:extLst>
          </p:cNvPr>
          <p:cNvSpPr txBox="1"/>
          <p:nvPr/>
        </p:nvSpPr>
        <p:spPr>
          <a:xfrm>
            <a:off x="596193" y="2486612"/>
            <a:ext cx="4770133" cy="1538633"/>
          </a:xfrm>
          <a:prstGeom prst="rect">
            <a:avLst/>
          </a:prstGeom>
          <a:solidFill>
            <a:srgbClr val="6EBDC5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>
            <a:defPPr>
              <a:defRPr lang="zh-CN"/>
            </a:defPPr>
            <a:lvl1pPr algn="ctr">
              <a:defRPr sz="1600">
                <a:solidFill>
                  <a:schemeClr val="bg1">
                    <a:lumMod val="95000"/>
                  </a:schemeClr>
                </a:solidFill>
                <a:latin typeface="思源黑体 CN Bold" panose="020B0800000000000000" pitchFamily="34" charset="-122"/>
                <a:ea typeface="思源黑体 CN Bold" panose="020B0800000000000000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涉及</a:t>
            </a:r>
            <a:r>
              <a:rPr lang="en-US" altLang="zh-CN" b="1" dirty="0">
                <a:solidFill>
                  <a:srgbClr val="013D88"/>
                </a:solidFill>
              </a:rPr>
              <a:t>19</a:t>
            </a:r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个市直部门责任范围内的重点单位接入；</a:t>
            </a:r>
            <a:endParaRPr lang="en-US" altLang="zh-CN" sz="1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l"/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视频转发能力</a:t>
            </a:r>
            <a:r>
              <a:rPr lang="en-US" altLang="zh-CN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&gt;</a:t>
            </a:r>
            <a:r>
              <a:rPr lang="en-US" altLang="zh-CN" b="1" dirty="0">
                <a:solidFill>
                  <a:srgbClr val="013D88"/>
                </a:solidFill>
              </a:rPr>
              <a:t>4</a:t>
            </a:r>
            <a:r>
              <a:rPr lang="zh-CN" altLang="en-US" b="1" dirty="0">
                <a:solidFill>
                  <a:srgbClr val="013D88"/>
                </a:solidFill>
              </a:rPr>
              <a:t>千</a:t>
            </a:r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路，视频转码能力</a:t>
            </a:r>
            <a:r>
              <a:rPr lang="en-US" altLang="zh-CN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&gt;</a:t>
            </a:r>
            <a:r>
              <a:rPr lang="en-US" altLang="zh-CN" b="1" dirty="0">
                <a:solidFill>
                  <a:srgbClr val="013D88"/>
                </a:solidFill>
              </a:rPr>
              <a:t>5</a:t>
            </a:r>
            <a:r>
              <a:rPr lang="zh-CN" altLang="en-US" b="1" dirty="0">
                <a:solidFill>
                  <a:srgbClr val="013D88"/>
                </a:solidFill>
              </a:rPr>
              <a:t>百</a:t>
            </a:r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路。</a:t>
            </a:r>
            <a:endParaRPr lang="en-US" altLang="zh-CN" sz="1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l"/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已接入各类摄像机</a:t>
            </a:r>
            <a:r>
              <a:rPr lang="en-US" altLang="zh-CN" b="1" dirty="0">
                <a:solidFill>
                  <a:srgbClr val="013D88"/>
                </a:solidFill>
              </a:rPr>
              <a:t>12</a:t>
            </a:r>
            <a:r>
              <a:rPr lang="zh-CN" altLang="en-US" b="1" dirty="0">
                <a:solidFill>
                  <a:srgbClr val="013D88"/>
                </a:solidFill>
              </a:rPr>
              <a:t>万</a:t>
            </a:r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路</a:t>
            </a:r>
            <a:endParaRPr lang="en-US" altLang="zh-CN" sz="1400" dirty="0"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l"/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二期升级改造项目扩充至</a:t>
            </a:r>
            <a:r>
              <a:rPr lang="en-US" altLang="zh-CN" b="1" dirty="0">
                <a:solidFill>
                  <a:srgbClr val="013D88"/>
                </a:solidFill>
              </a:rPr>
              <a:t>20</a:t>
            </a:r>
            <a:r>
              <a:rPr lang="zh-CN" altLang="en-US" b="1" dirty="0">
                <a:solidFill>
                  <a:srgbClr val="013D88"/>
                </a:solidFill>
              </a:rPr>
              <a:t>万</a:t>
            </a:r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路视频与</a:t>
            </a:r>
            <a:r>
              <a:rPr lang="en-US" altLang="zh-CN" b="1" dirty="0">
                <a:solidFill>
                  <a:srgbClr val="013D88"/>
                </a:solidFill>
              </a:rPr>
              <a:t>1</a:t>
            </a:r>
            <a:r>
              <a:rPr lang="zh-CN" altLang="en-US" b="1" dirty="0">
                <a:solidFill>
                  <a:srgbClr val="013D88"/>
                </a:solidFill>
              </a:rPr>
              <a:t>千</a:t>
            </a:r>
            <a:r>
              <a:rPr lang="zh-CN" altLang="en-US" sz="1400" dirty="0"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路人脸卡口。</a:t>
            </a:r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93A5DE5F-A009-4D22-8EE2-3F8591A783BB}"/>
              </a:ext>
            </a:extLst>
          </p:cNvPr>
          <p:cNvSpPr txBox="1"/>
          <p:nvPr/>
        </p:nvSpPr>
        <p:spPr>
          <a:xfrm>
            <a:off x="5671114" y="1962513"/>
            <a:ext cx="3098800" cy="458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lnSpc>
                <a:spcPct val="150000"/>
              </a:lnSpc>
              <a:spcAft>
                <a:spcPts val="600"/>
              </a:spcAft>
              <a:defRPr b="1" kern="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defRPr>
            </a:lvl1pPr>
          </a:lstStyle>
          <a:p>
            <a:r>
              <a:rPr lang="zh-CN" altLang="en-US" dirty="0"/>
              <a:t>客户收益：</a:t>
            </a:r>
          </a:p>
        </p:txBody>
      </p:sp>
      <p:sp>
        <p:nvSpPr>
          <p:cNvPr id="63" name="文本框 62">
            <a:extLst>
              <a:ext uri="{FF2B5EF4-FFF2-40B4-BE49-F238E27FC236}">
                <a16:creationId xmlns:a16="http://schemas.microsoft.com/office/drawing/2014/main" id="{0C6DB7E9-94C9-4109-82A3-9E9484904370}"/>
              </a:ext>
            </a:extLst>
          </p:cNvPr>
          <p:cNvSpPr txBox="1"/>
          <p:nvPr/>
        </p:nvSpPr>
        <p:spPr>
          <a:xfrm>
            <a:off x="5781964" y="2486612"/>
            <a:ext cx="5813842" cy="144866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200">
                <a:solidFill>
                  <a:schemeClr val="bg1">
                    <a:lumMod val="95000"/>
                  </a:schemeClr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</a:rPr>
              <a:t>扩大城市治安防控网络的覆盖面，完成重点单位视频图像采集点接入平台的工 作，实现多部门协同联防。社会重点单位视频资源整合接入视频专网统一管理， 避免重复投资，提高视频资源利用效率。对涉及危害公共安全和城市环境的重大危险源进行实时在线监测，实现对突发公共事件的高效处置。</a:t>
            </a:r>
            <a:endParaRPr lang="en-US" altLang="zh-CN" dirty="0">
              <a:solidFill>
                <a:schemeClr val="bg1"/>
              </a:solidFill>
            </a:endParaRPr>
          </a:p>
          <a:p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64" name="矩形 63">
            <a:extLst>
              <a:ext uri="{FF2B5EF4-FFF2-40B4-BE49-F238E27FC236}">
                <a16:creationId xmlns:a16="http://schemas.microsoft.com/office/drawing/2014/main" id="{883D7342-7553-4FE9-A53F-22417DC2FC02}"/>
              </a:ext>
            </a:extLst>
          </p:cNvPr>
          <p:cNvSpPr/>
          <p:nvPr/>
        </p:nvSpPr>
        <p:spPr>
          <a:xfrm>
            <a:off x="5781962" y="4000469"/>
            <a:ext cx="5813843" cy="1448666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为公共安全视频应用系统的业务连续性提供有力保障，确保政府投资建设的视频资源完好率达到</a:t>
            </a:r>
            <a:r>
              <a:rPr lang="en-US" altLang="zh-CN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98%</a:t>
            </a:r>
            <a:r>
              <a:rPr lang="zh-CN" altLang="en-US" sz="1200" dirty="0">
                <a:solidFill>
                  <a:schemeClr val="bg1"/>
                </a:solidFill>
                <a:latin typeface="思源黑体 CN Normal" panose="020B0400000000000000" pitchFamily="34" charset="-122"/>
                <a:ea typeface="思源黑体 CN Normal" panose="020B0400000000000000" pitchFamily="34" charset="-122"/>
              </a:rPr>
              <a:t>以上，建设完整的视频运行维护管理体系，实现对视频系统及运行环境的可视、可控、可管，持续提升视频系统整体运行维护管理水平，保障视频监控系统稳定、完好运行。</a:t>
            </a:r>
            <a:endParaRPr lang="en-US" altLang="zh-CN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1200" dirty="0">
              <a:solidFill>
                <a:schemeClr val="bg1"/>
              </a:solidFill>
              <a:latin typeface="思源黑体 CN Normal" panose="020B0400000000000000" pitchFamily="34" charset="-122"/>
              <a:ea typeface="思源黑体 CN Normal" panose="020B0400000000000000" pitchFamily="34" charset="-122"/>
            </a:endParaRPr>
          </a:p>
        </p:txBody>
      </p:sp>
      <p:pic>
        <p:nvPicPr>
          <p:cNvPr id="65" name="图片 64">
            <a:extLst>
              <a:ext uri="{FF2B5EF4-FFF2-40B4-BE49-F238E27FC236}">
                <a16:creationId xmlns:a16="http://schemas.microsoft.com/office/drawing/2014/main" id="{EB35F625-3F6E-439F-A550-F0B5F1049F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422" y="4280910"/>
            <a:ext cx="4094942" cy="230340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6" name="矩形 65">
            <a:extLst>
              <a:ext uri="{FF2B5EF4-FFF2-40B4-BE49-F238E27FC236}">
                <a16:creationId xmlns:a16="http://schemas.microsoft.com/office/drawing/2014/main" id="{B896D776-4D7D-47AB-BD8F-5636A1253CDA}"/>
              </a:ext>
            </a:extLst>
          </p:cNvPr>
          <p:cNvSpPr/>
          <p:nvPr/>
        </p:nvSpPr>
        <p:spPr>
          <a:xfrm>
            <a:off x="596194" y="1121791"/>
            <a:ext cx="7084619" cy="741400"/>
          </a:xfrm>
          <a:prstGeom prst="rect">
            <a:avLst/>
          </a:prstGeom>
          <a:solidFill>
            <a:srgbClr val="4A66A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360000" tIns="45708" rIns="91416" bIns="45708" numCol="1" spcCol="0" rtlCol="0" fromWordArt="0" anchor="ctr" anchorCtr="0" forceAA="0" compatLnSpc="1">
            <a:normAutofit/>
          </a:bodyPr>
          <a:lstStyle/>
          <a:p>
            <a:pPr defTabSz="913765"/>
            <a:r>
              <a:rPr lang="zh-CN" altLang="en-US" sz="1600" b="1" dirty="0">
                <a:solidFill>
                  <a:schemeClr val="bg1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</a:rPr>
              <a:t>某副省级城市信息化服务中心二三类点平台接入服务（雪亮工程）</a:t>
            </a:r>
            <a:endParaRPr lang="en-US" altLang="zh-CN" sz="1600" b="1" dirty="0">
              <a:solidFill>
                <a:schemeClr val="bg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  <a:p>
            <a:pPr defTabSz="913765"/>
            <a:r>
              <a:rPr lang="zh-CN" altLang="zh-CN" sz="1400" dirty="0">
                <a:solidFill>
                  <a:schemeClr val="bg1"/>
                </a:solidFill>
              </a:rPr>
              <a:t>城市网络系统没有统一整合</a:t>
            </a:r>
            <a:r>
              <a:rPr lang="zh-CN" altLang="en-US" sz="1400" dirty="0">
                <a:solidFill>
                  <a:schemeClr val="bg1"/>
                </a:solidFill>
              </a:rPr>
              <a:t>，</a:t>
            </a:r>
            <a:r>
              <a:rPr lang="zh-CN" altLang="zh-CN" sz="1400" dirty="0">
                <a:solidFill>
                  <a:schemeClr val="bg1"/>
                </a:solidFill>
              </a:rPr>
              <a:t>设备缺乏全网运维监控手段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E0DEE963-CBF4-4581-B414-F4509E51AF55}"/>
              </a:ext>
            </a:extLst>
          </p:cNvPr>
          <p:cNvSpPr/>
          <p:nvPr/>
        </p:nvSpPr>
        <p:spPr>
          <a:xfrm>
            <a:off x="680258" y="2117280"/>
            <a:ext cx="13388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项目介绍：</a:t>
            </a:r>
          </a:p>
        </p:txBody>
      </p:sp>
    </p:spTree>
    <p:extLst>
      <p:ext uri="{BB962C8B-B14F-4D97-AF65-F5344CB8AC3E}">
        <p14:creationId xmlns:p14="http://schemas.microsoft.com/office/powerpoint/2010/main" val="3663185579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6ECADD9A-AF65-4D74-90FB-F49280BE630D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8895" y="2350770"/>
            <a:ext cx="2156460" cy="215646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矩形 1">
            <a:extLst>
              <a:ext uri="{FF2B5EF4-FFF2-40B4-BE49-F238E27FC236}">
                <a16:creationId xmlns:a16="http://schemas.microsoft.com/office/drawing/2014/main" id="{D8E57B2A-95B8-44F1-8181-005C6C5B04B7}"/>
              </a:ext>
            </a:extLst>
          </p:cNvPr>
          <p:cNvSpPr/>
          <p:nvPr/>
        </p:nvSpPr>
        <p:spPr>
          <a:xfrm>
            <a:off x="5046045" y="2890391"/>
            <a:ext cx="5076005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>
                <a:solidFill>
                  <a:srgbClr val="013D88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Times New Roman" panose="02020603050405020304" pitchFamily="18" charset="0"/>
              </a:rPr>
              <a:t>扫码了解更多</a:t>
            </a:r>
            <a:r>
              <a:rPr lang="en-US" altLang="zh-CN" sz="3200" dirty="0">
                <a:solidFill>
                  <a:srgbClr val="013D88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Times New Roman" panose="02020603050405020304" pitchFamily="18" charset="0"/>
              </a:rPr>
              <a:t>ASS</a:t>
            </a:r>
            <a:r>
              <a:rPr lang="zh-CN" altLang="en-US" sz="3200" dirty="0">
                <a:solidFill>
                  <a:srgbClr val="013D88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Times New Roman" panose="02020603050405020304" pitchFamily="18" charset="0"/>
              </a:rPr>
              <a:t>产品资讯</a:t>
            </a:r>
            <a:endParaRPr lang="en-US" altLang="zh-CN" sz="3200" dirty="0">
              <a:solidFill>
                <a:srgbClr val="013D88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cs typeface="Times New Roman" panose="02020603050405020304" pitchFamily="18" charset="0"/>
            </a:endParaRPr>
          </a:p>
          <a:p>
            <a:r>
              <a:rPr lang="zh-CN" altLang="en-US" sz="3200" dirty="0">
                <a:solidFill>
                  <a:srgbClr val="013D88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Times New Roman" panose="02020603050405020304" pitchFamily="18" charset="0"/>
              </a:rPr>
              <a:t>免费体验产品</a:t>
            </a:r>
            <a:r>
              <a:rPr lang="en-US" altLang="zh-CN" sz="3200" dirty="0">
                <a:solidFill>
                  <a:srgbClr val="013D88"/>
                </a:solidFill>
                <a:latin typeface="思源黑体 CN Heavy" panose="020B0A00000000000000" pitchFamily="34" charset="-122"/>
                <a:ea typeface="思源黑体 CN Heavy" panose="020B0A00000000000000" pitchFamily="34" charset="-122"/>
                <a:cs typeface="Times New Roman" panose="02020603050405020304" pitchFamily="18" charset="0"/>
              </a:rPr>
              <a:t> </a:t>
            </a:r>
            <a:endParaRPr lang="zh-CN" altLang="en-US" sz="3200" dirty="0">
              <a:solidFill>
                <a:srgbClr val="013D88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05159577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>
            <a:extLst>
              <a:ext uri="{FF2B5EF4-FFF2-40B4-BE49-F238E27FC236}">
                <a16:creationId xmlns:a16="http://schemas.microsoft.com/office/drawing/2014/main" id="{E6E51ED1-68ED-4ABD-BC75-FCF0D55A52F1}"/>
              </a:ext>
            </a:extLst>
          </p:cNvPr>
          <p:cNvSpPr txBox="1"/>
          <p:nvPr/>
        </p:nvSpPr>
        <p:spPr>
          <a:xfrm>
            <a:off x="1064910" y="3391135"/>
            <a:ext cx="4416162" cy="461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rPr>
              <a:t>广州弘度信息科技有限公司</a:t>
            </a:r>
          </a:p>
        </p:txBody>
      </p:sp>
      <p:sp>
        <p:nvSpPr>
          <p:cNvPr id="9" name="矩形 8"/>
          <p:cNvSpPr/>
          <p:nvPr/>
        </p:nvSpPr>
        <p:spPr>
          <a:xfrm>
            <a:off x="2554452" y="3985342"/>
            <a:ext cx="4427424" cy="13003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1218565" eaLnBrk="0" fontAlgn="base" hangingPunct="0">
              <a:spcBef>
                <a:spcPct val="0"/>
              </a:spcBef>
              <a:spcAft>
                <a:spcPts val="30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官       网：</a:t>
            </a:r>
            <a:r>
              <a:rPr lang="en-GB" altLang="zh-CN" sz="11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www.hdvon.</a:t>
            </a:r>
            <a:r>
              <a:rPr lang="en-US" altLang="en-GB" sz="1100" dirty="0" err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</a:t>
            </a:r>
            <a:endParaRPr lang="en-US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lvl="0" defTabSz="1218565" eaLnBrk="0" fontAlgn="base" hangingPunct="0">
              <a:spcBef>
                <a:spcPct val="0"/>
              </a:spcBef>
              <a:spcAft>
                <a:spcPts val="30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总       机：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020-3</a:t>
            </a:r>
            <a:r>
              <a:rPr lang="en-US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211908</a:t>
            </a:r>
          </a:p>
          <a:p>
            <a:pPr lvl="0" defTabSz="1218565" eaLnBrk="0" fontAlgn="base" hangingPunct="0">
              <a:spcBef>
                <a:spcPct val="0"/>
              </a:spcBef>
              <a:spcAft>
                <a:spcPts val="30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售前咨询：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020-3</a:t>
            </a:r>
            <a:r>
              <a:rPr lang="en-US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211938</a:t>
            </a:r>
          </a:p>
          <a:p>
            <a:pPr lvl="0" defTabSz="1218565" eaLnBrk="0" fontAlgn="base" hangingPunct="0">
              <a:spcBef>
                <a:spcPct val="0"/>
              </a:spcBef>
              <a:spcAft>
                <a:spcPts val="30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售后支持：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020-38211918</a:t>
            </a:r>
          </a:p>
          <a:p>
            <a:pPr defTabSz="1218565" eaLnBrk="0" fontAlgn="base" hangingPunct="0">
              <a:spcBef>
                <a:spcPct val="0"/>
              </a:spcBef>
              <a:spcAft>
                <a:spcPts val="30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商务邮箱：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business@hdvon.com</a:t>
            </a:r>
            <a:endParaRPr lang="en-GB" altLang="zh-CN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719138" indent="-1344613" defTabSz="1218565" eaLnBrk="0" fontAlgn="base" hangingPunct="0">
              <a:spcBef>
                <a:spcPct val="0"/>
              </a:spcBef>
              <a:spcAft>
                <a:spcPts val="300"/>
              </a:spcAft>
              <a:defRPr/>
            </a:pP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       址：广州市越秀区越华路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112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号珠江国际大厦</a:t>
            </a:r>
            <a:r>
              <a:rPr lang="en-US" altLang="zh-CN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1301</a:t>
            </a:r>
            <a:r>
              <a:rPr lang="zh-CN" altLang="en-US" sz="1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endParaRPr lang="zh-CN" altLang="en-US" sz="1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0111" y="1392382"/>
            <a:ext cx="4132195" cy="131101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65" t="4867" r="5199" b="4974"/>
          <a:stretch/>
        </p:blipFill>
        <p:spPr>
          <a:xfrm>
            <a:off x="1190111" y="3954947"/>
            <a:ext cx="1364341" cy="1361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344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93732" y="213743"/>
            <a:ext cx="8058150" cy="835025"/>
          </a:xfrm>
        </p:spPr>
        <p:txBody>
          <a:bodyPr/>
          <a:lstStyle/>
          <a:p>
            <a:r>
              <a:rPr lang="en-US" altLang="zh-CN" sz="3200" dirty="0"/>
              <a:t>ASS</a:t>
            </a:r>
            <a:r>
              <a:rPr lang="zh-CN" altLang="en-US" sz="3200" dirty="0"/>
              <a:t>敏捷流媒体服务</a:t>
            </a:r>
            <a:r>
              <a:rPr lang="en-US" altLang="zh-CN" sz="3200" dirty="0"/>
              <a:t>-</a:t>
            </a:r>
            <a:r>
              <a:rPr lang="zh-CN" altLang="en-US" sz="3200" dirty="0"/>
              <a:t>简介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E01CC13D-02AE-4E3D-AA20-209F961F2F2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48" t="2267" r="18067" b="16471"/>
          <a:stretch/>
        </p:blipFill>
        <p:spPr>
          <a:xfrm>
            <a:off x="4006392" y="1096454"/>
            <a:ext cx="8779497" cy="5373445"/>
          </a:xfrm>
          <a:prstGeom prst="snip2DiagRect">
            <a:avLst/>
          </a:prstGeom>
        </p:spPr>
      </p:pic>
      <p:sp>
        <p:nvSpPr>
          <p:cNvPr id="47" name="îS1iḋé">
            <a:extLst>
              <a:ext uri="{FF2B5EF4-FFF2-40B4-BE49-F238E27FC236}">
                <a16:creationId xmlns:a16="http://schemas.microsoft.com/office/drawing/2014/main" id="{ED7F07BD-8AFA-4A40-A3E9-16BD0C0C3675}"/>
              </a:ext>
            </a:extLst>
          </p:cNvPr>
          <p:cNvSpPr/>
          <p:nvPr/>
        </p:nvSpPr>
        <p:spPr>
          <a:xfrm>
            <a:off x="678822" y="2466607"/>
            <a:ext cx="3261582" cy="1520931"/>
          </a:xfrm>
          <a:prstGeom prst="roundRect">
            <a:avLst>
              <a:gd name="adj" fmla="val 4178"/>
            </a:avLst>
          </a:prstGeom>
          <a:solidFill>
            <a:srgbClr val="6EBDC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144000" tIns="45708" rIns="144000" bIns="45708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/>
              <a:t>ASS敏捷流媒体服务，集多协议音视频接入、流媒体转发、视频转码、流媒体点播、直播于一体的专业流媒体服务软件。</a:t>
            </a:r>
            <a:endParaRPr lang="en-US" altLang="zh-CN" sz="1400" dirty="0"/>
          </a:p>
          <a:p>
            <a:pPr algn="r" defTabSz="913765"/>
            <a:endParaRPr lang="zh-CN" altLang="en-US" sz="1400" b="1" i="1" dirty="0">
              <a:solidFill>
                <a:schemeClr val="tx1"/>
              </a:solidFill>
              <a:latin typeface="思源黑体 CN Heavy" panose="020B0A00000000000000" pitchFamily="34" charset="-122"/>
              <a:ea typeface="思源黑体 CN Heavy" panose="020B0A00000000000000" pitchFamily="34" charset="-122"/>
              <a:sym typeface="微软雅黑" panose="020B0503020204020204" pitchFamily="34" charset="-122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0C196F8F-B142-4472-A8C9-0C3188D67A91}"/>
              </a:ext>
            </a:extLst>
          </p:cNvPr>
          <p:cNvSpPr/>
          <p:nvPr/>
        </p:nvSpPr>
        <p:spPr>
          <a:xfrm>
            <a:off x="678822" y="1629835"/>
            <a:ext cx="3261582" cy="741400"/>
          </a:xfrm>
          <a:prstGeom prst="rect">
            <a:avLst/>
          </a:prstGeom>
          <a:solidFill>
            <a:srgbClr val="4A66A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0000" tIns="45708" rIns="91416" bIns="45708" numCol="1" spcCol="0" rtlCol="0" fromWordArt="0" anchor="ctr" anchorCtr="0" forceAA="0" compatLnSpc="1">
            <a:normAutofit/>
          </a:bodyPr>
          <a:lstStyle/>
          <a:p>
            <a:pPr algn="ctr"/>
            <a:r>
              <a:rPr lang="zh-CN" altLang="en-US" sz="1600" dirty="0"/>
              <a:t>敏捷、可靠的流媒体服务</a:t>
            </a:r>
          </a:p>
        </p:txBody>
      </p:sp>
      <p:sp>
        <p:nvSpPr>
          <p:cNvPr id="50" name="îS1iḋé">
            <a:extLst>
              <a:ext uri="{FF2B5EF4-FFF2-40B4-BE49-F238E27FC236}">
                <a16:creationId xmlns:a16="http://schemas.microsoft.com/office/drawing/2014/main" id="{CBC80078-84DE-49F4-AEA4-D9DEF13816C5}"/>
              </a:ext>
            </a:extLst>
          </p:cNvPr>
          <p:cNvSpPr/>
          <p:nvPr/>
        </p:nvSpPr>
        <p:spPr>
          <a:xfrm>
            <a:off x="678822" y="4082910"/>
            <a:ext cx="3261582" cy="1753031"/>
          </a:xfrm>
          <a:prstGeom prst="roundRect">
            <a:avLst>
              <a:gd name="adj" fmla="val 4178"/>
            </a:avLst>
          </a:prstGeom>
          <a:solidFill>
            <a:srgbClr val="6EBDC5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144000" tIns="45708" rIns="144000" bIns="45708" numCol="1" spcCol="0" rtlCol="0" fromWordArt="0" anchor="ctr" anchorCtr="0" forceAA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1400" dirty="0"/>
              <a:t>ASS</a:t>
            </a:r>
            <a:r>
              <a:rPr lang="zh-CN" altLang="en-US" sz="1400" dirty="0"/>
              <a:t>的目标就是降低流媒体应用的门槛，帮忙众多行业合作伙伴与开发者获得敏捷、专业的流媒体应用能力。</a:t>
            </a:r>
          </a:p>
          <a:p>
            <a:endParaRPr lang="zh-CN" altLang="en-US" sz="1400" dirty="0">
              <a:sym typeface="微软雅黑" panose="020B0503020204020204" pitchFamily="34" charset="-122"/>
            </a:endParaRP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AC5739D5-0629-4C3F-9606-146095EBE7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82" y="91662"/>
            <a:ext cx="778703" cy="77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882565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id="{066802D5-5198-46DD-BBC6-6C0384A2B0DF}"/>
              </a:ext>
            </a:extLst>
          </p:cNvPr>
          <p:cNvSpPr/>
          <p:nvPr/>
        </p:nvSpPr>
        <p:spPr>
          <a:xfrm>
            <a:off x="4888961" y="1728173"/>
            <a:ext cx="6767330" cy="3624994"/>
          </a:xfrm>
          <a:prstGeom prst="rect">
            <a:avLst/>
          </a:prstGeom>
          <a:solidFill>
            <a:srgbClr val="6EBDC5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6685" y="233847"/>
            <a:ext cx="8058150" cy="835025"/>
          </a:xfrm>
        </p:spPr>
        <p:txBody>
          <a:bodyPr/>
          <a:lstStyle/>
          <a:p>
            <a:r>
              <a:rPr lang="en-US" altLang="zh-CN" sz="3200" dirty="0"/>
              <a:t>ASS</a:t>
            </a:r>
            <a:r>
              <a:rPr lang="zh-CN" altLang="en-US" sz="3200" dirty="0"/>
              <a:t>敏捷流媒体服务</a:t>
            </a:r>
            <a:r>
              <a:rPr lang="en-US" altLang="zh-CN" sz="3200" dirty="0"/>
              <a:t>-</a:t>
            </a:r>
            <a:r>
              <a:rPr lang="zh-CN" altLang="en-US" sz="3200" dirty="0"/>
              <a:t>核心能力</a:t>
            </a: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AC5739D5-0629-4C3F-9606-146095EBE70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82" y="91662"/>
            <a:ext cx="778703" cy="778703"/>
          </a:xfrm>
          <a:prstGeom prst="rect">
            <a:avLst/>
          </a:prstGeom>
        </p:spPr>
      </p:pic>
      <p:sp>
        <p:nvSpPr>
          <p:cNvPr id="14" name="矩形: 圆顶角 13">
            <a:extLst>
              <a:ext uri="{FF2B5EF4-FFF2-40B4-BE49-F238E27FC236}">
                <a16:creationId xmlns:a16="http://schemas.microsoft.com/office/drawing/2014/main" id="{65AC0E2D-6EBF-42FE-BB0F-BB1FDE29067B}"/>
              </a:ext>
            </a:extLst>
          </p:cNvPr>
          <p:cNvSpPr/>
          <p:nvPr/>
        </p:nvSpPr>
        <p:spPr>
          <a:xfrm rot="5400000">
            <a:off x="5671018" y="2418372"/>
            <a:ext cx="571046" cy="1257973"/>
          </a:xfrm>
          <a:prstGeom prst="round2SameRect">
            <a:avLst/>
          </a:prstGeom>
          <a:solidFill>
            <a:srgbClr val="4B8E95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RTSP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5" name="矩形: 圆顶角 14">
            <a:extLst>
              <a:ext uri="{FF2B5EF4-FFF2-40B4-BE49-F238E27FC236}">
                <a16:creationId xmlns:a16="http://schemas.microsoft.com/office/drawing/2014/main" id="{10371D0F-531C-4F0E-85A8-447A7B720B5C}"/>
              </a:ext>
            </a:extLst>
          </p:cNvPr>
          <p:cNvSpPr/>
          <p:nvPr/>
        </p:nvSpPr>
        <p:spPr>
          <a:xfrm rot="5400000">
            <a:off x="5671018" y="2998653"/>
            <a:ext cx="571046" cy="1257973"/>
          </a:xfrm>
          <a:prstGeom prst="round2SameRect">
            <a:avLst/>
          </a:prstGeom>
          <a:solidFill>
            <a:srgbClr val="4B8E95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GB28181</a:t>
            </a:r>
            <a:endParaRPr lang="zh-CN" altLang="en-US" sz="14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16" name="矩形: 圆顶角 15">
            <a:extLst>
              <a:ext uri="{FF2B5EF4-FFF2-40B4-BE49-F238E27FC236}">
                <a16:creationId xmlns:a16="http://schemas.microsoft.com/office/drawing/2014/main" id="{842320CF-F565-4CC0-BCAD-0BF889A0438C}"/>
              </a:ext>
            </a:extLst>
          </p:cNvPr>
          <p:cNvSpPr/>
          <p:nvPr/>
        </p:nvSpPr>
        <p:spPr>
          <a:xfrm rot="5400000">
            <a:off x="5671018" y="3581421"/>
            <a:ext cx="571046" cy="1257973"/>
          </a:xfrm>
          <a:prstGeom prst="round2SameRect">
            <a:avLst/>
          </a:prstGeom>
          <a:solidFill>
            <a:srgbClr val="4B8E95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altLang="zh-CN" sz="1400" dirty="0">
                <a:solidFill>
                  <a:schemeClr val="bg1"/>
                </a:solidFill>
                <a:latin typeface="+mn-ea"/>
              </a:rPr>
              <a:t>RTMP/HLS</a:t>
            </a:r>
            <a:r>
              <a:rPr lang="zh-CN" altLang="en-US" sz="1400" dirty="0">
                <a:solidFill>
                  <a:schemeClr val="bg1"/>
                </a:solidFill>
                <a:latin typeface="+mn-ea"/>
              </a:rPr>
              <a:t>等</a:t>
            </a:r>
          </a:p>
        </p:txBody>
      </p:sp>
      <p:sp>
        <p:nvSpPr>
          <p:cNvPr id="7" name="矩形: 圆角 6">
            <a:extLst>
              <a:ext uri="{FF2B5EF4-FFF2-40B4-BE49-F238E27FC236}">
                <a16:creationId xmlns:a16="http://schemas.microsoft.com/office/drawing/2014/main" id="{C49F2409-A0D6-45D3-B16D-837C114B5BF1}"/>
              </a:ext>
            </a:extLst>
          </p:cNvPr>
          <p:cNvSpPr/>
          <p:nvPr/>
        </p:nvSpPr>
        <p:spPr>
          <a:xfrm>
            <a:off x="9252769" y="2925055"/>
            <a:ext cx="1822833" cy="571046"/>
          </a:xfrm>
          <a:prstGeom prst="roundRect">
            <a:avLst/>
          </a:prstGeom>
          <a:solidFill>
            <a:srgbClr val="4A66AC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n-ea"/>
              </a:rPr>
              <a:t>RTSP</a:t>
            </a:r>
            <a:endParaRPr lang="zh-CN" altLang="en-US" b="1" dirty="0">
              <a:latin typeface="+mn-ea"/>
            </a:endParaRPr>
          </a:p>
        </p:txBody>
      </p:sp>
      <p:sp>
        <p:nvSpPr>
          <p:cNvPr id="25" name="矩形: 圆角 24">
            <a:extLst>
              <a:ext uri="{FF2B5EF4-FFF2-40B4-BE49-F238E27FC236}">
                <a16:creationId xmlns:a16="http://schemas.microsoft.com/office/drawing/2014/main" id="{DD456570-9D38-4BD2-9C2A-F732A7405ECC}"/>
              </a:ext>
            </a:extLst>
          </p:cNvPr>
          <p:cNvSpPr/>
          <p:nvPr/>
        </p:nvSpPr>
        <p:spPr>
          <a:xfrm>
            <a:off x="9252769" y="3525676"/>
            <a:ext cx="1822833" cy="571046"/>
          </a:xfrm>
          <a:prstGeom prst="roundRect">
            <a:avLst/>
          </a:prstGeom>
          <a:solidFill>
            <a:srgbClr val="4A66AC"/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b="1" dirty="0">
                <a:latin typeface="+mn-ea"/>
              </a:rPr>
              <a:t>WEBRTC</a:t>
            </a:r>
            <a:endParaRPr lang="zh-CN" altLang="en-US" b="1" dirty="0">
              <a:latin typeface="+mn-ea"/>
            </a:endParaRPr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B9D49D9D-382B-4439-87A8-A631A58710EE}"/>
              </a:ext>
            </a:extLst>
          </p:cNvPr>
          <p:cNvGrpSpPr/>
          <p:nvPr/>
        </p:nvGrpSpPr>
        <p:grpSpPr>
          <a:xfrm>
            <a:off x="1129380" y="1737409"/>
            <a:ext cx="3768820" cy="1717963"/>
            <a:chOff x="1107980" y="1136072"/>
            <a:chExt cx="3768820" cy="171796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9833A9E-37C6-4CAC-B142-7F1B2DC56A54}"/>
                </a:ext>
              </a:extLst>
            </p:cNvPr>
            <p:cNvSpPr/>
            <p:nvPr/>
          </p:nvSpPr>
          <p:spPr>
            <a:xfrm>
              <a:off x="1107981" y="1136072"/>
              <a:ext cx="3768819" cy="1717963"/>
            </a:xfrm>
            <a:prstGeom prst="rect">
              <a:avLst/>
            </a:prstGeom>
            <a:solidFill>
              <a:srgbClr val="6EBDC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Ins="108000" rtlCol="0" anchor="ctr"/>
            <a:lstStyle/>
            <a:p>
              <a:pPr algn="r"/>
              <a:endParaRPr lang="en-US" altLang="zh-CN" dirty="0">
                <a:solidFill>
                  <a:srgbClr val="013D88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88B6171-4F38-418C-8A4C-614525032BBD}"/>
                </a:ext>
              </a:extLst>
            </p:cNvPr>
            <p:cNvSpPr/>
            <p:nvPr/>
          </p:nvSpPr>
          <p:spPr>
            <a:xfrm>
              <a:off x="1107980" y="2207704"/>
              <a:ext cx="3768819" cy="646331"/>
            </a:xfrm>
            <a:prstGeom prst="rect">
              <a:avLst/>
            </a:prstGeom>
          </p:spPr>
          <p:txBody>
            <a:bodyPr wrap="square" tIns="46800" rIns="108000">
              <a:normAutofit/>
            </a:bodyPr>
            <a:lstStyle/>
            <a:p>
              <a:pPr algn="r"/>
              <a:r>
                <a:rPr lang="zh-CN" altLang="en-US" sz="1200" dirty="0">
                  <a:solidFill>
                    <a:srgbClr val="013D88"/>
                  </a:solidFill>
                  <a:latin typeface="+mn-ea"/>
                </a:rPr>
                <a:t>支持多种协议的流媒体资源接入，涵盖如摄像头、编码器、移动终端、桌面等设备推送或者拉取媒体流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25F06ACD-7C0B-4C2A-BEA9-C39AA1C9B839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</p:spPr>
          <p:txBody>
            <a:bodyPr wrap="square" rIns="108000">
              <a:spAutoFit/>
            </a:bodyPr>
            <a:lstStyle/>
            <a:p>
              <a:pPr algn="r"/>
              <a:r>
                <a:rPr lang="en-US" altLang="zh-CN" sz="3000" b="1" dirty="0">
                  <a:solidFill>
                    <a:srgbClr val="013D88"/>
                  </a:solidFill>
                  <a:latin typeface="+mn-ea"/>
                </a:rPr>
                <a:t>1</a:t>
              </a:r>
            </a:p>
            <a:p>
              <a:pPr algn="r"/>
              <a:r>
                <a:rPr lang="zh-CN" altLang="en-US" b="1" dirty="0">
                  <a:solidFill>
                    <a:srgbClr val="013D88"/>
                  </a:solidFill>
                  <a:latin typeface="+mn-ea"/>
                </a:rPr>
                <a:t>流媒体接入</a:t>
              </a:r>
              <a:endParaRPr lang="en-US" altLang="zh-CN" b="1" dirty="0">
                <a:solidFill>
                  <a:srgbClr val="013D88"/>
                </a:solidFill>
                <a:latin typeface="+mn-ea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48EE966B-3FFB-43C7-9FDC-476002FC6ED4}"/>
              </a:ext>
            </a:extLst>
          </p:cNvPr>
          <p:cNvGrpSpPr/>
          <p:nvPr/>
        </p:nvGrpSpPr>
        <p:grpSpPr>
          <a:xfrm>
            <a:off x="1129383" y="3496101"/>
            <a:ext cx="3768819" cy="919853"/>
            <a:chOff x="1107981" y="1136072"/>
            <a:chExt cx="3768819" cy="919853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36CB5BE6-1A91-446D-A150-4BBCC9AAEB20}"/>
                </a:ext>
              </a:extLst>
            </p:cNvPr>
            <p:cNvSpPr/>
            <p:nvPr/>
          </p:nvSpPr>
          <p:spPr>
            <a:xfrm>
              <a:off x="1107981" y="1136072"/>
              <a:ext cx="3768819" cy="919853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4195620B-0363-4A93-9290-1F30E03FA2EE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altLang="zh-CN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</a:t>
              </a:r>
            </a:p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流媒体处理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708FBA12-6FCA-4CFC-93E4-DE59188E0316}"/>
              </a:ext>
            </a:extLst>
          </p:cNvPr>
          <p:cNvGrpSpPr/>
          <p:nvPr/>
        </p:nvGrpSpPr>
        <p:grpSpPr>
          <a:xfrm>
            <a:off x="1129379" y="4451786"/>
            <a:ext cx="3768819" cy="919853"/>
            <a:chOff x="1107981" y="1136072"/>
            <a:chExt cx="3768819" cy="919853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8A99BFD6-FA06-4BFA-BA03-E7B3A03E3155}"/>
                </a:ext>
              </a:extLst>
            </p:cNvPr>
            <p:cNvSpPr/>
            <p:nvPr/>
          </p:nvSpPr>
          <p:spPr>
            <a:xfrm>
              <a:off x="1107981" y="1136072"/>
              <a:ext cx="3768819" cy="919853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D47AF8FE-C610-4DAE-A67B-E68C245255BF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altLang="zh-CN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3</a:t>
              </a:r>
            </a:p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流媒体输出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sp>
        <p:nvSpPr>
          <p:cNvPr id="28" name="箭头: V 形 27">
            <a:extLst>
              <a:ext uri="{FF2B5EF4-FFF2-40B4-BE49-F238E27FC236}">
                <a16:creationId xmlns:a16="http://schemas.microsoft.com/office/drawing/2014/main" id="{B880383C-D26C-49C0-A61F-35D3808A41C3}"/>
              </a:ext>
            </a:extLst>
          </p:cNvPr>
          <p:cNvSpPr/>
          <p:nvPr/>
        </p:nvSpPr>
        <p:spPr>
          <a:xfrm>
            <a:off x="6724073" y="3260436"/>
            <a:ext cx="411554" cy="571047"/>
          </a:xfrm>
          <a:prstGeom prst="chevron">
            <a:avLst/>
          </a:prstGeom>
          <a:solidFill>
            <a:srgbClr val="4A66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2" name="箭头: V 形 71">
            <a:extLst>
              <a:ext uri="{FF2B5EF4-FFF2-40B4-BE49-F238E27FC236}">
                <a16:creationId xmlns:a16="http://schemas.microsoft.com/office/drawing/2014/main" id="{BD013EB6-9BA2-46B6-89E6-B8866FA48CCC}"/>
              </a:ext>
            </a:extLst>
          </p:cNvPr>
          <p:cNvSpPr/>
          <p:nvPr/>
        </p:nvSpPr>
        <p:spPr>
          <a:xfrm>
            <a:off x="8824343" y="3249776"/>
            <a:ext cx="411554" cy="571047"/>
          </a:xfrm>
          <a:prstGeom prst="chevron">
            <a:avLst/>
          </a:prstGeom>
          <a:solidFill>
            <a:srgbClr val="4A66AC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DEA5C958-6824-4080-A8E3-BF678F938AD8}"/>
              </a:ext>
            </a:extLst>
          </p:cNvPr>
          <p:cNvGrpSpPr/>
          <p:nvPr/>
        </p:nvGrpSpPr>
        <p:grpSpPr>
          <a:xfrm>
            <a:off x="7202347" y="2925054"/>
            <a:ext cx="1500323" cy="1171667"/>
            <a:chOff x="7202347" y="2925054"/>
            <a:chExt cx="1500323" cy="1171667"/>
          </a:xfrm>
        </p:grpSpPr>
        <p:sp>
          <p:nvSpPr>
            <p:cNvPr id="17" name="îS1iḋé">
              <a:extLst>
                <a:ext uri="{FF2B5EF4-FFF2-40B4-BE49-F238E27FC236}">
                  <a16:creationId xmlns:a16="http://schemas.microsoft.com/office/drawing/2014/main" id="{F7CF458F-CE45-43AA-AE28-8B0375E67254}"/>
                </a:ext>
              </a:extLst>
            </p:cNvPr>
            <p:cNvSpPr/>
            <p:nvPr/>
          </p:nvSpPr>
          <p:spPr>
            <a:xfrm>
              <a:off x="7202347" y="2925054"/>
              <a:ext cx="1500323" cy="1171667"/>
            </a:xfrm>
            <a:prstGeom prst="roundRect">
              <a:avLst>
                <a:gd name="adj" fmla="val 4178"/>
              </a:avLst>
            </a:prstGeom>
            <a:solidFill>
              <a:srgbClr val="4A66AC"/>
            </a:solidFill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 sz="1400" b="1" i="1" dirty="0">
                <a:solidFill>
                  <a:schemeClr val="tx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pic>
          <p:nvPicPr>
            <p:cNvPr id="4" name="图片 3">
              <a:extLst>
                <a:ext uri="{FF2B5EF4-FFF2-40B4-BE49-F238E27FC236}">
                  <a16:creationId xmlns:a16="http://schemas.microsoft.com/office/drawing/2014/main" id="{BBB564B7-1B2A-4BAF-A163-1968798D2DD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442390" y="2939541"/>
              <a:ext cx="1113120" cy="11131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0437255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6685" y="233847"/>
            <a:ext cx="8058150" cy="835025"/>
          </a:xfrm>
        </p:spPr>
        <p:txBody>
          <a:bodyPr/>
          <a:lstStyle/>
          <a:p>
            <a:r>
              <a:rPr lang="en-US" altLang="zh-CN" sz="3200" dirty="0"/>
              <a:t>ASS</a:t>
            </a:r>
            <a:r>
              <a:rPr lang="zh-CN" altLang="en-US" sz="3200" dirty="0"/>
              <a:t>敏捷流媒体服务</a:t>
            </a:r>
            <a:r>
              <a:rPr lang="en-US" altLang="zh-CN" sz="3200" dirty="0"/>
              <a:t>-</a:t>
            </a:r>
            <a:r>
              <a:rPr lang="zh-CN" altLang="en-US" sz="3200" dirty="0"/>
              <a:t>核心能力</a:t>
            </a: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AC5739D5-0629-4C3F-9606-146095EBE7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82" y="91662"/>
            <a:ext cx="778703" cy="778703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B9D49D9D-382B-4439-87A8-A631A58710EE}"/>
              </a:ext>
            </a:extLst>
          </p:cNvPr>
          <p:cNvGrpSpPr/>
          <p:nvPr/>
        </p:nvGrpSpPr>
        <p:grpSpPr>
          <a:xfrm>
            <a:off x="1129379" y="2696520"/>
            <a:ext cx="3768820" cy="1717963"/>
            <a:chOff x="1107980" y="1136072"/>
            <a:chExt cx="3768820" cy="171796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9833A9E-37C6-4CAC-B142-7F1B2DC56A54}"/>
                </a:ext>
              </a:extLst>
            </p:cNvPr>
            <p:cNvSpPr/>
            <p:nvPr/>
          </p:nvSpPr>
          <p:spPr>
            <a:xfrm>
              <a:off x="1107981" y="1136072"/>
              <a:ext cx="3768819" cy="1717963"/>
            </a:xfrm>
            <a:prstGeom prst="rect">
              <a:avLst/>
            </a:prstGeom>
            <a:solidFill>
              <a:srgbClr val="6EBDC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Ins="108000" rtlCol="0" anchor="ctr"/>
            <a:lstStyle/>
            <a:p>
              <a:pPr algn="r"/>
              <a:endParaRPr lang="en-US" altLang="zh-CN" dirty="0">
                <a:solidFill>
                  <a:srgbClr val="013D88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88B6171-4F38-418C-8A4C-614525032BBD}"/>
                </a:ext>
              </a:extLst>
            </p:cNvPr>
            <p:cNvSpPr/>
            <p:nvPr/>
          </p:nvSpPr>
          <p:spPr>
            <a:xfrm>
              <a:off x="1107980" y="2207704"/>
              <a:ext cx="3768819" cy="646331"/>
            </a:xfrm>
            <a:prstGeom prst="rect">
              <a:avLst/>
            </a:prstGeom>
          </p:spPr>
          <p:txBody>
            <a:bodyPr wrap="square" tIns="46800" rIns="108000">
              <a:normAutofit/>
            </a:bodyPr>
            <a:lstStyle/>
            <a:p>
              <a:pPr algn="r"/>
              <a:r>
                <a:rPr lang="zh-CN" altLang="en-US" sz="1200" dirty="0">
                  <a:solidFill>
                    <a:srgbClr val="013D88"/>
                  </a:solidFill>
                  <a:latin typeface="+mn-ea"/>
                </a:rPr>
                <a:t>支持局域网、互联网跨网部署，支持网络穿透、流媒体复制分发、协议转换、视频转码等流媒体处理功能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25F06ACD-7C0B-4C2A-BEA9-C39AA1C9B839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</p:spPr>
          <p:txBody>
            <a:bodyPr wrap="square" rIns="108000">
              <a:spAutoFit/>
            </a:bodyPr>
            <a:lstStyle/>
            <a:p>
              <a:pPr algn="r"/>
              <a:r>
                <a:rPr lang="en-US" altLang="zh-CN" sz="3000" b="1" dirty="0">
                  <a:solidFill>
                    <a:srgbClr val="013D88"/>
                  </a:solidFill>
                  <a:latin typeface="+mn-ea"/>
                </a:rPr>
                <a:t>2</a:t>
              </a:r>
            </a:p>
            <a:p>
              <a:pPr algn="r"/>
              <a:r>
                <a:rPr lang="zh-CN" altLang="en-US" b="1" dirty="0">
                  <a:solidFill>
                    <a:srgbClr val="013D88"/>
                  </a:solidFill>
                  <a:latin typeface="+mn-ea"/>
                </a:rPr>
                <a:t>流媒体处理</a:t>
              </a:r>
              <a:endParaRPr lang="en-US" altLang="zh-CN" b="1" dirty="0">
                <a:solidFill>
                  <a:srgbClr val="013D88"/>
                </a:solidFill>
                <a:latin typeface="+mn-ea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48EE966B-3FFB-43C7-9FDC-476002FC6ED4}"/>
              </a:ext>
            </a:extLst>
          </p:cNvPr>
          <p:cNvGrpSpPr/>
          <p:nvPr/>
        </p:nvGrpSpPr>
        <p:grpSpPr>
          <a:xfrm>
            <a:off x="1120142" y="1728533"/>
            <a:ext cx="3768819" cy="919853"/>
            <a:chOff x="1107981" y="1136072"/>
            <a:chExt cx="3768819" cy="919853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36CB5BE6-1A91-446D-A150-4BBCC9AAEB20}"/>
                </a:ext>
              </a:extLst>
            </p:cNvPr>
            <p:cNvSpPr/>
            <p:nvPr/>
          </p:nvSpPr>
          <p:spPr>
            <a:xfrm>
              <a:off x="1107981" y="1136072"/>
              <a:ext cx="3768819" cy="919853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4195620B-0363-4A93-9290-1F30E03FA2EE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altLang="zh-CN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1</a:t>
              </a:r>
            </a:p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流媒体接入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708FBA12-6FCA-4CFC-93E4-DE59188E0316}"/>
              </a:ext>
            </a:extLst>
          </p:cNvPr>
          <p:cNvGrpSpPr/>
          <p:nvPr/>
        </p:nvGrpSpPr>
        <p:grpSpPr>
          <a:xfrm>
            <a:off x="1129379" y="4451786"/>
            <a:ext cx="3768819" cy="919853"/>
            <a:chOff x="1107981" y="1136072"/>
            <a:chExt cx="3768819" cy="919853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8A99BFD6-FA06-4BFA-BA03-E7B3A03E3155}"/>
                </a:ext>
              </a:extLst>
            </p:cNvPr>
            <p:cNvSpPr/>
            <p:nvPr/>
          </p:nvSpPr>
          <p:spPr>
            <a:xfrm>
              <a:off x="1107981" y="1136072"/>
              <a:ext cx="3768819" cy="919853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D47AF8FE-C610-4DAE-A67B-E68C245255BF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altLang="zh-CN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3</a:t>
              </a:r>
            </a:p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流媒体输出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4" name="组合 3">
            <a:extLst>
              <a:ext uri="{FF2B5EF4-FFF2-40B4-BE49-F238E27FC236}">
                <a16:creationId xmlns:a16="http://schemas.microsoft.com/office/drawing/2014/main" id="{A7F61C60-1E7F-4674-A301-F1D91A17DFC1}"/>
              </a:ext>
            </a:extLst>
          </p:cNvPr>
          <p:cNvGrpSpPr/>
          <p:nvPr/>
        </p:nvGrpSpPr>
        <p:grpSpPr>
          <a:xfrm>
            <a:off x="4907428" y="1728173"/>
            <a:ext cx="6767330" cy="3624994"/>
            <a:chOff x="4907428" y="1728173"/>
            <a:chExt cx="6767330" cy="3624994"/>
          </a:xfrm>
        </p:grpSpPr>
        <p:sp>
          <p:nvSpPr>
            <p:cNvPr id="27" name="矩形 26">
              <a:extLst>
                <a:ext uri="{FF2B5EF4-FFF2-40B4-BE49-F238E27FC236}">
                  <a16:creationId xmlns:a16="http://schemas.microsoft.com/office/drawing/2014/main" id="{066802D5-5198-46DD-BBC6-6C0384A2B0DF}"/>
                </a:ext>
              </a:extLst>
            </p:cNvPr>
            <p:cNvSpPr/>
            <p:nvPr/>
          </p:nvSpPr>
          <p:spPr>
            <a:xfrm>
              <a:off x="4907428" y="1728173"/>
              <a:ext cx="6767330" cy="3624994"/>
            </a:xfrm>
            <a:prstGeom prst="rect">
              <a:avLst/>
            </a:prstGeom>
            <a:solidFill>
              <a:srgbClr val="6EBDC5">
                <a:alpha val="50000"/>
              </a:srgb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îS1iḋé">
              <a:extLst>
                <a:ext uri="{FF2B5EF4-FFF2-40B4-BE49-F238E27FC236}">
                  <a16:creationId xmlns:a16="http://schemas.microsoft.com/office/drawing/2014/main" id="{F7CF458F-CE45-43AA-AE28-8B0375E67254}"/>
                </a:ext>
              </a:extLst>
            </p:cNvPr>
            <p:cNvSpPr/>
            <p:nvPr/>
          </p:nvSpPr>
          <p:spPr>
            <a:xfrm>
              <a:off x="7369486" y="2307022"/>
              <a:ext cx="1500323" cy="571048"/>
            </a:xfrm>
            <a:prstGeom prst="roundRect">
              <a:avLst>
                <a:gd name="adj" fmla="val 4178"/>
              </a:avLst>
            </a:prstGeom>
            <a:solidFill>
              <a:srgbClr val="4A66AC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rPr>
                <a:t>网络穿透</a:t>
              </a:r>
            </a:p>
          </p:txBody>
        </p:sp>
        <p:sp>
          <p:nvSpPr>
            <p:cNvPr id="28" name="箭头: V 形 27">
              <a:extLst>
                <a:ext uri="{FF2B5EF4-FFF2-40B4-BE49-F238E27FC236}">
                  <a16:creationId xmlns:a16="http://schemas.microsoft.com/office/drawing/2014/main" id="{B880383C-D26C-49C0-A61F-35D3808A41C3}"/>
                </a:ext>
              </a:extLst>
            </p:cNvPr>
            <p:cNvSpPr/>
            <p:nvPr/>
          </p:nvSpPr>
          <p:spPr>
            <a:xfrm>
              <a:off x="6825669" y="3260436"/>
              <a:ext cx="411554" cy="571047"/>
            </a:xfrm>
            <a:prstGeom prst="chevron">
              <a:avLst/>
            </a:prstGeom>
            <a:solidFill>
              <a:srgbClr val="4A66A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2" name="箭头: V 形 71">
              <a:extLst>
                <a:ext uri="{FF2B5EF4-FFF2-40B4-BE49-F238E27FC236}">
                  <a16:creationId xmlns:a16="http://schemas.microsoft.com/office/drawing/2014/main" id="{BD013EB6-9BA2-46B6-89E6-B8866FA48CCC}"/>
                </a:ext>
              </a:extLst>
            </p:cNvPr>
            <p:cNvSpPr/>
            <p:nvPr/>
          </p:nvSpPr>
          <p:spPr>
            <a:xfrm>
              <a:off x="8925939" y="3249776"/>
              <a:ext cx="411554" cy="571047"/>
            </a:xfrm>
            <a:prstGeom prst="chevron">
              <a:avLst/>
            </a:prstGeom>
            <a:solidFill>
              <a:srgbClr val="4A66AC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矩形 34">
              <a:extLst>
                <a:ext uri="{FF2B5EF4-FFF2-40B4-BE49-F238E27FC236}">
                  <a16:creationId xmlns:a16="http://schemas.microsoft.com/office/drawing/2014/main" id="{104168E5-8431-4438-9E06-6B0BD3BC3BF2}"/>
                </a:ext>
              </a:extLst>
            </p:cNvPr>
            <p:cNvSpPr/>
            <p:nvPr/>
          </p:nvSpPr>
          <p:spPr>
            <a:xfrm>
              <a:off x="5025705" y="1937663"/>
              <a:ext cx="1728139" cy="3232215"/>
            </a:xfrm>
            <a:prstGeom prst="rect">
              <a:avLst/>
            </a:prstGeom>
            <a:noFill/>
            <a:ln w="19050">
              <a:solidFill>
                <a:srgbClr val="4B8E95"/>
              </a:solidFill>
              <a:prstDash val="dash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91302C7B-1292-4BF7-A5EF-BF616998F599}"/>
                </a:ext>
              </a:extLst>
            </p:cNvPr>
            <p:cNvSpPr/>
            <p:nvPr/>
          </p:nvSpPr>
          <p:spPr>
            <a:xfrm>
              <a:off x="5201370" y="2158907"/>
              <a:ext cx="609685" cy="557391"/>
            </a:xfrm>
            <a:custGeom>
              <a:avLst/>
              <a:gdLst>
                <a:gd name="connsiteX0" fmla="*/ 371412 w 599324"/>
                <a:gd name="connsiteY0" fmla="*/ 402138 h 547919"/>
                <a:gd name="connsiteX1" fmla="*/ 399218 w 599324"/>
                <a:gd name="connsiteY1" fmla="*/ 488417 h 547919"/>
                <a:gd name="connsiteX2" fmla="*/ 411632 w 599324"/>
                <a:gd name="connsiteY2" fmla="*/ 488417 h 547919"/>
                <a:gd name="connsiteX3" fmla="*/ 442417 w 599324"/>
                <a:gd name="connsiteY3" fmla="*/ 402138 h 547919"/>
                <a:gd name="connsiteX4" fmla="*/ 430500 w 599324"/>
                <a:gd name="connsiteY4" fmla="*/ 402138 h 547919"/>
                <a:gd name="connsiteX5" fmla="*/ 416101 w 599324"/>
                <a:gd name="connsiteY5" fmla="*/ 444782 h 547919"/>
                <a:gd name="connsiteX6" fmla="*/ 406170 w 599324"/>
                <a:gd name="connsiteY6" fmla="*/ 477012 h 547919"/>
                <a:gd name="connsiteX7" fmla="*/ 396736 w 599324"/>
                <a:gd name="connsiteY7" fmla="*/ 444782 h 547919"/>
                <a:gd name="connsiteX8" fmla="*/ 383329 w 599324"/>
                <a:gd name="connsiteY8" fmla="*/ 402138 h 547919"/>
                <a:gd name="connsiteX9" fmla="*/ 301896 w 599324"/>
                <a:gd name="connsiteY9" fmla="*/ 402138 h 547919"/>
                <a:gd name="connsiteX10" fmla="*/ 301896 w 599324"/>
                <a:gd name="connsiteY10" fmla="*/ 411559 h 547919"/>
                <a:gd name="connsiteX11" fmla="*/ 328213 w 599324"/>
                <a:gd name="connsiteY11" fmla="*/ 411559 h 547919"/>
                <a:gd name="connsiteX12" fmla="*/ 328213 w 599324"/>
                <a:gd name="connsiteY12" fmla="*/ 488417 h 547919"/>
                <a:gd name="connsiteX13" fmla="*/ 339137 w 599324"/>
                <a:gd name="connsiteY13" fmla="*/ 488417 h 547919"/>
                <a:gd name="connsiteX14" fmla="*/ 339137 w 599324"/>
                <a:gd name="connsiteY14" fmla="*/ 411559 h 547919"/>
                <a:gd name="connsiteX15" fmla="*/ 365454 w 599324"/>
                <a:gd name="connsiteY15" fmla="*/ 411559 h 547919"/>
                <a:gd name="connsiteX16" fmla="*/ 365454 w 599324"/>
                <a:gd name="connsiteY16" fmla="*/ 402138 h 547919"/>
                <a:gd name="connsiteX17" fmla="*/ 273594 w 599324"/>
                <a:gd name="connsiteY17" fmla="*/ 400651 h 547919"/>
                <a:gd name="connsiteX18" fmla="*/ 228408 w 599324"/>
                <a:gd name="connsiteY18" fmla="*/ 446269 h 547919"/>
                <a:gd name="connsiteX19" fmla="*/ 271111 w 599324"/>
                <a:gd name="connsiteY19" fmla="*/ 489904 h 547919"/>
                <a:gd name="connsiteX20" fmla="*/ 293952 w 599324"/>
                <a:gd name="connsiteY20" fmla="*/ 485937 h 547919"/>
                <a:gd name="connsiteX21" fmla="*/ 291469 w 599324"/>
                <a:gd name="connsiteY21" fmla="*/ 477012 h 547919"/>
                <a:gd name="connsiteX22" fmla="*/ 273594 w 599324"/>
                <a:gd name="connsiteY22" fmla="*/ 480483 h 547919"/>
                <a:gd name="connsiteX23" fmla="*/ 240325 w 599324"/>
                <a:gd name="connsiteY23" fmla="*/ 445773 h 547919"/>
                <a:gd name="connsiteX24" fmla="*/ 274090 w 599324"/>
                <a:gd name="connsiteY24" fmla="*/ 410072 h 547919"/>
                <a:gd name="connsiteX25" fmla="*/ 291469 w 599324"/>
                <a:gd name="connsiteY25" fmla="*/ 413543 h 547919"/>
                <a:gd name="connsiteX26" fmla="*/ 293952 w 599324"/>
                <a:gd name="connsiteY26" fmla="*/ 404617 h 547919"/>
                <a:gd name="connsiteX27" fmla="*/ 273594 w 599324"/>
                <a:gd name="connsiteY27" fmla="*/ 400651 h 547919"/>
                <a:gd name="connsiteX28" fmla="*/ 202092 w 599324"/>
                <a:gd name="connsiteY28" fmla="*/ 400651 h 547919"/>
                <a:gd name="connsiteX29" fmla="*/ 156907 w 599324"/>
                <a:gd name="connsiteY29" fmla="*/ 446269 h 547919"/>
                <a:gd name="connsiteX30" fmla="*/ 199609 w 599324"/>
                <a:gd name="connsiteY30" fmla="*/ 489904 h 547919"/>
                <a:gd name="connsiteX31" fmla="*/ 222450 w 599324"/>
                <a:gd name="connsiteY31" fmla="*/ 485937 h 547919"/>
                <a:gd name="connsiteX32" fmla="*/ 219967 w 599324"/>
                <a:gd name="connsiteY32" fmla="*/ 477012 h 547919"/>
                <a:gd name="connsiteX33" fmla="*/ 201595 w 599324"/>
                <a:gd name="connsiteY33" fmla="*/ 480483 h 547919"/>
                <a:gd name="connsiteX34" fmla="*/ 168824 w 599324"/>
                <a:gd name="connsiteY34" fmla="*/ 445773 h 547919"/>
                <a:gd name="connsiteX35" fmla="*/ 202092 w 599324"/>
                <a:gd name="connsiteY35" fmla="*/ 410072 h 547919"/>
                <a:gd name="connsiteX36" fmla="*/ 219967 w 599324"/>
                <a:gd name="connsiteY36" fmla="*/ 413543 h 547919"/>
                <a:gd name="connsiteX37" fmla="*/ 222450 w 599324"/>
                <a:gd name="connsiteY37" fmla="*/ 404617 h 547919"/>
                <a:gd name="connsiteX38" fmla="*/ 202092 w 599324"/>
                <a:gd name="connsiteY38" fmla="*/ 400651 h 547919"/>
                <a:gd name="connsiteX39" fmla="*/ 437925 w 599324"/>
                <a:gd name="connsiteY39" fmla="*/ 287628 h 547919"/>
                <a:gd name="connsiteX40" fmla="*/ 444380 w 599324"/>
                <a:gd name="connsiteY40" fmla="*/ 294072 h 547919"/>
                <a:gd name="connsiteX41" fmla="*/ 438421 w 599324"/>
                <a:gd name="connsiteY41" fmla="*/ 300019 h 547919"/>
                <a:gd name="connsiteX42" fmla="*/ 436931 w 599324"/>
                <a:gd name="connsiteY42" fmla="*/ 302993 h 547919"/>
                <a:gd name="connsiteX43" fmla="*/ 438421 w 599324"/>
                <a:gd name="connsiteY43" fmla="*/ 305967 h 547919"/>
                <a:gd name="connsiteX44" fmla="*/ 446863 w 599324"/>
                <a:gd name="connsiteY44" fmla="*/ 314888 h 547919"/>
                <a:gd name="connsiteX45" fmla="*/ 422034 w 599324"/>
                <a:gd name="connsiteY45" fmla="*/ 339670 h 547919"/>
                <a:gd name="connsiteX46" fmla="*/ 413592 w 599324"/>
                <a:gd name="connsiteY46" fmla="*/ 330749 h 547919"/>
                <a:gd name="connsiteX47" fmla="*/ 410613 w 599324"/>
                <a:gd name="connsiteY47" fmla="*/ 329262 h 547919"/>
                <a:gd name="connsiteX48" fmla="*/ 407633 w 599324"/>
                <a:gd name="connsiteY48" fmla="*/ 330749 h 547919"/>
                <a:gd name="connsiteX49" fmla="*/ 401178 w 599324"/>
                <a:gd name="connsiteY49" fmla="*/ 336696 h 547919"/>
                <a:gd name="connsiteX50" fmla="*/ 395219 w 599324"/>
                <a:gd name="connsiteY50" fmla="*/ 330749 h 547919"/>
                <a:gd name="connsiteX51" fmla="*/ 257208 w 599324"/>
                <a:gd name="connsiteY51" fmla="*/ 281645 h 547919"/>
                <a:gd name="connsiteX52" fmla="*/ 257311 w 599324"/>
                <a:gd name="connsiteY52" fmla="*/ 282261 h 547919"/>
                <a:gd name="connsiteX53" fmla="*/ 257208 w 599324"/>
                <a:gd name="connsiteY53" fmla="*/ 282141 h 547919"/>
                <a:gd name="connsiteX54" fmla="*/ 257208 w 599324"/>
                <a:gd name="connsiteY54" fmla="*/ 281645 h 547919"/>
                <a:gd name="connsiteX55" fmla="*/ 235824 w 599324"/>
                <a:gd name="connsiteY55" fmla="*/ 271768 h 547919"/>
                <a:gd name="connsiteX56" fmla="*/ 248735 w 599324"/>
                <a:gd name="connsiteY56" fmla="*/ 284878 h 547919"/>
                <a:gd name="connsiteX57" fmla="*/ 235824 w 599324"/>
                <a:gd name="connsiteY57" fmla="*/ 297988 h 547919"/>
                <a:gd name="connsiteX58" fmla="*/ 222913 w 599324"/>
                <a:gd name="connsiteY58" fmla="*/ 284878 h 547919"/>
                <a:gd name="connsiteX59" fmla="*/ 235824 w 599324"/>
                <a:gd name="connsiteY59" fmla="*/ 271768 h 547919"/>
                <a:gd name="connsiteX60" fmla="*/ 139550 w 599324"/>
                <a:gd name="connsiteY60" fmla="*/ 247460 h 547919"/>
                <a:gd name="connsiteX61" fmla="*/ 149478 w 599324"/>
                <a:gd name="connsiteY61" fmla="*/ 247460 h 547919"/>
                <a:gd name="connsiteX62" fmla="*/ 149478 w 599324"/>
                <a:gd name="connsiteY62" fmla="*/ 267286 h 547919"/>
                <a:gd name="connsiteX63" fmla="*/ 153946 w 599324"/>
                <a:gd name="connsiteY63" fmla="*/ 271746 h 547919"/>
                <a:gd name="connsiteX64" fmla="*/ 209046 w 599324"/>
                <a:gd name="connsiteY64" fmla="*/ 271746 h 547919"/>
                <a:gd name="connsiteX65" fmla="*/ 206068 w 599324"/>
                <a:gd name="connsiteY65" fmla="*/ 284633 h 547919"/>
                <a:gd name="connsiteX66" fmla="*/ 209046 w 599324"/>
                <a:gd name="connsiteY66" fmla="*/ 298015 h 547919"/>
                <a:gd name="connsiteX67" fmla="*/ 153946 w 599324"/>
                <a:gd name="connsiteY67" fmla="*/ 298015 h 547919"/>
                <a:gd name="connsiteX68" fmla="*/ 149478 w 599324"/>
                <a:gd name="connsiteY68" fmla="*/ 302476 h 547919"/>
                <a:gd name="connsiteX69" fmla="*/ 149478 w 599324"/>
                <a:gd name="connsiteY69" fmla="*/ 331222 h 547919"/>
                <a:gd name="connsiteX70" fmla="*/ 139550 w 599324"/>
                <a:gd name="connsiteY70" fmla="*/ 331222 h 547919"/>
                <a:gd name="connsiteX71" fmla="*/ 298888 w 599324"/>
                <a:gd name="connsiteY71" fmla="*/ 141861 h 547919"/>
                <a:gd name="connsiteX72" fmla="*/ 299881 w 599324"/>
                <a:gd name="connsiteY72" fmla="*/ 141861 h 547919"/>
                <a:gd name="connsiteX73" fmla="*/ 300874 w 599324"/>
                <a:gd name="connsiteY73" fmla="*/ 141861 h 547919"/>
                <a:gd name="connsiteX74" fmla="*/ 429470 w 599324"/>
                <a:gd name="connsiteY74" fmla="*/ 270737 h 547919"/>
                <a:gd name="connsiteX75" fmla="*/ 429967 w 599324"/>
                <a:gd name="connsiteY75" fmla="*/ 271729 h 547919"/>
                <a:gd name="connsiteX76" fmla="*/ 429470 w 599324"/>
                <a:gd name="connsiteY76" fmla="*/ 272720 h 547919"/>
                <a:gd name="connsiteX77" fmla="*/ 378330 w 599324"/>
                <a:gd name="connsiteY77" fmla="*/ 323775 h 547919"/>
                <a:gd name="connsiteX78" fmla="*/ 376344 w 599324"/>
                <a:gd name="connsiteY78" fmla="*/ 323775 h 547919"/>
                <a:gd name="connsiteX79" fmla="*/ 297895 w 599324"/>
                <a:gd name="connsiteY79" fmla="*/ 245458 h 547919"/>
                <a:gd name="connsiteX80" fmla="*/ 294916 w 599324"/>
                <a:gd name="connsiteY80" fmla="*/ 244466 h 547919"/>
                <a:gd name="connsiteX81" fmla="*/ 291937 w 599324"/>
                <a:gd name="connsiteY81" fmla="*/ 245458 h 547919"/>
                <a:gd name="connsiteX82" fmla="*/ 264132 w 599324"/>
                <a:gd name="connsiteY82" fmla="*/ 273216 h 547919"/>
                <a:gd name="connsiteX83" fmla="*/ 244272 w 599324"/>
                <a:gd name="connsiteY83" fmla="*/ 255867 h 547919"/>
                <a:gd name="connsiteX84" fmla="*/ 273070 w 599324"/>
                <a:gd name="connsiteY84" fmla="*/ 227118 h 547919"/>
                <a:gd name="connsiteX85" fmla="*/ 273070 w 599324"/>
                <a:gd name="connsiteY85" fmla="*/ 221170 h 547919"/>
                <a:gd name="connsiteX86" fmla="*/ 247748 w 599324"/>
                <a:gd name="connsiteY86" fmla="*/ 195394 h 547919"/>
                <a:gd name="connsiteX87" fmla="*/ 247251 w 599324"/>
                <a:gd name="connsiteY87" fmla="*/ 194403 h 547919"/>
                <a:gd name="connsiteX88" fmla="*/ 247748 w 599324"/>
                <a:gd name="connsiteY88" fmla="*/ 193412 h 547919"/>
                <a:gd name="connsiteX89" fmla="*/ 292959 w 599324"/>
                <a:gd name="connsiteY89" fmla="*/ 135864 h 547919"/>
                <a:gd name="connsiteX90" fmla="*/ 241319 w 599324"/>
                <a:gd name="connsiteY90" fmla="*/ 186937 h 547919"/>
                <a:gd name="connsiteX91" fmla="*/ 238836 w 599324"/>
                <a:gd name="connsiteY91" fmla="*/ 194375 h 547919"/>
                <a:gd name="connsiteX92" fmla="*/ 241319 w 599324"/>
                <a:gd name="connsiteY92" fmla="*/ 201317 h 547919"/>
                <a:gd name="connsiteX93" fmla="*/ 264159 w 599324"/>
                <a:gd name="connsiteY93" fmla="*/ 224126 h 547919"/>
                <a:gd name="connsiteX94" fmla="*/ 232877 w 599324"/>
                <a:gd name="connsiteY94" fmla="*/ 255365 h 547919"/>
                <a:gd name="connsiteX95" fmla="*/ 232877 w 599324"/>
                <a:gd name="connsiteY95" fmla="*/ 261315 h 547919"/>
                <a:gd name="connsiteX96" fmla="*/ 233374 w 599324"/>
                <a:gd name="connsiteY96" fmla="*/ 261811 h 547919"/>
                <a:gd name="connsiteX97" fmla="*/ 236353 w 599324"/>
                <a:gd name="connsiteY97" fmla="*/ 263299 h 547919"/>
                <a:gd name="connsiteX98" fmla="*/ 235857 w 599324"/>
                <a:gd name="connsiteY98" fmla="*/ 263299 h 547919"/>
                <a:gd name="connsiteX99" fmla="*/ 221457 w 599324"/>
                <a:gd name="connsiteY99" fmla="*/ 268753 h 547919"/>
                <a:gd name="connsiteX100" fmla="*/ 221457 w 599324"/>
                <a:gd name="connsiteY100" fmla="*/ 265778 h 547919"/>
                <a:gd name="connsiteX101" fmla="*/ 217485 w 599324"/>
                <a:gd name="connsiteY101" fmla="*/ 263299 h 547919"/>
                <a:gd name="connsiteX102" fmla="*/ 158396 w 599324"/>
                <a:gd name="connsiteY102" fmla="*/ 263299 h 547919"/>
                <a:gd name="connsiteX103" fmla="*/ 158396 w 599324"/>
                <a:gd name="connsiteY103" fmla="*/ 242969 h 547919"/>
                <a:gd name="connsiteX104" fmla="*/ 153927 w 599324"/>
                <a:gd name="connsiteY104" fmla="*/ 238506 h 547919"/>
                <a:gd name="connsiteX105" fmla="*/ 135059 w 599324"/>
                <a:gd name="connsiteY105" fmla="*/ 238506 h 547919"/>
                <a:gd name="connsiteX106" fmla="*/ 131087 w 599324"/>
                <a:gd name="connsiteY106" fmla="*/ 242969 h 547919"/>
                <a:gd name="connsiteX107" fmla="*/ 131087 w 599324"/>
                <a:gd name="connsiteY107" fmla="*/ 335694 h 547919"/>
                <a:gd name="connsiteX108" fmla="*/ 135059 w 599324"/>
                <a:gd name="connsiteY108" fmla="*/ 339660 h 547919"/>
                <a:gd name="connsiteX109" fmla="*/ 153927 w 599324"/>
                <a:gd name="connsiteY109" fmla="*/ 339660 h 547919"/>
                <a:gd name="connsiteX110" fmla="*/ 158396 w 599324"/>
                <a:gd name="connsiteY110" fmla="*/ 335694 h 547919"/>
                <a:gd name="connsiteX111" fmla="*/ 158396 w 599324"/>
                <a:gd name="connsiteY111" fmla="*/ 306438 h 547919"/>
                <a:gd name="connsiteX112" fmla="*/ 217485 w 599324"/>
                <a:gd name="connsiteY112" fmla="*/ 306438 h 547919"/>
                <a:gd name="connsiteX113" fmla="*/ 221457 w 599324"/>
                <a:gd name="connsiteY113" fmla="*/ 303959 h 547919"/>
                <a:gd name="connsiteX114" fmla="*/ 221457 w 599324"/>
                <a:gd name="connsiteY114" fmla="*/ 300984 h 547919"/>
                <a:gd name="connsiteX115" fmla="*/ 235857 w 599324"/>
                <a:gd name="connsiteY115" fmla="*/ 306438 h 547919"/>
                <a:gd name="connsiteX116" fmla="*/ 257704 w 599324"/>
                <a:gd name="connsiteY116" fmla="*/ 284621 h 547919"/>
                <a:gd name="connsiteX117" fmla="*/ 257311 w 599324"/>
                <a:gd name="connsiteY117" fmla="*/ 282261 h 547919"/>
                <a:gd name="connsiteX118" fmla="*/ 260187 w 599324"/>
                <a:gd name="connsiteY118" fmla="*/ 285612 h 547919"/>
                <a:gd name="connsiteX119" fmla="*/ 264656 w 599324"/>
                <a:gd name="connsiteY119" fmla="*/ 284621 h 547919"/>
                <a:gd name="connsiteX120" fmla="*/ 294945 w 599324"/>
                <a:gd name="connsiteY120" fmla="*/ 254869 h 547919"/>
                <a:gd name="connsiteX121" fmla="*/ 370419 w 599324"/>
                <a:gd name="connsiteY121" fmla="*/ 329743 h 547919"/>
                <a:gd name="connsiteX122" fmla="*/ 377371 w 599324"/>
                <a:gd name="connsiteY122" fmla="*/ 332718 h 547919"/>
                <a:gd name="connsiteX123" fmla="*/ 384819 w 599324"/>
                <a:gd name="connsiteY123" fmla="*/ 329743 h 547919"/>
                <a:gd name="connsiteX124" fmla="*/ 385812 w 599324"/>
                <a:gd name="connsiteY124" fmla="*/ 333710 h 547919"/>
                <a:gd name="connsiteX125" fmla="*/ 398225 w 599324"/>
                <a:gd name="connsiteY125" fmla="*/ 346107 h 547919"/>
                <a:gd name="connsiteX126" fmla="*/ 401204 w 599324"/>
                <a:gd name="connsiteY126" fmla="*/ 347594 h 547919"/>
                <a:gd name="connsiteX127" fmla="*/ 404184 w 599324"/>
                <a:gd name="connsiteY127" fmla="*/ 346107 h 547919"/>
                <a:gd name="connsiteX128" fmla="*/ 410639 w 599324"/>
                <a:gd name="connsiteY128" fmla="*/ 340156 h 547919"/>
                <a:gd name="connsiteX129" fmla="*/ 419080 w 599324"/>
                <a:gd name="connsiteY129" fmla="*/ 348586 h 547919"/>
                <a:gd name="connsiteX130" fmla="*/ 422059 w 599324"/>
                <a:gd name="connsiteY130" fmla="*/ 350073 h 547919"/>
                <a:gd name="connsiteX131" fmla="*/ 425535 w 599324"/>
                <a:gd name="connsiteY131" fmla="*/ 348586 h 547919"/>
                <a:gd name="connsiteX132" fmla="*/ 456320 w 599324"/>
                <a:gd name="connsiteY132" fmla="*/ 317843 h 547919"/>
                <a:gd name="connsiteX133" fmla="*/ 457314 w 599324"/>
                <a:gd name="connsiteY133" fmla="*/ 314868 h 547919"/>
                <a:gd name="connsiteX134" fmla="*/ 456320 w 599324"/>
                <a:gd name="connsiteY134" fmla="*/ 311893 h 547919"/>
                <a:gd name="connsiteX135" fmla="*/ 447383 w 599324"/>
                <a:gd name="connsiteY135" fmla="*/ 302967 h 547919"/>
                <a:gd name="connsiteX136" fmla="*/ 453341 w 599324"/>
                <a:gd name="connsiteY136" fmla="*/ 297017 h 547919"/>
                <a:gd name="connsiteX137" fmla="*/ 453341 w 599324"/>
                <a:gd name="connsiteY137" fmla="*/ 290571 h 547919"/>
                <a:gd name="connsiteX138" fmla="*/ 441424 w 599324"/>
                <a:gd name="connsiteY138" fmla="*/ 278670 h 547919"/>
                <a:gd name="connsiteX139" fmla="*/ 436955 w 599324"/>
                <a:gd name="connsiteY139" fmla="*/ 277679 h 547919"/>
                <a:gd name="connsiteX140" fmla="*/ 438942 w 599324"/>
                <a:gd name="connsiteY140" fmla="*/ 271728 h 547919"/>
                <a:gd name="connsiteX141" fmla="*/ 435962 w 599324"/>
                <a:gd name="connsiteY141" fmla="*/ 264291 h 547919"/>
                <a:gd name="connsiteX142" fmla="*/ 307358 w 599324"/>
                <a:gd name="connsiteY142" fmla="*/ 135864 h 547919"/>
                <a:gd name="connsiteX143" fmla="*/ 292959 w 599324"/>
                <a:gd name="connsiteY143" fmla="*/ 135864 h 547919"/>
                <a:gd name="connsiteX144" fmla="*/ 305372 w 599324"/>
                <a:gd name="connsiteY144" fmla="*/ 0 h 547919"/>
                <a:gd name="connsiteX145" fmla="*/ 425038 w 599324"/>
                <a:gd name="connsiteY145" fmla="*/ 83304 h 547919"/>
                <a:gd name="connsiteX146" fmla="*/ 579959 w 599324"/>
                <a:gd name="connsiteY146" fmla="*/ 352553 h 547919"/>
                <a:gd name="connsiteX147" fmla="*/ 599324 w 599324"/>
                <a:gd name="connsiteY147" fmla="*/ 420485 h 547919"/>
                <a:gd name="connsiteX148" fmla="*/ 472210 w 599324"/>
                <a:gd name="connsiteY148" fmla="*/ 547919 h 547919"/>
                <a:gd name="connsiteX149" fmla="*/ 127611 w 599324"/>
                <a:gd name="connsiteY149" fmla="*/ 547919 h 547919"/>
                <a:gd name="connsiteX150" fmla="*/ 0 w 599324"/>
                <a:gd name="connsiteY150" fmla="*/ 420485 h 547919"/>
                <a:gd name="connsiteX151" fmla="*/ 26317 w 599324"/>
                <a:gd name="connsiteY151" fmla="*/ 343131 h 547919"/>
                <a:gd name="connsiteX152" fmla="*/ 184713 w 599324"/>
                <a:gd name="connsiteY152" fmla="*/ 78841 h 547919"/>
                <a:gd name="connsiteX153" fmla="*/ 192161 w 599324"/>
                <a:gd name="connsiteY153" fmla="*/ 69916 h 547919"/>
                <a:gd name="connsiteX154" fmla="*/ 305372 w 599324"/>
                <a:gd name="connsiteY154" fmla="*/ 0 h 54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99324" h="547919">
                  <a:moveTo>
                    <a:pt x="371412" y="402138"/>
                  </a:moveTo>
                  <a:lnTo>
                    <a:pt x="399218" y="488417"/>
                  </a:lnTo>
                  <a:lnTo>
                    <a:pt x="411632" y="488417"/>
                  </a:lnTo>
                  <a:lnTo>
                    <a:pt x="442417" y="402138"/>
                  </a:lnTo>
                  <a:lnTo>
                    <a:pt x="430500" y="402138"/>
                  </a:lnTo>
                  <a:lnTo>
                    <a:pt x="416101" y="444782"/>
                  </a:lnTo>
                  <a:cubicBezTo>
                    <a:pt x="412128" y="456186"/>
                    <a:pt x="408653" y="467095"/>
                    <a:pt x="406170" y="477012"/>
                  </a:cubicBezTo>
                  <a:cubicBezTo>
                    <a:pt x="403687" y="467095"/>
                    <a:pt x="400211" y="456186"/>
                    <a:pt x="396736" y="444782"/>
                  </a:cubicBezTo>
                  <a:lnTo>
                    <a:pt x="383329" y="402138"/>
                  </a:lnTo>
                  <a:close/>
                  <a:moveTo>
                    <a:pt x="301896" y="402138"/>
                  </a:moveTo>
                  <a:lnTo>
                    <a:pt x="301896" y="411559"/>
                  </a:lnTo>
                  <a:lnTo>
                    <a:pt x="328213" y="411559"/>
                  </a:lnTo>
                  <a:lnTo>
                    <a:pt x="328213" y="488417"/>
                  </a:lnTo>
                  <a:lnTo>
                    <a:pt x="339137" y="488417"/>
                  </a:lnTo>
                  <a:lnTo>
                    <a:pt x="339137" y="411559"/>
                  </a:lnTo>
                  <a:lnTo>
                    <a:pt x="365454" y="411559"/>
                  </a:lnTo>
                  <a:lnTo>
                    <a:pt x="365454" y="402138"/>
                  </a:lnTo>
                  <a:close/>
                  <a:moveTo>
                    <a:pt x="273594" y="400651"/>
                  </a:moveTo>
                  <a:cubicBezTo>
                    <a:pt x="246780" y="400651"/>
                    <a:pt x="228408" y="418997"/>
                    <a:pt x="228408" y="446269"/>
                  </a:cubicBezTo>
                  <a:cubicBezTo>
                    <a:pt x="228408" y="474533"/>
                    <a:pt x="246780" y="489904"/>
                    <a:pt x="271111" y="489904"/>
                  </a:cubicBezTo>
                  <a:cubicBezTo>
                    <a:pt x="281538" y="489904"/>
                    <a:pt x="289979" y="487921"/>
                    <a:pt x="293952" y="485937"/>
                  </a:cubicBezTo>
                  <a:lnTo>
                    <a:pt x="291469" y="477012"/>
                  </a:lnTo>
                  <a:cubicBezTo>
                    <a:pt x="287000" y="478995"/>
                    <a:pt x="280049" y="480483"/>
                    <a:pt x="273594" y="480483"/>
                  </a:cubicBezTo>
                  <a:cubicBezTo>
                    <a:pt x="252242" y="480483"/>
                    <a:pt x="240325" y="467095"/>
                    <a:pt x="240325" y="445773"/>
                  </a:cubicBezTo>
                  <a:cubicBezTo>
                    <a:pt x="240325" y="422964"/>
                    <a:pt x="253732" y="410072"/>
                    <a:pt x="274090" y="410072"/>
                  </a:cubicBezTo>
                  <a:cubicBezTo>
                    <a:pt x="281042" y="410072"/>
                    <a:pt x="287000" y="411559"/>
                    <a:pt x="291469" y="413543"/>
                  </a:cubicBezTo>
                  <a:lnTo>
                    <a:pt x="293952" y="404617"/>
                  </a:lnTo>
                  <a:cubicBezTo>
                    <a:pt x="290973" y="403130"/>
                    <a:pt x="284518" y="400651"/>
                    <a:pt x="273594" y="400651"/>
                  </a:cubicBezTo>
                  <a:close/>
                  <a:moveTo>
                    <a:pt x="202092" y="400651"/>
                  </a:moveTo>
                  <a:cubicBezTo>
                    <a:pt x="175279" y="400651"/>
                    <a:pt x="156907" y="418997"/>
                    <a:pt x="156907" y="446269"/>
                  </a:cubicBezTo>
                  <a:cubicBezTo>
                    <a:pt x="156907" y="474533"/>
                    <a:pt x="175279" y="489904"/>
                    <a:pt x="199609" y="489904"/>
                  </a:cubicBezTo>
                  <a:cubicBezTo>
                    <a:pt x="210036" y="489904"/>
                    <a:pt x="217981" y="487921"/>
                    <a:pt x="222450" y="485937"/>
                  </a:cubicBezTo>
                  <a:lnTo>
                    <a:pt x="219967" y="477012"/>
                  </a:lnTo>
                  <a:cubicBezTo>
                    <a:pt x="215498" y="478995"/>
                    <a:pt x="208547" y="480483"/>
                    <a:pt x="201595" y="480483"/>
                  </a:cubicBezTo>
                  <a:cubicBezTo>
                    <a:pt x="180741" y="480483"/>
                    <a:pt x="168824" y="467095"/>
                    <a:pt x="168824" y="445773"/>
                  </a:cubicBezTo>
                  <a:cubicBezTo>
                    <a:pt x="168824" y="422964"/>
                    <a:pt x="182230" y="410072"/>
                    <a:pt x="202092" y="410072"/>
                  </a:cubicBezTo>
                  <a:cubicBezTo>
                    <a:pt x="209540" y="410072"/>
                    <a:pt x="215498" y="411559"/>
                    <a:pt x="219967" y="413543"/>
                  </a:cubicBezTo>
                  <a:lnTo>
                    <a:pt x="222450" y="404617"/>
                  </a:lnTo>
                  <a:cubicBezTo>
                    <a:pt x="219471" y="403130"/>
                    <a:pt x="212519" y="400651"/>
                    <a:pt x="202092" y="400651"/>
                  </a:cubicBezTo>
                  <a:close/>
                  <a:moveTo>
                    <a:pt x="437925" y="287628"/>
                  </a:moveTo>
                  <a:lnTo>
                    <a:pt x="444380" y="294072"/>
                  </a:lnTo>
                  <a:lnTo>
                    <a:pt x="438421" y="300019"/>
                  </a:lnTo>
                  <a:cubicBezTo>
                    <a:pt x="437428" y="301010"/>
                    <a:pt x="436931" y="302002"/>
                    <a:pt x="436931" y="302993"/>
                  </a:cubicBezTo>
                  <a:cubicBezTo>
                    <a:pt x="436931" y="304480"/>
                    <a:pt x="437428" y="305471"/>
                    <a:pt x="438421" y="305967"/>
                  </a:cubicBezTo>
                  <a:lnTo>
                    <a:pt x="446863" y="314888"/>
                  </a:lnTo>
                  <a:lnTo>
                    <a:pt x="422034" y="339670"/>
                  </a:lnTo>
                  <a:lnTo>
                    <a:pt x="413592" y="330749"/>
                  </a:lnTo>
                  <a:cubicBezTo>
                    <a:pt x="412599" y="329757"/>
                    <a:pt x="411606" y="329262"/>
                    <a:pt x="410613" y="329262"/>
                  </a:cubicBezTo>
                  <a:cubicBezTo>
                    <a:pt x="409123" y="329262"/>
                    <a:pt x="408130" y="329757"/>
                    <a:pt x="407633" y="330749"/>
                  </a:cubicBezTo>
                  <a:lnTo>
                    <a:pt x="401178" y="336696"/>
                  </a:lnTo>
                  <a:lnTo>
                    <a:pt x="395219" y="330749"/>
                  </a:lnTo>
                  <a:close/>
                  <a:moveTo>
                    <a:pt x="257208" y="281645"/>
                  </a:moveTo>
                  <a:lnTo>
                    <a:pt x="257311" y="282261"/>
                  </a:lnTo>
                  <a:lnTo>
                    <a:pt x="257208" y="282141"/>
                  </a:lnTo>
                  <a:cubicBezTo>
                    <a:pt x="257208" y="282141"/>
                    <a:pt x="257208" y="281645"/>
                    <a:pt x="257208" y="281645"/>
                  </a:cubicBezTo>
                  <a:close/>
                  <a:moveTo>
                    <a:pt x="235824" y="271768"/>
                  </a:moveTo>
                  <a:cubicBezTo>
                    <a:pt x="242955" y="271768"/>
                    <a:pt x="248735" y="277638"/>
                    <a:pt x="248735" y="284878"/>
                  </a:cubicBezTo>
                  <a:cubicBezTo>
                    <a:pt x="248735" y="292118"/>
                    <a:pt x="242955" y="297988"/>
                    <a:pt x="235824" y="297988"/>
                  </a:cubicBezTo>
                  <a:cubicBezTo>
                    <a:pt x="228693" y="297988"/>
                    <a:pt x="222913" y="292118"/>
                    <a:pt x="222913" y="284878"/>
                  </a:cubicBezTo>
                  <a:cubicBezTo>
                    <a:pt x="222913" y="277638"/>
                    <a:pt x="228693" y="271768"/>
                    <a:pt x="235824" y="271768"/>
                  </a:cubicBezTo>
                  <a:close/>
                  <a:moveTo>
                    <a:pt x="139550" y="247460"/>
                  </a:moveTo>
                  <a:lnTo>
                    <a:pt x="149478" y="247460"/>
                  </a:lnTo>
                  <a:lnTo>
                    <a:pt x="149478" y="267286"/>
                  </a:lnTo>
                  <a:cubicBezTo>
                    <a:pt x="149478" y="269764"/>
                    <a:pt x="151464" y="271746"/>
                    <a:pt x="153946" y="271746"/>
                  </a:cubicBezTo>
                  <a:lnTo>
                    <a:pt x="209046" y="271746"/>
                  </a:lnTo>
                  <a:cubicBezTo>
                    <a:pt x="207060" y="275711"/>
                    <a:pt x="206068" y="280172"/>
                    <a:pt x="206068" y="284633"/>
                  </a:cubicBezTo>
                  <a:cubicBezTo>
                    <a:pt x="206068" y="289589"/>
                    <a:pt x="207060" y="294050"/>
                    <a:pt x="209046" y="298015"/>
                  </a:cubicBezTo>
                  <a:lnTo>
                    <a:pt x="153946" y="298015"/>
                  </a:lnTo>
                  <a:cubicBezTo>
                    <a:pt x="151464" y="298015"/>
                    <a:pt x="149478" y="299997"/>
                    <a:pt x="149478" y="302476"/>
                  </a:cubicBezTo>
                  <a:lnTo>
                    <a:pt x="149478" y="331222"/>
                  </a:lnTo>
                  <a:lnTo>
                    <a:pt x="139550" y="331222"/>
                  </a:lnTo>
                  <a:close/>
                  <a:moveTo>
                    <a:pt x="298888" y="141861"/>
                  </a:moveTo>
                  <a:cubicBezTo>
                    <a:pt x="299385" y="141861"/>
                    <a:pt x="299881" y="141861"/>
                    <a:pt x="299881" y="141861"/>
                  </a:cubicBezTo>
                  <a:cubicBezTo>
                    <a:pt x="300378" y="141861"/>
                    <a:pt x="300874" y="141861"/>
                    <a:pt x="300874" y="141861"/>
                  </a:cubicBezTo>
                  <a:lnTo>
                    <a:pt x="429470" y="270737"/>
                  </a:lnTo>
                  <a:cubicBezTo>
                    <a:pt x="429967" y="270737"/>
                    <a:pt x="429967" y="271233"/>
                    <a:pt x="429967" y="271729"/>
                  </a:cubicBezTo>
                  <a:cubicBezTo>
                    <a:pt x="429967" y="271729"/>
                    <a:pt x="429967" y="272224"/>
                    <a:pt x="429470" y="272720"/>
                  </a:cubicBezTo>
                  <a:lnTo>
                    <a:pt x="378330" y="323775"/>
                  </a:lnTo>
                  <a:cubicBezTo>
                    <a:pt x="377833" y="324766"/>
                    <a:pt x="377337" y="324766"/>
                    <a:pt x="376344" y="323775"/>
                  </a:cubicBezTo>
                  <a:lnTo>
                    <a:pt x="297895" y="245458"/>
                  </a:lnTo>
                  <a:cubicBezTo>
                    <a:pt x="296902" y="244962"/>
                    <a:pt x="295909" y="244466"/>
                    <a:pt x="294916" y="244466"/>
                  </a:cubicBezTo>
                  <a:cubicBezTo>
                    <a:pt x="293923" y="244466"/>
                    <a:pt x="292434" y="244962"/>
                    <a:pt x="291937" y="245458"/>
                  </a:cubicBezTo>
                  <a:lnTo>
                    <a:pt x="264132" y="273216"/>
                  </a:lnTo>
                  <a:cubicBezTo>
                    <a:pt x="260657" y="264789"/>
                    <a:pt x="253209" y="258345"/>
                    <a:pt x="244272" y="255867"/>
                  </a:cubicBezTo>
                  <a:lnTo>
                    <a:pt x="273070" y="227118"/>
                  </a:lnTo>
                  <a:cubicBezTo>
                    <a:pt x="275056" y="225631"/>
                    <a:pt x="275056" y="222657"/>
                    <a:pt x="273070" y="221170"/>
                  </a:cubicBezTo>
                  <a:lnTo>
                    <a:pt x="247748" y="195394"/>
                  </a:lnTo>
                  <a:cubicBezTo>
                    <a:pt x="247251" y="194899"/>
                    <a:pt x="247251" y="194403"/>
                    <a:pt x="247251" y="194403"/>
                  </a:cubicBezTo>
                  <a:cubicBezTo>
                    <a:pt x="247251" y="193907"/>
                    <a:pt x="247251" y="193907"/>
                    <a:pt x="247748" y="193412"/>
                  </a:cubicBezTo>
                  <a:close/>
                  <a:moveTo>
                    <a:pt x="292959" y="135864"/>
                  </a:moveTo>
                  <a:lnTo>
                    <a:pt x="241319" y="186937"/>
                  </a:lnTo>
                  <a:cubicBezTo>
                    <a:pt x="239829" y="188921"/>
                    <a:pt x="238836" y="191400"/>
                    <a:pt x="238836" y="194375"/>
                  </a:cubicBezTo>
                  <a:cubicBezTo>
                    <a:pt x="238836" y="196854"/>
                    <a:pt x="239829" y="199334"/>
                    <a:pt x="241319" y="201317"/>
                  </a:cubicBezTo>
                  <a:lnTo>
                    <a:pt x="264159" y="224126"/>
                  </a:lnTo>
                  <a:lnTo>
                    <a:pt x="232877" y="255365"/>
                  </a:lnTo>
                  <a:cubicBezTo>
                    <a:pt x="231388" y="256853"/>
                    <a:pt x="231388" y="259828"/>
                    <a:pt x="232877" y="261315"/>
                  </a:cubicBezTo>
                  <a:lnTo>
                    <a:pt x="233374" y="261811"/>
                  </a:lnTo>
                  <a:cubicBezTo>
                    <a:pt x="234367" y="262803"/>
                    <a:pt x="235360" y="263299"/>
                    <a:pt x="236353" y="263299"/>
                  </a:cubicBezTo>
                  <a:cubicBezTo>
                    <a:pt x="236353" y="263299"/>
                    <a:pt x="235857" y="263299"/>
                    <a:pt x="235857" y="263299"/>
                  </a:cubicBezTo>
                  <a:cubicBezTo>
                    <a:pt x="230395" y="263299"/>
                    <a:pt x="225429" y="265282"/>
                    <a:pt x="221457" y="268753"/>
                  </a:cubicBezTo>
                  <a:cubicBezTo>
                    <a:pt x="221953" y="267762"/>
                    <a:pt x="221953" y="266770"/>
                    <a:pt x="221457" y="265778"/>
                  </a:cubicBezTo>
                  <a:cubicBezTo>
                    <a:pt x="220960" y="264291"/>
                    <a:pt x="218974" y="263299"/>
                    <a:pt x="217485" y="263299"/>
                  </a:cubicBezTo>
                  <a:lnTo>
                    <a:pt x="158396" y="263299"/>
                  </a:lnTo>
                  <a:lnTo>
                    <a:pt x="158396" y="242969"/>
                  </a:lnTo>
                  <a:cubicBezTo>
                    <a:pt x="158396" y="240490"/>
                    <a:pt x="156410" y="238506"/>
                    <a:pt x="153927" y="238506"/>
                  </a:cubicBezTo>
                  <a:lnTo>
                    <a:pt x="135059" y="238506"/>
                  </a:lnTo>
                  <a:cubicBezTo>
                    <a:pt x="132576" y="238506"/>
                    <a:pt x="130590" y="240490"/>
                    <a:pt x="131087" y="242969"/>
                  </a:cubicBezTo>
                  <a:lnTo>
                    <a:pt x="131087" y="335694"/>
                  </a:lnTo>
                  <a:cubicBezTo>
                    <a:pt x="131087" y="338173"/>
                    <a:pt x="132576" y="339660"/>
                    <a:pt x="135059" y="339660"/>
                  </a:cubicBezTo>
                  <a:lnTo>
                    <a:pt x="153927" y="339660"/>
                  </a:lnTo>
                  <a:cubicBezTo>
                    <a:pt x="156410" y="339660"/>
                    <a:pt x="158396" y="338173"/>
                    <a:pt x="158396" y="335694"/>
                  </a:cubicBezTo>
                  <a:lnTo>
                    <a:pt x="158396" y="306438"/>
                  </a:lnTo>
                  <a:lnTo>
                    <a:pt x="217485" y="306438"/>
                  </a:lnTo>
                  <a:cubicBezTo>
                    <a:pt x="218974" y="306438"/>
                    <a:pt x="220960" y="305446"/>
                    <a:pt x="221457" y="303959"/>
                  </a:cubicBezTo>
                  <a:cubicBezTo>
                    <a:pt x="221953" y="302967"/>
                    <a:pt x="221953" y="301976"/>
                    <a:pt x="221457" y="300984"/>
                  </a:cubicBezTo>
                  <a:cubicBezTo>
                    <a:pt x="225429" y="304455"/>
                    <a:pt x="230395" y="306438"/>
                    <a:pt x="235857" y="306438"/>
                  </a:cubicBezTo>
                  <a:cubicBezTo>
                    <a:pt x="247774" y="306438"/>
                    <a:pt x="257704" y="297017"/>
                    <a:pt x="257704" y="284621"/>
                  </a:cubicBezTo>
                  <a:lnTo>
                    <a:pt x="257311" y="282261"/>
                  </a:lnTo>
                  <a:lnTo>
                    <a:pt x="260187" y="285612"/>
                  </a:lnTo>
                  <a:cubicBezTo>
                    <a:pt x="261677" y="286108"/>
                    <a:pt x="263663" y="286108"/>
                    <a:pt x="264656" y="284621"/>
                  </a:cubicBezTo>
                  <a:lnTo>
                    <a:pt x="294945" y="254869"/>
                  </a:lnTo>
                  <a:lnTo>
                    <a:pt x="370419" y="329743"/>
                  </a:lnTo>
                  <a:cubicBezTo>
                    <a:pt x="372405" y="331727"/>
                    <a:pt x="374888" y="332718"/>
                    <a:pt x="377371" y="332718"/>
                  </a:cubicBezTo>
                  <a:cubicBezTo>
                    <a:pt x="380350" y="332718"/>
                    <a:pt x="382832" y="331727"/>
                    <a:pt x="384819" y="329743"/>
                  </a:cubicBezTo>
                  <a:cubicBezTo>
                    <a:pt x="384322" y="331231"/>
                    <a:pt x="384819" y="332718"/>
                    <a:pt x="385812" y="333710"/>
                  </a:cubicBezTo>
                  <a:lnTo>
                    <a:pt x="398225" y="346107"/>
                  </a:lnTo>
                  <a:cubicBezTo>
                    <a:pt x="399218" y="347098"/>
                    <a:pt x="400211" y="347594"/>
                    <a:pt x="401204" y="347594"/>
                  </a:cubicBezTo>
                  <a:cubicBezTo>
                    <a:pt x="402198" y="347594"/>
                    <a:pt x="403687" y="347098"/>
                    <a:pt x="404184" y="346107"/>
                  </a:cubicBezTo>
                  <a:lnTo>
                    <a:pt x="410639" y="340156"/>
                  </a:lnTo>
                  <a:lnTo>
                    <a:pt x="419080" y="348586"/>
                  </a:lnTo>
                  <a:cubicBezTo>
                    <a:pt x="420073" y="349578"/>
                    <a:pt x="421066" y="350073"/>
                    <a:pt x="422059" y="350073"/>
                  </a:cubicBezTo>
                  <a:cubicBezTo>
                    <a:pt x="423549" y="350073"/>
                    <a:pt x="424542" y="349578"/>
                    <a:pt x="425535" y="348586"/>
                  </a:cubicBezTo>
                  <a:lnTo>
                    <a:pt x="456320" y="317843"/>
                  </a:lnTo>
                  <a:cubicBezTo>
                    <a:pt x="456817" y="317347"/>
                    <a:pt x="457314" y="315859"/>
                    <a:pt x="457314" y="314868"/>
                  </a:cubicBezTo>
                  <a:cubicBezTo>
                    <a:pt x="457314" y="313876"/>
                    <a:pt x="456817" y="312388"/>
                    <a:pt x="456320" y="311893"/>
                  </a:cubicBezTo>
                  <a:lnTo>
                    <a:pt x="447383" y="302967"/>
                  </a:lnTo>
                  <a:lnTo>
                    <a:pt x="453341" y="297017"/>
                  </a:lnTo>
                  <a:cubicBezTo>
                    <a:pt x="455327" y="295034"/>
                    <a:pt x="455327" y="292554"/>
                    <a:pt x="453341" y="290571"/>
                  </a:cubicBezTo>
                  <a:lnTo>
                    <a:pt x="441424" y="278670"/>
                  </a:lnTo>
                  <a:cubicBezTo>
                    <a:pt x="439935" y="277183"/>
                    <a:pt x="438445" y="277183"/>
                    <a:pt x="436955" y="277679"/>
                  </a:cubicBezTo>
                  <a:cubicBezTo>
                    <a:pt x="437948" y="275695"/>
                    <a:pt x="438942" y="273712"/>
                    <a:pt x="438942" y="271728"/>
                  </a:cubicBezTo>
                  <a:cubicBezTo>
                    <a:pt x="438942" y="268753"/>
                    <a:pt x="437948" y="266274"/>
                    <a:pt x="435962" y="264291"/>
                  </a:cubicBezTo>
                  <a:lnTo>
                    <a:pt x="307358" y="135864"/>
                  </a:lnTo>
                  <a:cubicBezTo>
                    <a:pt x="303386" y="131897"/>
                    <a:pt x="296434" y="131897"/>
                    <a:pt x="292959" y="135864"/>
                  </a:cubicBezTo>
                  <a:close/>
                  <a:moveTo>
                    <a:pt x="305372" y="0"/>
                  </a:moveTo>
                  <a:cubicBezTo>
                    <a:pt x="358999" y="0"/>
                    <a:pt x="406666" y="33718"/>
                    <a:pt x="425038" y="83304"/>
                  </a:cubicBezTo>
                  <a:lnTo>
                    <a:pt x="579959" y="352553"/>
                  </a:lnTo>
                  <a:cubicBezTo>
                    <a:pt x="592372" y="372387"/>
                    <a:pt x="599324" y="396684"/>
                    <a:pt x="599324" y="420485"/>
                  </a:cubicBezTo>
                  <a:cubicBezTo>
                    <a:pt x="599324" y="490896"/>
                    <a:pt x="542222" y="547919"/>
                    <a:pt x="472210" y="547919"/>
                  </a:cubicBezTo>
                  <a:lnTo>
                    <a:pt x="127611" y="547919"/>
                  </a:lnTo>
                  <a:cubicBezTo>
                    <a:pt x="57102" y="547919"/>
                    <a:pt x="0" y="490896"/>
                    <a:pt x="0" y="420485"/>
                  </a:cubicBezTo>
                  <a:cubicBezTo>
                    <a:pt x="0" y="392717"/>
                    <a:pt x="9434" y="365445"/>
                    <a:pt x="26317" y="343131"/>
                  </a:cubicBezTo>
                  <a:lnTo>
                    <a:pt x="184713" y="78841"/>
                  </a:lnTo>
                  <a:cubicBezTo>
                    <a:pt x="186699" y="75370"/>
                    <a:pt x="189182" y="72395"/>
                    <a:pt x="192161" y="69916"/>
                  </a:cubicBezTo>
                  <a:cubicBezTo>
                    <a:pt x="213512" y="27272"/>
                    <a:pt x="257704" y="0"/>
                    <a:pt x="30537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router_120395">
              <a:extLst>
                <a:ext uri="{FF2B5EF4-FFF2-40B4-BE49-F238E27FC236}">
                  <a16:creationId xmlns:a16="http://schemas.microsoft.com/office/drawing/2014/main" id="{AA344468-3E78-42B6-913C-D12A024266D1}"/>
                </a:ext>
              </a:extLst>
            </p:cNvPr>
            <p:cNvSpPr/>
            <p:nvPr/>
          </p:nvSpPr>
          <p:spPr>
            <a:xfrm>
              <a:off x="5945881" y="2308950"/>
              <a:ext cx="609684" cy="304311"/>
            </a:xfrm>
            <a:custGeom>
              <a:avLst/>
              <a:gdLst>
                <a:gd name="connsiteX0" fmla="*/ 489300 w 607356"/>
                <a:gd name="connsiteY0" fmla="*/ 134780 h 303149"/>
                <a:gd name="connsiteX1" fmla="*/ 539895 w 607356"/>
                <a:gd name="connsiteY1" fmla="*/ 134780 h 303149"/>
                <a:gd name="connsiteX2" fmla="*/ 539895 w 607356"/>
                <a:gd name="connsiteY2" fmla="*/ 168369 h 303149"/>
                <a:gd name="connsiteX3" fmla="*/ 489300 w 607356"/>
                <a:gd name="connsiteY3" fmla="*/ 168369 h 303149"/>
                <a:gd name="connsiteX4" fmla="*/ 388039 w 607356"/>
                <a:gd name="connsiteY4" fmla="*/ 134780 h 303149"/>
                <a:gd name="connsiteX5" fmla="*/ 438705 w 607356"/>
                <a:gd name="connsiteY5" fmla="*/ 134780 h 303149"/>
                <a:gd name="connsiteX6" fmla="*/ 438705 w 607356"/>
                <a:gd name="connsiteY6" fmla="*/ 168369 h 303149"/>
                <a:gd name="connsiteX7" fmla="*/ 388039 w 607356"/>
                <a:gd name="connsiteY7" fmla="*/ 168369 h 303149"/>
                <a:gd name="connsiteX8" fmla="*/ 168651 w 607356"/>
                <a:gd name="connsiteY8" fmla="*/ 134780 h 303149"/>
                <a:gd name="connsiteX9" fmla="*/ 219246 w 607356"/>
                <a:gd name="connsiteY9" fmla="*/ 134780 h 303149"/>
                <a:gd name="connsiteX10" fmla="*/ 219246 w 607356"/>
                <a:gd name="connsiteY10" fmla="*/ 168369 h 303149"/>
                <a:gd name="connsiteX11" fmla="*/ 168651 w 607356"/>
                <a:gd name="connsiteY11" fmla="*/ 168369 h 303149"/>
                <a:gd name="connsiteX12" fmla="*/ 67460 w 607356"/>
                <a:gd name="connsiteY12" fmla="*/ 134780 h 303149"/>
                <a:gd name="connsiteX13" fmla="*/ 118055 w 607356"/>
                <a:gd name="connsiteY13" fmla="*/ 134780 h 303149"/>
                <a:gd name="connsiteX14" fmla="*/ 118055 w 607356"/>
                <a:gd name="connsiteY14" fmla="*/ 168369 h 303149"/>
                <a:gd name="connsiteX15" fmla="*/ 67460 w 607356"/>
                <a:gd name="connsiteY15" fmla="*/ 168369 h 303149"/>
                <a:gd name="connsiteX16" fmla="*/ 33784 w 607356"/>
                <a:gd name="connsiteY16" fmla="*/ 67324 h 303149"/>
                <a:gd name="connsiteX17" fmla="*/ 33784 w 607356"/>
                <a:gd name="connsiteY17" fmla="*/ 235825 h 303149"/>
                <a:gd name="connsiteX18" fmla="*/ 573572 w 607356"/>
                <a:gd name="connsiteY18" fmla="*/ 235825 h 303149"/>
                <a:gd name="connsiteX19" fmla="*/ 573572 w 607356"/>
                <a:gd name="connsiteY19" fmla="*/ 67324 h 303149"/>
                <a:gd name="connsiteX20" fmla="*/ 67442 w 607356"/>
                <a:gd name="connsiteY20" fmla="*/ 0 h 303149"/>
                <a:gd name="connsiteX21" fmla="*/ 219281 w 607356"/>
                <a:gd name="connsiteY21" fmla="*/ 0 h 303149"/>
                <a:gd name="connsiteX22" fmla="*/ 219281 w 607356"/>
                <a:gd name="connsiteY22" fmla="*/ 33725 h 303149"/>
                <a:gd name="connsiteX23" fmla="*/ 388075 w 607356"/>
                <a:gd name="connsiteY23" fmla="*/ 33725 h 303149"/>
                <a:gd name="connsiteX24" fmla="*/ 388075 w 607356"/>
                <a:gd name="connsiteY24" fmla="*/ 0 h 303149"/>
                <a:gd name="connsiteX25" fmla="*/ 539914 w 607356"/>
                <a:gd name="connsiteY25" fmla="*/ 0 h 303149"/>
                <a:gd name="connsiteX26" fmla="*/ 539914 w 607356"/>
                <a:gd name="connsiteY26" fmla="*/ 33725 h 303149"/>
                <a:gd name="connsiteX27" fmla="*/ 607356 w 607356"/>
                <a:gd name="connsiteY27" fmla="*/ 33725 h 303149"/>
                <a:gd name="connsiteX28" fmla="*/ 607356 w 607356"/>
                <a:gd name="connsiteY28" fmla="*/ 269424 h 303149"/>
                <a:gd name="connsiteX29" fmla="*/ 607356 w 607356"/>
                <a:gd name="connsiteY29" fmla="*/ 303149 h 303149"/>
                <a:gd name="connsiteX30" fmla="*/ 506130 w 607356"/>
                <a:gd name="connsiteY30" fmla="*/ 303149 h 303149"/>
                <a:gd name="connsiteX31" fmla="*/ 506130 w 607356"/>
                <a:gd name="connsiteY31" fmla="*/ 269424 h 303149"/>
                <a:gd name="connsiteX32" fmla="*/ 101226 w 607356"/>
                <a:gd name="connsiteY32" fmla="*/ 269424 h 303149"/>
                <a:gd name="connsiteX33" fmla="*/ 101226 w 607356"/>
                <a:gd name="connsiteY33" fmla="*/ 303149 h 303149"/>
                <a:gd name="connsiteX34" fmla="*/ 0 w 607356"/>
                <a:gd name="connsiteY34" fmla="*/ 303149 h 303149"/>
                <a:gd name="connsiteX35" fmla="*/ 0 w 607356"/>
                <a:gd name="connsiteY35" fmla="*/ 269424 h 303149"/>
                <a:gd name="connsiteX36" fmla="*/ 0 w 607356"/>
                <a:gd name="connsiteY36" fmla="*/ 33725 h 303149"/>
                <a:gd name="connsiteX37" fmla="*/ 67442 w 607356"/>
                <a:gd name="connsiteY37" fmla="*/ 33725 h 30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7356" h="303149">
                  <a:moveTo>
                    <a:pt x="489300" y="134780"/>
                  </a:moveTo>
                  <a:lnTo>
                    <a:pt x="539895" y="134780"/>
                  </a:lnTo>
                  <a:lnTo>
                    <a:pt x="539895" y="168369"/>
                  </a:lnTo>
                  <a:lnTo>
                    <a:pt x="489300" y="168369"/>
                  </a:lnTo>
                  <a:close/>
                  <a:moveTo>
                    <a:pt x="388039" y="134780"/>
                  </a:moveTo>
                  <a:lnTo>
                    <a:pt x="438705" y="134780"/>
                  </a:lnTo>
                  <a:lnTo>
                    <a:pt x="438705" y="168369"/>
                  </a:lnTo>
                  <a:lnTo>
                    <a:pt x="388039" y="168369"/>
                  </a:lnTo>
                  <a:close/>
                  <a:moveTo>
                    <a:pt x="168651" y="134780"/>
                  </a:moveTo>
                  <a:lnTo>
                    <a:pt x="219246" y="134780"/>
                  </a:lnTo>
                  <a:lnTo>
                    <a:pt x="219246" y="168369"/>
                  </a:lnTo>
                  <a:lnTo>
                    <a:pt x="168651" y="168369"/>
                  </a:lnTo>
                  <a:close/>
                  <a:moveTo>
                    <a:pt x="67460" y="134780"/>
                  </a:moveTo>
                  <a:lnTo>
                    <a:pt x="118055" y="134780"/>
                  </a:lnTo>
                  <a:lnTo>
                    <a:pt x="118055" y="168369"/>
                  </a:lnTo>
                  <a:lnTo>
                    <a:pt x="67460" y="168369"/>
                  </a:lnTo>
                  <a:close/>
                  <a:moveTo>
                    <a:pt x="33784" y="67324"/>
                  </a:moveTo>
                  <a:lnTo>
                    <a:pt x="33784" y="235825"/>
                  </a:lnTo>
                  <a:lnTo>
                    <a:pt x="573572" y="235825"/>
                  </a:lnTo>
                  <a:lnTo>
                    <a:pt x="573572" y="67324"/>
                  </a:lnTo>
                  <a:close/>
                  <a:moveTo>
                    <a:pt x="67442" y="0"/>
                  </a:moveTo>
                  <a:lnTo>
                    <a:pt x="219281" y="0"/>
                  </a:lnTo>
                  <a:lnTo>
                    <a:pt x="219281" y="33725"/>
                  </a:lnTo>
                  <a:lnTo>
                    <a:pt x="388075" y="33725"/>
                  </a:lnTo>
                  <a:lnTo>
                    <a:pt x="388075" y="0"/>
                  </a:lnTo>
                  <a:lnTo>
                    <a:pt x="539914" y="0"/>
                  </a:lnTo>
                  <a:lnTo>
                    <a:pt x="539914" y="33725"/>
                  </a:lnTo>
                  <a:lnTo>
                    <a:pt x="607356" y="33725"/>
                  </a:lnTo>
                  <a:lnTo>
                    <a:pt x="607356" y="269424"/>
                  </a:lnTo>
                  <a:lnTo>
                    <a:pt x="607356" y="303149"/>
                  </a:lnTo>
                  <a:lnTo>
                    <a:pt x="506130" y="303149"/>
                  </a:lnTo>
                  <a:lnTo>
                    <a:pt x="506130" y="269424"/>
                  </a:lnTo>
                  <a:lnTo>
                    <a:pt x="101226" y="269424"/>
                  </a:lnTo>
                  <a:lnTo>
                    <a:pt x="101226" y="303149"/>
                  </a:lnTo>
                  <a:lnTo>
                    <a:pt x="0" y="303149"/>
                  </a:lnTo>
                  <a:lnTo>
                    <a:pt x="0" y="269424"/>
                  </a:lnTo>
                  <a:lnTo>
                    <a:pt x="0" y="33725"/>
                  </a:lnTo>
                  <a:lnTo>
                    <a:pt x="67442" y="3372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iconfont-11253-5321992">
              <a:extLst>
                <a:ext uri="{FF2B5EF4-FFF2-40B4-BE49-F238E27FC236}">
                  <a16:creationId xmlns:a16="http://schemas.microsoft.com/office/drawing/2014/main" id="{FCCC54E2-1AE9-42F5-99A9-55238AE89EA6}"/>
                </a:ext>
              </a:extLst>
            </p:cNvPr>
            <p:cNvSpPr/>
            <p:nvPr/>
          </p:nvSpPr>
          <p:spPr>
            <a:xfrm>
              <a:off x="5172805" y="3223490"/>
              <a:ext cx="525367" cy="609685"/>
            </a:xfrm>
            <a:custGeom>
              <a:avLst/>
              <a:gdLst>
                <a:gd name="connsiteX0" fmla="*/ 130765 w 409796"/>
                <a:gd name="connsiteY0" fmla="*/ 168617 h 475566"/>
                <a:gd name="connsiteX1" fmla="*/ 123103 w 409796"/>
                <a:gd name="connsiteY1" fmla="*/ 181760 h 475566"/>
                <a:gd name="connsiteX2" fmla="*/ 123103 w 409796"/>
                <a:gd name="connsiteY2" fmla="*/ 362329 h 475566"/>
                <a:gd name="connsiteX3" fmla="*/ 145962 w 409796"/>
                <a:gd name="connsiteY3" fmla="*/ 375282 h 475566"/>
                <a:gd name="connsiteX4" fmla="*/ 296543 w 409796"/>
                <a:gd name="connsiteY4" fmla="*/ 284997 h 475566"/>
                <a:gd name="connsiteX5" fmla="*/ 296543 w 409796"/>
                <a:gd name="connsiteY5" fmla="*/ 259045 h 475566"/>
                <a:gd name="connsiteX6" fmla="*/ 145962 w 409796"/>
                <a:gd name="connsiteY6" fmla="*/ 168760 h 475566"/>
                <a:gd name="connsiteX7" fmla="*/ 130765 w 409796"/>
                <a:gd name="connsiteY7" fmla="*/ 168617 h 475566"/>
                <a:gd name="connsiteX8" fmla="*/ 303354 w 409796"/>
                <a:gd name="connsiteY8" fmla="*/ 198 h 475566"/>
                <a:gd name="connsiteX9" fmla="*/ 409796 w 409796"/>
                <a:gd name="connsiteY9" fmla="*/ 107830 h 475566"/>
                <a:gd name="connsiteX10" fmla="*/ 323928 w 409796"/>
                <a:gd name="connsiteY10" fmla="*/ 107830 h 475566"/>
                <a:gd name="connsiteX11" fmla="*/ 303354 w 409796"/>
                <a:gd name="connsiteY11" fmla="*/ 87265 h 475566"/>
                <a:gd name="connsiteX12" fmla="*/ 36907 w 409796"/>
                <a:gd name="connsiteY12" fmla="*/ 0 h 475566"/>
                <a:gd name="connsiteX13" fmla="*/ 282114 w 409796"/>
                <a:gd name="connsiteY13" fmla="*/ 0 h 475566"/>
                <a:gd name="connsiteX14" fmla="*/ 282114 w 409796"/>
                <a:gd name="connsiteY14" fmla="*/ 87190 h 475566"/>
                <a:gd name="connsiteX15" fmla="*/ 323926 w 409796"/>
                <a:gd name="connsiteY15" fmla="*/ 129046 h 475566"/>
                <a:gd name="connsiteX16" fmla="*/ 323926 w 409796"/>
                <a:gd name="connsiteY16" fmla="*/ 129141 h 475566"/>
                <a:gd name="connsiteX17" fmla="*/ 409598 w 409796"/>
                <a:gd name="connsiteY17" fmla="*/ 129141 h 475566"/>
                <a:gd name="connsiteX18" fmla="*/ 409598 w 409796"/>
                <a:gd name="connsiteY18" fmla="*/ 438662 h 475566"/>
                <a:gd name="connsiteX19" fmla="*/ 372691 w 409796"/>
                <a:gd name="connsiteY19" fmla="*/ 475566 h 475566"/>
                <a:gd name="connsiteX20" fmla="*/ 36907 w 409796"/>
                <a:gd name="connsiteY20" fmla="*/ 475566 h 475566"/>
                <a:gd name="connsiteX21" fmla="*/ 0 w 409796"/>
                <a:gd name="connsiteY21" fmla="*/ 438662 h 475566"/>
                <a:gd name="connsiteX22" fmla="*/ 0 w 409796"/>
                <a:gd name="connsiteY22" fmla="*/ 36904 h 475566"/>
                <a:gd name="connsiteX23" fmla="*/ 36907 w 409796"/>
                <a:gd name="connsiteY23" fmla="*/ 0 h 4755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409796" h="475566">
                  <a:moveTo>
                    <a:pt x="130765" y="168617"/>
                  </a:moveTo>
                  <a:cubicBezTo>
                    <a:pt x="126306" y="171141"/>
                    <a:pt x="123103" y="175879"/>
                    <a:pt x="123103" y="181760"/>
                  </a:cubicBezTo>
                  <a:lnTo>
                    <a:pt x="123103" y="362329"/>
                  </a:lnTo>
                  <a:cubicBezTo>
                    <a:pt x="123103" y="374043"/>
                    <a:pt x="135914" y="381329"/>
                    <a:pt x="145962" y="375282"/>
                  </a:cubicBezTo>
                  <a:lnTo>
                    <a:pt x="296543" y="284997"/>
                  </a:lnTo>
                  <a:cubicBezTo>
                    <a:pt x="306306" y="279187"/>
                    <a:pt x="306306" y="264949"/>
                    <a:pt x="296543" y="259045"/>
                  </a:cubicBezTo>
                  <a:lnTo>
                    <a:pt x="145962" y="168760"/>
                  </a:lnTo>
                  <a:cubicBezTo>
                    <a:pt x="140938" y="165784"/>
                    <a:pt x="135223" y="166093"/>
                    <a:pt x="130765" y="168617"/>
                  </a:cubicBezTo>
                  <a:close/>
                  <a:moveTo>
                    <a:pt x="303354" y="198"/>
                  </a:moveTo>
                  <a:lnTo>
                    <a:pt x="409796" y="107830"/>
                  </a:lnTo>
                  <a:lnTo>
                    <a:pt x="323928" y="107830"/>
                  </a:lnTo>
                  <a:cubicBezTo>
                    <a:pt x="312498" y="107830"/>
                    <a:pt x="303354" y="98643"/>
                    <a:pt x="303354" y="87265"/>
                  </a:cubicBezTo>
                  <a:close/>
                  <a:moveTo>
                    <a:pt x="36907" y="0"/>
                  </a:moveTo>
                  <a:lnTo>
                    <a:pt x="282114" y="0"/>
                  </a:lnTo>
                  <a:lnTo>
                    <a:pt x="282114" y="87190"/>
                  </a:lnTo>
                  <a:cubicBezTo>
                    <a:pt x="282114" y="110285"/>
                    <a:pt x="300829" y="129046"/>
                    <a:pt x="323926" y="129046"/>
                  </a:cubicBezTo>
                  <a:lnTo>
                    <a:pt x="323926" y="129141"/>
                  </a:lnTo>
                  <a:lnTo>
                    <a:pt x="409598" y="129141"/>
                  </a:lnTo>
                  <a:lnTo>
                    <a:pt x="409598" y="438662"/>
                  </a:lnTo>
                  <a:cubicBezTo>
                    <a:pt x="409598" y="459042"/>
                    <a:pt x="393073" y="475566"/>
                    <a:pt x="372691" y="475566"/>
                  </a:cubicBezTo>
                  <a:lnTo>
                    <a:pt x="36907" y="475566"/>
                  </a:lnTo>
                  <a:cubicBezTo>
                    <a:pt x="16477" y="475566"/>
                    <a:pt x="0" y="458995"/>
                    <a:pt x="0" y="438662"/>
                  </a:cubicBezTo>
                  <a:lnTo>
                    <a:pt x="0" y="36904"/>
                  </a:lnTo>
                  <a:cubicBezTo>
                    <a:pt x="0" y="16476"/>
                    <a:pt x="16525" y="0"/>
                    <a:pt x="3690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iconfont-11092-5226638">
              <a:extLst>
                <a:ext uri="{FF2B5EF4-FFF2-40B4-BE49-F238E27FC236}">
                  <a16:creationId xmlns:a16="http://schemas.microsoft.com/office/drawing/2014/main" id="{C6C976D7-9DA7-4EC8-84A1-D4050DD4FA57}"/>
                </a:ext>
              </a:extLst>
            </p:cNvPr>
            <p:cNvSpPr/>
            <p:nvPr/>
          </p:nvSpPr>
          <p:spPr>
            <a:xfrm>
              <a:off x="5434509" y="4264587"/>
              <a:ext cx="609685" cy="609685"/>
            </a:xfrm>
            <a:custGeom>
              <a:avLst/>
              <a:gdLst>
                <a:gd name="T0" fmla="*/ 7665 w 10667"/>
                <a:gd name="T1" fmla="*/ 10130 h 10666"/>
                <a:gd name="T2" fmla="*/ 6952 w 10667"/>
                <a:gd name="T3" fmla="*/ 9884 h 10666"/>
                <a:gd name="T4" fmla="*/ 7198 w 10667"/>
                <a:gd name="T5" fmla="*/ 9171 h 10666"/>
                <a:gd name="T6" fmla="*/ 9359 w 10667"/>
                <a:gd name="T7" fmla="*/ 3915 h 10666"/>
                <a:gd name="T8" fmla="*/ 4381 w 10667"/>
                <a:gd name="T9" fmla="*/ 1177 h 10666"/>
                <a:gd name="T10" fmla="*/ 1095 w 10667"/>
                <a:gd name="T11" fmla="*/ 5813 h 10666"/>
                <a:gd name="T12" fmla="*/ 5333 w 10667"/>
                <a:gd name="T13" fmla="*/ 9600 h 10666"/>
                <a:gd name="T14" fmla="*/ 5866 w 10667"/>
                <a:gd name="T15" fmla="*/ 10133 h 10666"/>
                <a:gd name="T16" fmla="*/ 5333 w 10667"/>
                <a:gd name="T17" fmla="*/ 10666 h 10666"/>
                <a:gd name="T18" fmla="*/ 0 w 10667"/>
                <a:gd name="T19" fmla="*/ 5333 h 10666"/>
                <a:gd name="T20" fmla="*/ 5333 w 10667"/>
                <a:gd name="T21" fmla="*/ 0 h 10666"/>
                <a:gd name="T22" fmla="*/ 10666 w 10667"/>
                <a:gd name="T23" fmla="*/ 5333 h 10666"/>
                <a:gd name="T24" fmla="*/ 7665 w 10667"/>
                <a:gd name="T25" fmla="*/ 10130 h 10666"/>
                <a:gd name="T26" fmla="*/ 2791 w 10667"/>
                <a:gd name="T27" fmla="*/ 4473 h 10666"/>
                <a:gd name="T28" fmla="*/ 2147 w 10667"/>
                <a:gd name="T29" fmla="*/ 4079 h 10666"/>
                <a:gd name="T30" fmla="*/ 2542 w 10667"/>
                <a:gd name="T31" fmla="*/ 3435 h 10666"/>
                <a:gd name="T32" fmla="*/ 8222 w 10667"/>
                <a:gd name="T33" fmla="*/ 4048 h 10666"/>
                <a:gd name="T34" fmla="*/ 8497 w 10667"/>
                <a:gd name="T35" fmla="*/ 4761 h 10666"/>
                <a:gd name="T36" fmla="*/ 7778 w 10667"/>
                <a:gd name="T37" fmla="*/ 5018 h 10666"/>
                <a:gd name="T38" fmla="*/ 2791 w 10667"/>
                <a:gd name="T39" fmla="*/ 4473 h 10666"/>
                <a:gd name="T40" fmla="*/ 3335 w 10667"/>
                <a:gd name="T41" fmla="*/ 6041 h 10666"/>
                <a:gd name="T42" fmla="*/ 2677 w 10667"/>
                <a:gd name="T43" fmla="*/ 5661 h 10666"/>
                <a:gd name="T44" fmla="*/ 3065 w 10667"/>
                <a:gd name="T45" fmla="*/ 5009 h 10666"/>
                <a:gd name="T46" fmla="*/ 7703 w 10667"/>
                <a:gd name="T47" fmla="*/ 5548 h 10666"/>
                <a:gd name="T48" fmla="*/ 7948 w 10667"/>
                <a:gd name="T49" fmla="*/ 6265 h 10666"/>
                <a:gd name="T50" fmla="*/ 7230 w 10667"/>
                <a:gd name="T51" fmla="*/ 6504 h 10666"/>
                <a:gd name="T52" fmla="*/ 3334 w 10667"/>
                <a:gd name="T53" fmla="*/ 6041 h 10666"/>
                <a:gd name="T54" fmla="*/ 3335 w 10667"/>
                <a:gd name="T55" fmla="*/ 6041 h 10666"/>
                <a:gd name="T56" fmla="*/ 3604 w 10667"/>
                <a:gd name="T57" fmla="*/ 7595 h 10666"/>
                <a:gd name="T58" fmla="*/ 2942 w 10667"/>
                <a:gd name="T59" fmla="*/ 7220 h 10666"/>
                <a:gd name="T60" fmla="*/ 3329 w 10667"/>
                <a:gd name="T61" fmla="*/ 6565 h 10666"/>
                <a:gd name="T62" fmla="*/ 6908 w 10667"/>
                <a:gd name="T63" fmla="*/ 6991 h 10666"/>
                <a:gd name="T64" fmla="*/ 7156 w 10667"/>
                <a:gd name="T65" fmla="*/ 7715 h 10666"/>
                <a:gd name="T66" fmla="*/ 6425 w 10667"/>
                <a:gd name="T67" fmla="*/ 7942 h 10666"/>
                <a:gd name="T68" fmla="*/ 3604 w 10667"/>
                <a:gd name="T69" fmla="*/ 7595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67" h="10666">
                  <a:moveTo>
                    <a:pt x="7665" y="10130"/>
                  </a:moveTo>
                  <a:cubicBezTo>
                    <a:pt x="7400" y="10259"/>
                    <a:pt x="7081" y="10149"/>
                    <a:pt x="6952" y="9884"/>
                  </a:cubicBezTo>
                  <a:cubicBezTo>
                    <a:pt x="6823" y="9620"/>
                    <a:pt x="6933" y="9300"/>
                    <a:pt x="7198" y="9171"/>
                  </a:cubicBezTo>
                  <a:cubicBezTo>
                    <a:pt x="9150" y="8224"/>
                    <a:pt x="10080" y="5962"/>
                    <a:pt x="9359" y="3915"/>
                  </a:cubicBezTo>
                  <a:cubicBezTo>
                    <a:pt x="8638" y="1869"/>
                    <a:pt x="6496" y="691"/>
                    <a:pt x="4381" y="1177"/>
                  </a:cubicBezTo>
                  <a:cubicBezTo>
                    <a:pt x="2266" y="1663"/>
                    <a:pt x="852" y="3657"/>
                    <a:pt x="1095" y="5813"/>
                  </a:cubicBezTo>
                  <a:cubicBezTo>
                    <a:pt x="1339" y="7969"/>
                    <a:pt x="3163" y="9599"/>
                    <a:pt x="5333" y="9600"/>
                  </a:cubicBezTo>
                  <a:cubicBezTo>
                    <a:pt x="5628" y="9600"/>
                    <a:pt x="5866" y="9838"/>
                    <a:pt x="5866" y="10133"/>
                  </a:cubicBezTo>
                  <a:cubicBezTo>
                    <a:pt x="5866" y="10428"/>
                    <a:pt x="5628" y="10666"/>
                    <a:pt x="5333" y="10666"/>
                  </a:cubicBezTo>
                  <a:cubicBezTo>
                    <a:pt x="2387" y="10666"/>
                    <a:pt x="0" y="8279"/>
                    <a:pt x="0" y="5333"/>
                  </a:cubicBezTo>
                  <a:cubicBezTo>
                    <a:pt x="0" y="2387"/>
                    <a:pt x="2387" y="0"/>
                    <a:pt x="5333" y="0"/>
                  </a:cubicBezTo>
                  <a:cubicBezTo>
                    <a:pt x="8279" y="0"/>
                    <a:pt x="10666" y="2387"/>
                    <a:pt x="10666" y="5333"/>
                  </a:cubicBezTo>
                  <a:cubicBezTo>
                    <a:pt x="10667" y="7375"/>
                    <a:pt x="9501" y="9237"/>
                    <a:pt x="7665" y="10130"/>
                  </a:cubicBezTo>
                  <a:close/>
                  <a:moveTo>
                    <a:pt x="2791" y="4473"/>
                  </a:moveTo>
                  <a:cubicBezTo>
                    <a:pt x="2504" y="4542"/>
                    <a:pt x="2216" y="4365"/>
                    <a:pt x="2147" y="4079"/>
                  </a:cubicBezTo>
                  <a:cubicBezTo>
                    <a:pt x="2079" y="3792"/>
                    <a:pt x="2255" y="3504"/>
                    <a:pt x="2542" y="3435"/>
                  </a:cubicBezTo>
                  <a:cubicBezTo>
                    <a:pt x="4438" y="2979"/>
                    <a:pt x="6338" y="3185"/>
                    <a:pt x="8222" y="4048"/>
                  </a:cubicBezTo>
                  <a:cubicBezTo>
                    <a:pt x="8497" y="4166"/>
                    <a:pt x="8622" y="4488"/>
                    <a:pt x="8497" y="4761"/>
                  </a:cubicBezTo>
                  <a:cubicBezTo>
                    <a:pt x="8372" y="5033"/>
                    <a:pt x="8047" y="5150"/>
                    <a:pt x="7778" y="5018"/>
                  </a:cubicBezTo>
                  <a:cubicBezTo>
                    <a:pt x="6107" y="4253"/>
                    <a:pt x="4451" y="4074"/>
                    <a:pt x="2791" y="4473"/>
                  </a:cubicBezTo>
                  <a:close/>
                  <a:moveTo>
                    <a:pt x="3335" y="6041"/>
                  </a:moveTo>
                  <a:cubicBezTo>
                    <a:pt x="3048" y="6120"/>
                    <a:pt x="2752" y="5949"/>
                    <a:pt x="2677" y="5661"/>
                  </a:cubicBezTo>
                  <a:cubicBezTo>
                    <a:pt x="2602" y="5373"/>
                    <a:pt x="2776" y="5080"/>
                    <a:pt x="3065" y="5009"/>
                  </a:cubicBezTo>
                  <a:cubicBezTo>
                    <a:pt x="4615" y="4604"/>
                    <a:pt x="6169" y="4787"/>
                    <a:pt x="7703" y="5548"/>
                  </a:cubicBezTo>
                  <a:cubicBezTo>
                    <a:pt x="7969" y="5678"/>
                    <a:pt x="8079" y="6000"/>
                    <a:pt x="7948" y="6265"/>
                  </a:cubicBezTo>
                  <a:cubicBezTo>
                    <a:pt x="7816" y="6530"/>
                    <a:pt x="7494" y="6637"/>
                    <a:pt x="7230" y="6504"/>
                  </a:cubicBezTo>
                  <a:cubicBezTo>
                    <a:pt x="5920" y="5855"/>
                    <a:pt x="4630" y="5703"/>
                    <a:pt x="3334" y="6041"/>
                  </a:cubicBezTo>
                  <a:lnTo>
                    <a:pt x="3335" y="6041"/>
                  </a:lnTo>
                  <a:close/>
                  <a:moveTo>
                    <a:pt x="3604" y="7595"/>
                  </a:moveTo>
                  <a:cubicBezTo>
                    <a:pt x="3317" y="7677"/>
                    <a:pt x="3019" y="7508"/>
                    <a:pt x="2942" y="7220"/>
                  </a:cubicBezTo>
                  <a:cubicBezTo>
                    <a:pt x="2866" y="6932"/>
                    <a:pt x="3040" y="6637"/>
                    <a:pt x="3329" y="6565"/>
                  </a:cubicBezTo>
                  <a:cubicBezTo>
                    <a:pt x="4526" y="6245"/>
                    <a:pt x="5727" y="6390"/>
                    <a:pt x="6908" y="6991"/>
                  </a:cubicBezTo>
                  <a:cubicBezTo>
                    <a:pt x="7180" y="7119"/>
                    <a:pt x="7292" y="7447"/>
                    <a:pt x="7156" y="7715"/>
                  </a:cubicBezTo>
                  <a:cubicBezTo>
                    <a:pt x="7020" y="7984"/>
                    <a:pt x="6689" y="8086"/>
                    <a:pt x="6425" y="7942"/>
                  </a:cubicBezTo>
                  <a:cubicBezTo>
                    <a:pt x="5473" y="7458"/>
                    <a:pt x="4541" y="7345"/>
                    <a:pt x="3604" y="759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iconfont-11092-5226570">
              <a:extLst>
                <a:ext uri="{FF2B5EF4-FFF2-40B4-BE49-F238E27FC236}">
                  <a16:creationId xmlns:a16="http://schemas.microsoft.com/office/drawing/2014/main" id="{713B42F5-11F1-4F24-BF7A-A3BFBC3C9985}"/>
                </a:ext>
              </a:extLst>
            </p:cNvPr>
            <p:cNvSpPr/>
            <p:nvPr/>
          </p:nvSpPr>
          <p:spPr>
            <a:xfrm>
              <a:off x="5892753" y="3207282"/>
              <a:ext cx="609685" cy="609685"/>
            </a:xfrm>
            <a:custGeom>
              <a:avLst/>
              <a:gdLst>
                <a:gd name="T0" fmla="*/ 3530 w 9600"/>
                <a:gd name="T1" fmla="*/ 8533 h 9600"/>
                <a:gd name="T2" fmla="*/ 6931 w 9600"/>
                <a:gd name="T3" fmla="*/ 8533 h 9600"/>
                <a:gd name="T4" fmla="*/ 7464 w 9600"/>
                <a:gd name="T5" fmla="*/ 9067 h 9600"/>
                <a:gd name="T6" fmla="*/ 6931 w 9600"/>
                <a:gd name="T7" fmla="*/ 9600 h 9600"/>
                <a:gd name="T8" fmla="*/ 2667 w 9600"/>
                <a:gd name="T9" fmla="*/ 9600 h 9600"/>
                <a:gd name="T10" fmla="*/ 2190 w 9600"/>
                <a:gd name="T11" fmla="*/ 8828 h 9600"/>
                <a:gd name="T12" fmla="*/ 2870 w 9600"/>
                <a:gd name="T13" fmla="*/ 7467 h 9600"/>
                <a:gd name="T14" fmla="*/ 533 w 9600"/>
                <a:gd name="T15" fmla="*/ 7467 h 9600"/>
                <a:gd name="T16" fmla="*/ 0 w 9600"/>
                <a:gd name="T17" fmla="*/ 6933 h 9600"/>
                <a:gd name="T18" fmla="*/ 0 w 9600"/>
                <a:gd name="T19" fmla="*/ 533 h 9600"/>
                <a:gd name="T20" fmla="*/ 533 w 9600"/>
                <a:gd name="T21" fmla="*/ 0 h 9600"/>
                <a:gd name="T22" fmla="*/ 9067 w 9600"/>
                <a:gd name="T23" fmla="*/ 0 h 9600"/>
                <a:gd name="T24" fmla="*/ 9600 w 9600"/>
                <a:gd name="T25" fmla="*/ 533 h 9600"/>
                <a:gd name="T26" fmla="*/ 9600 w 9600"/>
                <a:gd name="T27" fmla="*/ 6933 h 9600"/>
                <a:gd name="T28" fmla="*/ 9067 w 9600"/>
                <a:gd name="T29" fmla="*/ 7467 h 9600"/>
                <a:gd name="T30" fmla="*/ 5867 w 9600"/>
                <a:gd name="T31" fmla="*/ 7467 h 9600"/>
                <a:gd name="T32" fmla="*/ 5333 w 9600"/>
                <a:gd name="T33" fmla="*/ 6933 h 9600"/>
                <a:gd name="T34" fmla="*/ 5867 w 9600"/>
                <a:gd name="T35" fmla="*/ 6400 h 9600"/>
                <a:gd name="T36" fmla="*/ 8533 w 9600"/>
                <a:gd name="T37" fmla="*/ 6400 h 9600"/>
                <a:gd name="T38" fmla="*/ 8533 w 9600"/>
                <a:gd name="T39" fmla="*/ 1067 h 9600"/>
                <a:gd name="T40" fmla="*/ 1067 w 9600"/>
                <a:gd name="T41" fmla="*/ 1067 h 9600"/>
                <a:gd name="T42" fmla="*/ 1067 w 9600"/>
                <a:gd name="T43" fmla="*/ 6400 h 9600"/>
                <a:gd name="T44" fmla="*/ 3733 w 9600"/>
                <a:gd name="T45" fmla="*/ 6400 h 9600"/>
                <a:gd name="T46" fmla="*/ 4210 w 9600"/>
                <a:gd name="T47" fmla="*/ 7172 h 9600"/>
                <a:gd name="T48" fmla="*/ 3530 w 9600"/>
                <a:gd name="T49" fmla="*/ 8533 h 9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600" h="9600">
                  <a:moveTo>
                    <a:pt x="3530" y="8533"/>
                  </a:moveTo>
                  <a:lnTo>
                    <a:pt x="6931" y="8533"/>
                  </a:lnTo>
                  <a:cubicBezTo>
                    <a:pt x="7226" y="8533"/>
                    <a:pt x="7464" y="8772"/>
                    <a:pt x="7464" y="9067"/>
                  </a:cubicBezTo>
                  <a:cubicBezTo>
                    <a:pt x="7464" y="9361"/>
                    <a:pt x="7226" y="9600"/>
                    <a:pt x="6931" y="9600"/>
                  </a:cubicBezTo>
                  <a:lnTo>
                    <a:pt x="2667" y="9600"/>
                  </a:lnTo>
                  <a:cubicBezTo>
                    <a:pt x="2270" y="9600"/>
                    <a:pt x="2013" y="9183"/>
                    <a:pt x="2190" y="8828"/>
                  </a:cubicBezTo>
                  <a:lnTo>
                    <a:pt x="2870" y="7467"/>
                  </a:lnTo>
                  <a:lnTo>
                    <a:pt x="533" y="7467"/>
                  </a:lnTo>
                  <a:cubicBezTo>
                    <a:pt x="239" y="7467"/>
                    <a:pt x="0" y="7228"/>
                    <a:pt x="0" y="6933"/>
                  </a:cubicBezTo>
                  <a:lnTo>
                    <a:pt x="0" y="533"/>
                  </a:lnTo>
                  <a:cubicBezTo>
                    <a:pt x="0" y="239"/>
                    <a:pt x="239" y="0"/>
                    <a:pt x="533" y="0"/>
                  </a:cubicBezTo>
                  <a:lnTo>
                    <a:pt x="9067" y="0"/>
                  </a:lnTo>
                  <a:cubicBezTo>
                    <a:pt x="9361" y="0"/>
                    <a:pt x="9600" y="239"/>
                    <a:pt x="9600" y="533"/>
                  </a:cubicBezTo>
                  <a:lnTo>
                    <a:pt x="9600" y="6933"/>
                  </a:lnTo>
                  <a:cubicBezTo>
                    <a:pt x="9600" y="7228"/>
                    <a:pt x="9361" y="7467"/>
                    <a:pt x="9067" y="7467"/>
                  </a:cubicBezTo>
                  <a:lnTo>
                    <a:pt x="5867" y="7467"/>
                  </a:lnTo>
                  <a:cubicBezTo>
                    <a:pt x="5572" y="7467"/>
                    <a:pt x="5333" y="7228"/>
                    <a:pt x="5333" y="6933"/>
                  </a:cubicBezTo>
                  <a:cubicBezTo>
                    <a:pt x="5333" y="6639"/>
                    <a:pt x="5572" y="6400"/>
                    <a:pt x="5867" y="6400"/>
                  </a:cubicBezTo>
                  <a:lnTo>
                    <a:pt x="8533" y="6400"/>
                  </a:lnTo>
                  <a:lnTo>
                    <a:pt x="8533" y="1067"/>
                  </a:lnTo>
                  <a:lnTo>
                    <a:pt x="1067" y="1067"/>
                  </a:lnTo>
                  <a:lnTo>
                    <a:pt x="1067" y="6400"/>
                  </a:lnTo>
                  <a:lnTo>
                    <a:pt x="3733" y="6400"/>
                  </a:lnTo>
                  <a:cubicBezTo>
                    <a:pt x="4130" y="6400"/>
                    <a:pt x="4387" y="6817"/>
                    <a:pt x="4210" y="7172"/>
                  </a:cubicBezTo>
                  <a:lnTo>
                    <a:pt x="3530" y="853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îS1iḋé">
              <a:extLst>
                <a:ext uri="{FF2B5EF4-FFF2-40B4-BE49-F238E27FC236}">
                  <a16:creationId xmlns:a16="http://schemas.microsoft.com/office/drawing/2014/main" id="{F98D8B65-DAA6-4505-8059-52AA40FD562C}"/>
                </a:ext>
              </a:extLst>
            </p:cNvPr>
            <p:cNvSpPr/>
            <p:nvPr/>
          </p:nvSpPr>
          <p:spPr>
            <a:xfrm>
              <a:off x="7369486" y="2935737"/>
              <a:ext cx="1500323" cy="571048"/>
            </a:xfrm>
            <a:prstGeom prst="roundRect">
              <a:avLst>
                <a:gd name="adj" fmla="val 4178"/>
              </a:avLst>
            </a:prstGeom>
            <a:solidFill>
              <a:srgbClr val="4A66AC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rPr>
                <a:t>复制分发</a:t>
              </a:r>
            </a:p>
          </p:txBody>
        </p:sp>
        <p:sp>
          <p:nvSpPr>
            <p:cNvPr id="52" name="îS1iḋé">
              <a:extLst>
                <a:ext uri="{FF2B5EF4-FFF2-40B4-BE49-F238E27FC236}">
                  <a16:creationId xmlns:a16="http://schemas.microsoft.com/office/drawing/2014/main" id="{8B6F3041-F20D-48D4-8DB9-55A140F87DCA}"/>
                </a:ext>
              </a:extLst>
            </p:cNvPr>
            <p:cNvSpPr/>
            <p:nvPr/>
          </p:nvSpPr>
          <p:spPr>
            <a:xfrm>
              <a:off x="7369486" y="3557309"/>
              <a:ext cx="1500323" cy="571048"/>
            </a:xfrm>
            <a:prstGeom prst="roundRect">
              <a:avLst>
                <a:gd name="adj" fmla="val 4178"/>
              </a:avLst>
            </a:prstGeom>
            <a:solidFill>
              <a:srgbClr val="4A66AC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rPr>
                <a:t>协议转换</a:t>
              </a:r>
            </a:p>
          </p:txBody>
        </p:sp>
        <p:sp>
          <p:nvSpPr>
            <p:cNvPr id="53" name="îS1iḋé">
              <a:extLst>
                <a:ext uri="{FF2B5EF4-FFF2-40B4-BE49-F238E27FC236}">
                  <a16:creationId xmlns:a16="http://schemas.microsoft.com/office/drawing/2014/main" id="{4B490E5E-967B-4D5A-8158-7A407B624694}"/>
                </a:ext>
              </a:extLst>
            </p:cNvPr>
            <p:cNvSpPr/>
            <p:nvPr/>
          </p:nvSpPr>
          <p:spPr>
            <a:xfrm>
              <a:off x="7369486" y="4184417"/>
              <a:ext cx="1500323" cy="571048"/>
            </a:xfrm>
            <a:prstGeom prst="roundRect">
              <a:avLst>
                <a:gd name="adj" fmla="val 4178"/>
              </a:avLst>
            </a:prstGeom>
            <a:solidFill>
              <a:srgbClr val="4A66AC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rPr>
                <a:t>视频转码</a:t>
              </a:r>
            </a:p>
          </p:txBody>
        </p:sp>
        <p:sp>
          <p:nvSpPr>
            <p:cNvPr id="54" name="world-wide-web_157970">
              <a:extLst>
                <a:ext uri="{FF2B5EF4-FFF2-40B4-BE49-F238E27FC236}">
                  <a16:creationId xmlns:a16="http://schemas.microsoft.com/office/drawing/2014/main" id="{5432C341-C5D6-42B6-AE2C-3717880EF417}"/>
                </a:ext>
              </a:extLst>
            </p:cNvPr>
            <p:cNvSpPr/>
            <p:nvPr/>
          </p:nvSpPr>
          <p:spPr>
            <a:xfrm>
              <a:off x="9625710" y="2767393"/>
              <a:ext cx="1538506" cy="1535811"/>
            </a:xfrm>
            <a:custGeom>
              <a:avLst/>
              <a:gdLst>
                <a:gd name="T0" fmla="*/ 2200 w 4400"/>
                <a:gd name="T1" fmla="*/ 4400 h 4400"/>
                <a:gd name="T2" fmla="*/ 4400 w 4400"/>
                <a:gd name="T3" fmla="*/ 2200 h 4400"/>
                <a:gd name="T4" fmla="*/ 2200 w 4400"/>
                <a:gd name="T5" fmla="*/ 0 h 4400"/>
                <a:gd name="T6" fmla="*/ 0 w 4400"/>
                <a:gd name="T7" fmla="*/ 2200 h 4400"/>
                <a:gd name="T8" fmla="*/ 2200 w 4400"/>
                <a:gd name="T9" fmla="*/ 4400 h 4400"/>
                <a:gd name="T10" fmla="*/ 766 w 4400"/>
                <a:gd name="T11" fmla="*/ 3286 h 4400"/>
                <a:gd name="T12" fmla="*/ 1406 w 4400"/>
                <a:gd name="T13" fmla="*/ 3126 h 4400"/>
                <a:gd name="T14" fmla="*/ 1539 w 4400"/>
                <a:gd name="T15" fmla="*/ 3677 h 4400"/>
                <a:gd name="T16" fmla="*/ 1629 w 4400"/>
                <a:gd name="T17" fmla="*/ 3907 h 4400"/>
                <a:gd name="T18" fmla="*/ 766 w 4400"/>
                <a:gd name="T19" fmla="*/ 3286 h 4400"/>
                <a:gd name="T20" fmla="*/ 400 w 4400"/>
                <a:gd name="T21" fmla="*/ 2200 h 4400"/>
                <a:gd name="T22" fmla="*/ 559 w 4400"/>
                <a:gd name="T23" fmla="*/ 1461 h 4400"/>
                <a:gd name="T24" fmla="*/ 1356 w 4400"/>
                <a:gd name="T25" fmla="*/ 1671 h 4400"/>
                <a:gd name="T26" fmla="*/ 1333 w 4400"/>
                <a:gd name="T27" fmla="*/ 2200 h 4400"/>
                <a:gd name="T28" fmla="*/ 1356 w 4400"/>
                <a:gd name="T29" fmla="*/ 2729 h 4400"/>
                <a:gd name="T30" fmla="*/ 559 w 4400"/>
                <a:gd name="T31" fmla="*/ 2939 h 4400"/>
                <a:gd name="T32" fmla="*/ 400 w 4400"/>
                <a:gd name="T33" fmla="*/ 2200 h 4400"/>
                <a:gd name="T34" fmla="*/ 2200 w 4400"/>
                <a:gd name="T35" fmla="*/ 400 h 4400"/>
                <a:gd name="T36" fmla="*/ 2482 w 4400"/>
                <a:gd name="T37" fmla="*/ 849 h 4400"/>
                <a:gd name="T38" fmla="*/ 2596 w 4400"/>
                <a:gd name="T39" fmla="*/ 1318 h 4400"/>
                <a:gd name="T40" fmla="*/ 2200 w 4400"/>
                <a:gd name="T41" fmla="*/ 1332 h 4400"/>
                <a:gd name="T42" fmla="*/ 1804 w 4400"/>
                <a:gd name="T43" fmla="*/ 1318 h 4400"/>
                <a:gd name="T44" fmla="*/ 1918 w 4400"/>
                <a:gd name="T45" fmla="*/ 849 h 4400"/>
                <a:gd name="T46" fmla="*/ 2200 w 4400"/>
                <a:gd name="T47" fmla="*/ 400 h 4400"/>
                <a:gd name="T48" fmla="*/ 2200 w 4400"/>
                <a:gd name="T49" fmla="*/ 1732 h 4400"/>
                <a:gd name="T50" fmla="*/ 2646 w 4400"/>
                <a:gd name="T51" fmla="*/ 1715 h 4400"/>
                <a:gd name="T52" fmla="*/ 2667 w 4400"/>
                <a:gd name="T53" fmla="*/ 2200 h 4400"/>
                <a:gd name="T54" fmla="*/ 2646 w 4400"/>
                <a:gd name="T55" fmla="*/ 2685 h 4400"/>
                <a:gd name="T56" fmla="*/ 2200 w 4400"/>
                <a:gd name="T57" fmla="*/ 2668 h 4400"/>
                <a:gd name="T58" fmla="*/ 1754 w 4400"/>
                <a:gd name="T59" fmla="*/ 2685 h 4400"/>
                <a:gd name="T60" fmla="*/ 1733 w 4400"/>
                <a:gd name="T61" fmla="*/ 2200 h 4400"/>
                <a:gd name="T62" fmla="*/ 1754 w 4400"/>
                <a:gd name="T63" fmla="*/ 1715 h 4400"/>
                <a:gd name="T64" fmla="*/ 2200 w 4400"/>
                <a:gd name="T65" fmla="*/ 1732 h 4400"/>
                <a:gd name="T66" fmla="*/ 4000 w 4400"/>
                <a:gd name="T67" fmla="*/ 2200 h 4400"/>
                <a:gd name="T68" fmla="*/ 3841 w 4400"/>
                <a:gd name="T69" fmla="*/ 2939 h 4400"/>
                <a:gd name="T70" fmla="*/ 3044 w 4400"/>
                <a:gd name="T71" fmla="*/ 2729 h 4400"/>
                <a:gd name="T72" fmla="*/ 3067 w 4400"/>
                <a:gd name="T73" fmla="*/ 2200 h 4400"/>
                <a:gd name="T74" fmla="*/ 3044 w 4400"/>
                <a:gd name="T75" fmla="*/ 1671 h 4400"/>
                <a:gd name="T76" fmla="*/ 3841 w 4400"/>
                <a:gd name="T77" fmla="*/ 1461 h 4400"/>
                <a:gd name="T78" fmla="*/ 4000 w 4400"/>
                <a:gd name="T79" fmla="*/ 2200 h 4400"/>
                <a:gd name="T80" fmla="*/ 2200 w 4400"/>
                <a:gd name="T81" fmla="*/ 4000 h 4400"/>
                <a:gd name="T82" fmla="*/ 1918 w 4400"/>
                <a:gd name="T83" fmla="*/ 3551 h 4400"/>
                <a:gd name="T84" fmla="*/ 1804 w 4400"/>
                <a:gd name="T85" fmla="*/ 3082 h 4400"/>
                <a:gd name="T86" fmla="*/ 2200 w 4400"/>
                <a:gd name="T87" fmla="*/ 3068 h 4400"/>
                <a:gd name="T88" fmla="*/ 2596 w 4400"/>
                <a:gd name="T89" fmla="*/ 3082 h 4400"/>
                <a:gd name="T90" fmla="*/ 2482 w 4400"/>
                <a:gd name="T91" fmla="*/ 3551 h 4400"/>
                <a:gd name="T92" fmla="*/ 2200 w 4400"/>
                <a:gd name="T93" fmla="*/ 4000 h 4400"/>
                <a:gd name="T94" fmla="*/ 2771 w 4400"/>
                <a:gd name="T95" fmla="*/ 3907 h 4400"/>
                <a:gd name="T96" fmla="*/ 2861 w 4400"/>
                <a:gd name="T97" fmla="*/ 3677 h 4400"/>
                <a:gd name="T98" fmla="*/ 2994 w 4400"/>
                <a:gd name="T99" fmla="*/ 3126 h 4400"/>
                <a:gd name="T100" fmla="*/ 3634 w 4400"/>
                <a:gd name="T101" fmla="*/ 3286 h 4400"/>
                <a:gd name="T102" fmla="*/ 2771 w 4400"/>
                <a:gd name="T103" fmla="*/ 3907 h 4400"/>
                <a:gd name="T104" fmla="*/ 3634 w 4400"/>
                <a:gd name="T105" fmla="*/ 1114 h 4400"/>
                <a:gd name="T106" fmla="*/ 2994 w 4400"/>
                <a:gd name="T107" fmla="*/ 1274 h 4400"/>
                <a:gd name="T108" fmla="*/ 2861 w 4400"/>
                <a:gd name="T109" fmla="*/ 723 h 4400"/>
                <a:gd name="T110" fmla="*/ 2771 w 4400"/>
                <a:gd name="T111" fmla="*/ 493 h 4400"/>
                <a:gd name="T112" fmla="*/ 3634 w 4400"/>
                <a:gd name="T113" fmla="*/ 1114 h 4400"/>
                <a:gd name="T114" fmla="*/ 1629 w 4400"/>
                <a:gd name="T115" fmla="*/ 493 h 4400"/>
                <a:gd name="T116" fmla="*/ 1539 w 4400"/>
                <a:gd name="T117" fmla="*/ 723 h 4400"/>
                <a:gd name="T118" fmla="*/ 1406 w 4400"/>
                <a:gd name="T119" fmla="*/ 1274 h 4400"/>
                <a:gd name="T120" fmla="*/ 766 w 4400"/>
                <a:gd name="T121" fmla="*/ 1114 h 4400"/>
                <a:gd name="T122" fmla="*/ 1629 w 4400"/>
                <a:gd name="T123" fmla="*/ 493 h 44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400" h="4400">
                  <a:moveTo>
                    <a:pt x="2200" y="4400"/>
                  </a:moveTo>
                  <a:cubicBezTo>
                    <a:pt x="3413" y="4400"/>
                    <a:pt x="4400" y="3413"/>
                    <a:pt x="4400" y="2200"/>
                  </a:cubicBezTo>
                  <a:cubicBezTo>
                    <a:pt x="4400" y="987"/>
                    <a:pt x="3413" y="0"/>
                    <a:pt x="2200" y="0"/>
                  </a:cubicBezTo>
                  <a:cubicBezTo>
                    <a:pt x="987" y="0"/>
                    <a:pt x="0" y="987"/>
                    <a:pt x="0" y="2200"/>
                  </a:cubicBezTo>
                  <a:cubicBezTo>
                    <a:pt x="0" y="3413"/>
                    <a:pt x="987" y="4400"/>
                    <a:pt x="2200" y="4400"/>
                  </a:cubicBezTo>
                  <a:close/>
                  <a:moveTo>
                    <a:pt x="766" y="3286"/>
                  </a:moveTo>
                  <a:cubicBezTo>
                    <a:pt x="940" y="3218"/>
                    <a:pt x="1159" y="3163"/>
                    <a:pt x="1406" y="3126"/>
                  </a:cubicBezTo>
                  <a:cubicBezTo>
                    <a:pt x="1440" y="3327"/>
                    <a:pt x="1484" y="3513"/>
                    <a:pt x="1539" y="3677"/>
                  </a:cubicBezTo>
                  <a:cubicBezTo>
                    <a:pt x="1568" y="3764"/>
                    <a:pt x="1598" y="3840"/>
                    <a:pt x="1629" y="3907"/>
                  </a:cubicBezTo>
                  <a:cubicBezTo>
                    <a:pt x="1282" y="3791"/>
                    <a:pt x="982" y="3572"/>
                    <a:pt x="766" y="3286"/>
                  </a:cubicBezTo>
                  <a:close/>
                  <a:moveTo>
                    <a:pt x="400" y="2200"/>
                  </a:moveTo>
                  <a:cubicBezTo>
                    <a:pt x="400" y="1937"/>
                    <a:pt x="457" y="1687"/>
                    <a:pt x="559" y="1461"/>
                  </a:cubicBezTo>
                  <a:cubicBezTo>
                    <a:pt x="775" y="1554"/>
                    <a:pt x="1048" y="1625"/>
                    <a:pt x="1356" y="1671"/>
                  </a:cubicBezTo>
                  <a:cubicBezTo>
                    <a:pt x="1341" y="1842"/>
                    <a:pt x="1333" y="2019"/>
                    <a:pt x="1333" y="2200"/>
                  </a:cubicBezTo>
                  <a:cubicBezTo>
                    <a:pt x="1333" y="2381"/>
                    <a:pt x="1341" y="2558"/>
                    <a:pt x="1356" y="2729"/>
                  </a:cubicBezTo>
                  <a:cubicBezTo>
                    <a:pt x="1048" y="2775"/>
                    <a:pt x="775" y="2847"/>
                    <a:pt x="559" y="2939"/>
                  </a:cubicBezTo>
                  <a:cubicBezTo>
                    <a:pt x="457" y="2714"/>
                    <a:pt x="400" y="2463"/>
                    <a:pt x="400" y="2200"/>
                  </a:cubicBezTo>
                  <a:close/>
                  <a:moveTo>
                    <a:pt x="2200" y="400"/>
                  </a:moveTo>
                  <a:cubicBezTo>
                    <a:pt x="2243" y="400"/>
                    <a:pt x="2369" y="510"/>
                    <a:pt x="2482" y="849"/>
                  </a:cubicBezTo>
                  <a:cubicBezTo>
                    <a:pt x="2528" y="989"/>
                    <a:pt x="2566" y="1147"/>
                    <a:pt x="2596" y="1318"/>
                  </a:cubicBezTo>
                  <a:cubicBezTo>
                    <a:pt x="2467" y="1327"/>
                    <a:pt x="2335" y="1332"/>
                    <a:pt x="2200" y="1332"/>
                  </a:cubicBezTo>
                  <a:cubicBezTo>
                    <a:pt x="2065" y="1332"/>
                    <a:pt x="1933" y="1327"/>
                    <a:pt x="1804" y="1318"/>
                  </a:cubicBezTo>
                  <a:cubicBezTo>
                    <a:pt x="1834" y="1147"/>
                    <a:pt x="1872" y="989"/>
                    <a:pt x="1918" y="849"/>
                  </a:cubicBezTo>
                  <a:cubicBezTo>
                    <a:pt x="2031" y="510"/>
                    <a:pt x="2157" y="400"/>
                    <a:pt x="2200" y="400"/>
                  </a:cubicBezTo>
                  <a:close/>
                  <a:moveTo>
                    <a:pt x="2200" y="1732"/>
                  </a:moveTo>
                  <a:cubicBezTo>
                    <a:pt x="2352" y="1732"/>
                    <a:pt x="2502" y="1726"/>
                    <a:pt x="2646" y="1715"/>
                  </a:cubicBezTo>
                  <a:cubicBezTo>
                    <a:pt x="2660" y="1871"/>
                    <a:pt x="2667" y="2034"/>
                    <a:pt x="2667" y="2200"/>
                  </a:cubicBezTo>
                  <a:cubicBezTo>
                    <a:pt x="2667" y="2366"/>
                    <a:pt x="2660" y="2529"/>
                    <a:pt x="2646" y="2685"/>
                  </a:cubicBezTo>
                  <a:cubicBezTo>
                    <a:pt x="2502" y="2674"/>
                    <a:pt x="2352" y="2668"/>
                    <a:pt x="2200" y="2668"/>
                  </a:cubicBezTo>
                  <a:cubicBezTo>
                    <a:pt x="2048" y="2668"/>
                    <a:pt x="1898" y="2674"/>
                    <a:pt x="1754" y="2685"/>
                  </a:cubicBezTo>
                  <a:cubicBezTo>
                    <a:pt x="1740" y="2529"/>
                    <a:pt x="1733" y="2366"/>
                    <a:pt x="1733" y="2200"/>
                  </a:cubicBezTo>
                  <a:cubicBezTo>
                    <a:pt x="1733" y="2034"/>
                    <a:pt x="1740" y="1871"/>
                    <a:pt x="1754" y="1715"/>
                  </a:cubicBezTo>
                  <a:cubicBezTo>
                    <a:pt x="1898" y="1726"/>
                    <a:pt x="2048" y="1732"/>
                    <a:pt x="2200" y="1732"/>
                  </a:cubicBezTo>
                  <a:close/>
                  <a:moveTo>
                    <a:pt x="4000" y="2200"/>
                  </a:moveTo>
                  <a:cubicBezTo>
                    <a:pt x="4000" y="2463"/>
                    <a:pt x="3943" y="2714"/>
                    <a:pt x="3841" y="2939"/>
                  </a:cubicBezTo>
                  <a:cubicBezTo>
                    <a:pt x="3625" y="2847"/>
                    <a:pt x="3352" y="2775"/>
                    <a:pt x="3044" y="2729"/>
                  </a:cubicBezTo>
                  <a:cubicBezTo>
                    <a:pt x="3059" y="2558"/>
                    <a:pt x="3067" y="2381"/>
                    <a:pt x="3067" y="2200"/>
                  </a:cubicBezTo>
                  <a:cubicBezTo>
                    <a:pt x="3067" y="2019"/>
                    <a:pt x="3059" y="1842"/>
                    <a:pt x="3044" y="1671"/>
                  </a:cubicBezTo>
                  <a:cubicBezTo>
                    <a:pt x="3352" y="1625"/>
                    <a:pt x="3625" y="1553"/>
                    <a:pt x="3841" y="1461"/>
                  </a:cubicBezTo>
                  <a:cubicBezTo>
                    <a:pt x="3943" y="1686"/>
                    <a:pt x="4000" y="1937"/>
                    <a:pt x="4000" y="2200"/>
                  </a:cubicBezTo>
                  <a:close/>
                  <a:moveTo>
                    <a:pt x="2200" y="4000"/>
                  </a:moveTo>
                  <a:cubicBezTo>
                    <a:pt x="2157" y="4000"/>
                    <a:pt x="2031" y="3890"/>
                    <a:pt x="1918" y="3551"/>
                  </a:cubicBezTo>
                  <a:cubicBezTo>
                    <a:pt x="1872" y="3412"/>
                    <a:pt x="1834" y="3253"/>
                    <a:pt x="1804" y="3082"/>
                  </a:cubicBezTo>
                  <a:cubicBezTo>
                    <a:pt x="1933" y="3073"/>
                    <a:pt x="2065" y="3068"/>
                    <a:pt x="2200" y="3068"/>
                  </a:cubicBezTo>
                  <a:cubicBezTo>
                    <a:pt x="2335" y="3068"/>
                    <a:pt x="2467" y="3073"/>
                    <a:pt x="2596" y="3082"/>
                  </a:cubicBezTo>
                  <a:cubicBezTo>
                    <a:pt x="2566" y="3253"/>
                    <a:pt x="2528" y="3412"/>
                    <a:pt x="2482" y="3551"/>
                  </a:cubicBezTo>
                  <a:cubicBezTo>
                    <a:pt x="2369" y="3890"/>
                    <a:pt x="2243" y="4000"/>
                    <a:pt x="2200" y="4000"/>
                  </a:cubicBezTo>
                  <a:close/>
                  <a:moveTo>
                    <a:pt x="2771" y="3907"/>
                  </a:moveTo>
                  <a:cubicBezTo>
                    <a:pt x="2802" y="3840"/>
                    <a:pt x="2832" y="3764"/>
                    <a:pt x="2861" y="3677"/>
                  </a:cubicBezTo>
                  <a:cubicBezTo>
                    <a:pt x="2916" y="3513"/>
                    <a:pt x="2960" y="3327"/>
                    <a:pt x="2994" y="3126"/>
                  </a:cubicBezTo>
                  <a:cubicBezTo>
                    <a:pt x="3241" y="3163"/>
                    <a:pt x="3460" y="3218"/>
                    <a:pt x="3634" y="3286"/>
                  </a:cubicBezTo>
                  <a:cubicBezTo>
                    <a:pt x="3418" y="3572"/>
                    <a:pt x="3118" y="3791"/>
                    <a:pt x="2771" y="3907"/>
                  </a:cubicBezTo>
                  <a:close/>
                  <a:moveTo>
                    <a:pt x="3634" y="1114"/>
                  </a:moveTo>
                  <a:cubicBezTo>
                    <a:pt x="3460" y="1182"/>
                    <a:pt x="3241" y="1237"/>
                    <a:pt x="2994" y="1274"/>
                  </a:cubicBezTo>
                  <a:cubicBezTo>
                    <a:pt x="2960" y="1073"/>
                    <a:pt x="2916" y="887"/>
                    <a:pt x="2861" y="723"/>
                  </a:cubicBezTo>
                  <a:cubicBezTo>
                    <a:pt x="2832" y="636"/>
                    <a:pt x="2802" y="560"/>
                    <a:pt x="2771" y="493"/>
                  </a:cubicBezTo>
                  <a:cubicBezTo>
                    <a:pt x="3118" y="609"/>
                    <a:pt x="3418" y="828"/>
                    <a:pt x="3634" y="1114"/>
                  </a:cubicBezTo>
                  <a:close/>
                  <a:moveTo>
                    <a:pt x="1629" y="493"/>
                  </a:moveTo>
                  <a:cubicBezTo>
                    <a:pt x="1598" y="560"/>
                    <a:pt x="1568" y="636"/>
                    <a:pt x="1539" y="723"/>
                  </a:cubicBezTo>
                  <a:cubicBezTo>
                    <a:pt x="1484" y="887"/>
                    <a:pt x="1440" y="1073"/>
                    <a:pt x="1406" y="1274"/>
                  </a:cubicBezTo>
                  <a:cubicBezTo>
                    <a:pt x="1159" y="1237"/>
                    <a:pt x="940" y="1182"/>
                    <a:pt x="766" y="1114"/>
                  </a:cubicBezTo>
                  <a:cubicBezTo>
                    <a:pt x="982" y="828"/>
                    <a:pt x="1282" y="609"/>
                    <a:pt x="1629" y="49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732076086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矩形 26">
            <a:extLst>
              <a:ext uri="{FF2B5EF4-FFF2-40B4-BE49-F238E27FC236}">
                <a16:creationId xmlns:a16="http://schemas.microsoft.com/office/drawing/2014/main" id="{066802D5-5198-46DD-BBC6-6C0384A2B0DF}"/>
              </a:ext>
            </a:extLst>
          </p:cNvPr>
          <p:cNvSpPr/>
          <p:nvPr/>
        </p:nvSpPr>
        <p:spPr>
          <a:xfrm>
            <a:off x="4885217" y="1784026"/>
            <a:ext cx="6767330" cy="3658039"/>
          </a:xfrm>
          <a:prstGeom prst="rect">
            <a:avLst/>
          </a:prstGeom>
          <a:solidFill>
            <a:srgbClr val="6EBDC5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886685" y="233847"/>
            <a:ext cx="8058150" cy="835025"/>
          </a:xfrm>
        </p:spPr>
        <p:txBody>
          <a:bodyPr/>
          <a:lstStyle/>
          <a:p>
            <a:r>
              <a:rPr lang="en-US" altLang="zh-CN" sz="3200" dirty="0"/>
              <a:t>ASS</a:t>
            </a:r>
            <a:r>
              <a:rPr lang="zh-CN" altLang="en-US" sz="3200" dirty="0"/>
              <a:t>敏捷流媒体服务</a:t>
            </a:r>
            <a:r>
              <a:rPr lang="en-US" altLang="zh-CN" sz="3200" dirty="0"/>
              <a:t>-</a:t>
            </a:r>
            <a:r>
              <a:rPr lang="zh-CN" altLang="en-US" sz="3200" dirty="0"/>
              <a:t>核心能力</a:t>
            </a:r>
          </a:p>
        </p:txBody>
      </p:sp>
      <p:pic>
        <p:nvPicPr>
          <p:cNvPr id="51" name="图片 50">
            <a:extLst>
              <a:ext uri="{FF2B5EF4-FFF2-40B4-BE49-F238E27FC236}">
                <a16:creationId xmlns:a16="http://schemas.microsoft.com/office/drawing/2014/main" id="{AC5739D5-0629-4C3F-9606-146095EBE70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7982" y="91662"/>
            <a:ext cx="778703" cy="778703"/>
          </a:xfrm>
          <a:prstGeom prst="rect">
            <a:avLst/>
          </a:prstGeom>
        </p:spPr>
      </p:pic>
      <p:grpSp>
        <p:nvGrpSpPr>
          <p:cNvPr id="23" name="组合 22">
            <a:extLst>
              <a:ext uri="{FF2B5EF4-FFF2-40B4-BE49-F238E27FC236}">
                <a16:creationId xmlns:a16="http://schemas.microsoft.com/office/drawing/2014/main" id="{B9D49D9D-382B-4439-87A8-A631A58710EE}"/>
              </a:ext>
            </a:extLst>
          </p:cNvPr>
          <p:cNvGrpSpPr/>
          <p:nvPr/>
        </p:nvGrpSpPr>
        <p:grpSpPr>
          <a:xfrm>
            <a:off x="1116398" y="3724103"/>
            <a:ext cx="3768820" cy="1717963"/>
            <a:chOff x="1107980" y="1136072"/>
            <a:chExt cx="3768820" cy="1717963"/>
          </a:xfrm>
        </p:grpSpPr>
        <p:sp>
          <p:nvSpPr>
            <p:cNvPr id="8" name="矩形 7">
              <a:extLst>
                <a:ext uri="{FF2B5EF4-FFF2-40B4-BE49-F238E27FC236}">
                  <a16:creationId xmlns:a16="http://schemas.microsoft.com/office/drawing/2014/main" id="{79833A9E-37C6-4CAC-B142-7F1B2DC56A54}"/>
                </a:ext>
              </a:extLst>
            </p:cNvPr>
            <p:cNvSpPr/>
            <p:nvPr/>
          </p:nvSpPr>
          <p:spPr>
            <a:xfrm>
              <a:off x="1107981" y="1136072"/>
              <a:ext cx="3768819" cy="1717963"/>
            </a:xfrm>
            <a:prstGeom prst="rect">
              <a:avLst/>
            </a:prstGeom>
            <a:solidFill>
              <a:srgbClr val="6EBDC5"/>
            </a:solidFill>
            <a:ln>
              <a:noFill/>
            </a:ln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Ins="108000" rtlCol="0" anchor="ctr"/>
            <a:lstStyle/>
            <a:p>
              <a:pPr algn="r"/>
              <a:endParaRPr lang="en-US" altLang="zh-CN" dirty="0">
                <a:solidFill>
                  <a:srgbClr val="013D88"/>
                </a:solidFill>
                <a:latin typeface="+mn-ea"/>
              </a:endParaRPr>
            </a:p>
          </p:txBody>
        </p:sp>
        <p:sp>
          <p:nvSpPr>
            <p:cNvPr id="13" name="矩形 12">
              <a:extLst>
                <a:ext uri="{FF2B5EF4-FFF2-40B4-BE49-F238E27FC236}">
                  <a16:creationId xmlns:a16="http://schemas.microsoft.com/office/drawing/2014/main" id="{E88B6171-4F38-418C-8A4C-614525032BBD}"/>
                </a:ext>
              </a:extLst>
            </p:cNvPr>
            <p:cNvSpPr/>
            <p:nvPr/>
          </p:nvSpPr>
          <p:spPr>
            <a:xfrm>
              <a:off x="1107980" y="2207704"/>
              <a:ext cx="3768819" cy="646331"/>
            </a:xfrm>
            <a:prstGeom prst="rect">
              <a:avLst/>
            </a:prstGeom>
          </p:spPr>
          <p:txBody>
            <a:bodyPr wrap="square" tIns="46800" rIns="108000">
              <a:normAutofit fontScale="92500" lnSpcReduction="20000"/>
            </a:bodyPr>
            <a:lstStyle/>
            <a:p>
              <a:pPr algn="r"/>
              <a:r>
                <a:rPr lang="zh-CN" altLang="en-US" sz="1200" dirty="0">
                  <a:solidFill>
                    <a:srgbClr val="013D88"/>
                  </a:solidFill>
                  <a:latin typeface="+mn-ea"/>
                </a:rPr>
                <a:t>支持</a:t>
              </a:r>
              <a:r>
                <a:rPr lang="en-US" altLang="zh-CN" sz="1200" dirty="0">
                  <a:solidFill>
                    <a:srgbClr val="013D88"/>
                  </a:solidFill>
                  <a:latin typeface="+mn-ea"/>
                </a:rPr>
                <a:t>WEBRTC</a:t>
              </a:r>
              <a:r>
                <a:rPr lang="zh-CN" altLang="en-US" sz="1200" dirty="0">
                  <a:solidFill>
                    <a:srgbClr val="013D88"/>
                  </a:solidFill>
                  <a:latin typeface="+mn-ea"/>
                </a:rPr>
                <a:t>无插件播放和多屏互动功能，支持多种协议输出，开发者可以轻松实现在各大平台的集成应用，满足安防监控、应急指挥、直播互动、视频</a:t>
              </a:r>
              <a:r>
                <a:rPr lang="en-US" altLang="zh-CN" sz="1200" dirty="0">
                  <a:solidFill>
                    <a:srgbClr val="013D88"/>
                  </a:solidFill>
                  <a:latin typeface="+mn-ea"/>
                </a:rPr>
                <a:t>AI</a:t>
              </a:r>
              <a:r>
                <a:rPr lang="zh-CN" altLang="en-US" sz="1200" dirty="0">
                  <a:solidFill>
                    <a:srgbClr val="013D88"/>
                  </a:solidFill>
                  <a:latin typeface="+mn-ea"/>
                </a:rPr>
                <a:t>分析等多种场景的流媒体应用需求</a:t>
              </a:r>
            </a:p>
          </p:txBody>
        </p:sp>
        <p:sp>
          <p:nvSpPr>
            <p:cNvPr id="19" name="矩形 18">
              <a:extLst>
                <a:ext uri="{FF2B5EF4-FFF2-40B4-BE49-F238E27FC236}">
                  <a16:creationId xmlns:a16="http://schemas.microsoft.com/office/drawing/2014/main" id="{25F06ACD-7C0B-4C2A-BEA9-C39AA1C9B839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</p:spPr>
          <p:txBody>
            <a:bodyPr wrap="square" rIns="108000">
              <a:spAutoFit/>
            </a:bodyPr>
            <a:lstStyle/>
            <a:p>
              <a:pPr algn="r"/>
              <a:r>
                <a:rPr lang="en-US" altLang="zh-CN" sz="3000" b="1" dirty="0">
                  <a:solidFill>
                    <a:srgbClr val="013D88"/>
                  </a:solidFill>
                  <a:latin typeface="+mn-ea"/>
                </a:rPr>
                <a:t>3</a:t>
              </a:r>
            </a:p>
            <a:p>
              <a:pPr algn="r"/>
              <a:r>
                <a:rPr lang="zh-CN" altLang="en-US" b="1" dirty="0">
                  <a:solidFill>
                    <a:srgbClr val="013D88"/>
                  </a:solidFill>
                  <a:latin typeface="+mn-ea"/>
                </a:rPr>
                <a:t>流媒体输出</a:t>
              </a:r>
              <a:endParaRPr lang="en-US" altLang="zh-CN" b="1" dirty="0">
                <a:solidFill>
                  <a:srgbClr val="013D88"/>
                </a:solidFill>
                <a:latin typeface="+mn-ea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48EE966B-3FFB-43C7-9FDC-476002FC6ED4}"/>
              </a:ext>
            </a:extLst>
          </p:cNvPr>
          <p:cNvGrpSpPr/>
          <p:nvPr/>
        </p:nvGrpSpPr>
        <p:grpSpPr>
          <a:xfrm>
            <a:off x="1120142" y="1765477"/>
            <a:ext cx="3768819" cy="919853"/>
            <a:chOff x="1107981" y="1136072"/>
            <a:chExt cx="3768819" cy="919853"/>
          </a:xfrm>
        </p:grpSpPr>
        <p:sp>
          <p:nvSpPr>
            <p:cNvPr id="37" name="矩形 36">
              <a:extLst>
                <a:ext uri="{FF2B5EF4-FFF2-40B4-BE49-F238E27FC236}">
                  <a16:creationId xmlns:a16="http://schemas.microsoft.com/office/drawing/2014/main" id="{36CB5BE6-1A91-446D-A150-4BBCC9AAEB20}"/>
                </a:ext>
              </a:extLst>
            </p:cNvPr>
            <p:cNvSpPr/>
            <p:nvPr/>
          </p:nvSpPr>
          <p:spPr>
            <a:xfrm>
              <a:off x="1107981" y="1136072"/>
              <a:ext cx="3768819" cy="919853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9" name="矩形 38">
              <a:extLst>
                <a:ext uri="{FF2B5EF4-FFF2-40B4-BE49-F238E27FC236}">
                  <a16:creationId xmlns:a16="http://schemas.microsoft.com/office/drawing/2014/main" id="{4195620B-0363-4A93-9290-1F30E03FA2EE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altLang="zh-CN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1</a:t>
              </a:r>
            </a:p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流媒体接入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6" name="组合 65">
            <a:extLst>
              <a:ext uri="{FF2B5EF4-FFF2-40B4-BE49-F238E27FC236}">
                <a16:creationId xmlns:a16="http://schemas.microsoft.com/office/drawing/2014/main" id="{708FBA12-6FCA-4CFC-93E4-DE59188E0316}"/>
              </a:ext>
            </a:extLst>
          </p:cNvPr>
          <p:cNvGrpSpPr/>
          <p:nvPr/>
        </p:nvGrpSpPr>
        <p:grpSpPr>
          <a:xfrm>
            <a:off x="1129385" y="2750651"/>
            <a:ext cx="3768819" cy="919853"/>
            <a:chOff x="1107981" y="1136072"/>
            <a:chExt cx="3768819" cy="919853"/>
          </a:xfrm>
        </p:grpSpPr>
        <p:sp>
          <p:nvSpPr>
            <p:cNvPr id="67" name="矩形 66">
              <a:extLst>
                <a:ext uri="{FF2B5EF4-FFF2-40B4-BE49-F238E27FC236}">
                  <a16:creationId xmlns:a16="http://schemas.microsoft.com/office/drawing/2014/main" id="{8A99BFD6-FA06-4BFA-BA03-E7B3A03E3155}"/>
                </a:ext>
              </a:extLst>
            </p:cNvPr>
            <p:cNvSpPr/>
            <p:nvPr/>
          </p:nvSpPr>
          <p:spPr>
            <a:xfrm>
              <a:off x="1107981" y="1136072"/>
              <a:ext cx="3768819" cy="919853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endParaRPr lang="en-US" altLang="zh-CN" b="1" dirty="0">
                <a:solidFill>
                  <a:schemeClr val="tx1">
                    <a:lumMod val="95000"/>
                    <a:lumOff val="5000"/>
                  </a:schemeClr>
                </a:solidFill>
              </a:endParaRPr>
            </a:p>
          </p:txBody>
        </p:sp>
        <p:sp>
          <p:nvSpPr>
            <p:cNvPr id="68" name="矩形 67">
              <a:extLst>
                <a:ext uri="{FF2B5EF4-FFF2-40B4-BE49-F238E27FC236}">
                  <a16:creationId xmlns:a16="http://schemas.microsoft.com/office/drawing/2014/main" id="{D47AF8FE-C610-4DAE-A67B-E68C245255BF}"/>
                </a:ext>
              </a:extLst>
            </p:cNvPr>
            <p:cNvSpPr/>
            <p:nvPr/>
          </p:nvSpPr>
          <p:spPr>
            <a:xfrm>
              <a:off x="1107981" y="1150948"/>
              <a:ext cx="3768818" cy="830997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10800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r"/>
              <a:r>
                <a:rPr lang="en-US" altLang="zh-CN" sz="3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2</a:t>
              </a:r>
            </a:p>
            <a:p>
              <a:pPr algn="r"/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ea"/>
                </a:rPr>
                <a:t>流媒体处理</a:t>
              </a:r>
              <a:endParaRPr lang="en-US" altLang="zh-CN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endParaRPr>
            </a:p>
          </p:txBody>
        </p:sp>
      </p:grpSp>
      <p:sp>
        <p:nvSpPr>
          <p:cNvPr id="161" name="矩形 160">
            <a:extLst>
              <a:ext uri="{FF2B5EF4-FFF2-40B4-BE49-F238E27FC236}">
                <a16:creationId xmlns:a16="http://schemas.microsoft.com/office/drawing/2014/main" id="{D48FCA07-9277-469F-869B-259E59E81581}"/>
              </a:ext>
            </a:extLst>
          </p:cNvPr>
          <p:cNvSpPr/>
          <p:nvPr/>
        </p:nvSpPr>
        <p:spPr>
          <a:xfrm>
            <a:off x="4989041" y="3045984"/>
            <a:ext cx="1556484" cy="148878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CN" altLang="en-US" sz="1600" dirty="0"/>
              <a:t>安防监控</a:t>
            </a:r>
          </a:p>
        </p:txBody>
      </p:sp>
      <p:grpSp>
        <p:nvGrpSpPr>
          <p:cNvPr id="58" name="组合 57">
            <a:extLst>
              <a:ext uri="{FF2B5EF4-FFF2-40B4-BE49-F238E27FC236}">
                <a16:creationId xmlns:a16="http://schemas.microsoft.com/office/drawing/2014/main" id="{F4543E1E-E8F3-47C0-A334-B3218F27865D}"/>
              </a:ext>
            </a:extLst>
          </p:cNvPr>
          <p:cNvGrpSpPr/>
          <p:nvPr/>
        </p:nvGrpSpPr>
        <p:grpSpPr>
          <a:xfrm>
            <a:off x="5079891" y="3173047"/>
            <a:ext cx="1376554" cy="970526"/>
            <a:chOff x="3625809" y="1895092"/>
            <a:chExt cx="4927683" cy="3474215"/>
          </a:xfrm>
        </p:grpSpPr>
        <p:grpSp>
          <p:nvGrpSpPr>
            <p:cNvPr id="59" name="îšḷiḑe">
              <a:extLst>
                <a:ext uri="{FF2B5EF4-FFF2-40B4-BE49-F238E27FC236}">
                  <a16:creationId xmlns:a16="http://schemas.microsoft.com/office/drawing/2014/main" id="{40DA4532-AEA8-4932-B966-543C5BF9FCB0}"/>
                </a:ext>
              </a:extLst>
            </p:cNvPr>
            <p:cNvGrpSpPr/>
            <p:nvPr/>
          </p:nvGrpSpPr>
          <p:grpSpPr>
            <a:xfrm>
              <a:off x="5983698" y="1895092"/>
              <a:ext cx="2569794" cy="2269785"/>
              <a:chOff x="5988557" y="1609794"/>
              <a:chExt cx="723042" cy="638631"/>
            </a:xfrm>
          </p:grpSpPr>
          <p:grpSp>
            <p:nvGrpSpPr>
              <p:cNvPr id="101" name="îŝ1îḍé">
                <a:extLst>
                  <a:ext uri="{FF2B5EF4-FFF2-40B4-BE49-F238E27FC236}">
                    <a16:creationId xmlns:a16="http://schemas.microsoft.com/office/drawing/2014/main" id="{A05760FE-FE8B-4296-8588-CAD8DB286A03}"/>
                  </a:ext>
                </a:extLst>
              </p:cNvPr>
              <p:cNvGrpSpPr/>
              <p:nvPr/>
            </p:nvGrpSpPr>
            <p:grpSpPr>
              <a:xfrm>
                <a:off x="5988557" y="1903919"/>
                <a:ext cx="170687" cy="282861"/>
                <a:chOff x="5988557" y="1903919"/>
                <a:chExt cx="170687" cy="282861"/>
              </a:xfrm>
            </p:grpSpPr>
            <p:sp>
              <p:nvSpPr>
                <p:cNvPr id="148" name="ïṣḻïḋê">
                  <a:extLst>
                    <a:ext uri="{FF2B5EF4-FFF2-40B4-BE49-F238E27FC236}">
                      <a16:creationId xmlns:a16="http://schemas.microsoft.com/office/drawing/2014/main" id="{8833E1E8-FDA4-4CB0-A30C-C1B3F13CEC57}"/>
                    </a:ext>
                  </a:extLst>
                </p:cNvPr>
                <p:cNvSpPr/>
                <p:nvPr/>
              </p:nvSpPr>
              <p:spPr>
                <a:xfrm>
                  <a:off x="5988557" y="1903919"/>
                  <a:ext cx="158210" cy="275908"/>
                </a:xfrm>
                <a:custGeom>
                  <a:avLst/>
                  <a:gdLst>
                    <a:gd name="connsiteX0" fmla="*/ 129159 w 158210"/>
                    <a:gd name="connsiteY0" fmla="*/ 214630 h 275908"/>
                    <a:gd name="connsiteX1" fmla="*/ 29051 w 158210"/>
                    <a:gd name="connsiteY1" fmla="*/ 272447 h 275908"/>
                    <a:gd name="connsiteX2" fmla="*/ 0 w 158210"/>
                    <a:gd name="connsiteY2" fmla="*/ 250444 h 275908"/>
                    <a:gd name="connsiteX3" fmla="*/ 0 w 158210"/>
                    <a:gd name="connsiteY3" fmla="*/ 116904 h 275908"/>
                    <a:gd name="connsiteX4" fmla="*/ 29051 w 158210"/>
                    <a:gd name="connsiteY4" fmla="*/ 61278 h 275908"/>
                    <a:gd name="connsiteX5" fmla="*/ 129159 w 158210"/>
                    <a:gd name="connsiteY5" fmla="*/ 3461 h 275908"/>
                    <a:gd name="connsiteX6" fmla="*/ 158210 w 158210"/>
                    <a:gd name="connsiteY6" fmla="*/ 25464 h 275908"/>
                    <a:gd name="connsiteX7" fmla="*/ 158210 w 158210"/>
                    <a:gd name="connsiteY7" fmla="*/ 158909 h 275908"/>
                    <a:gd name="connsiteX8" fmla="*/ 129159 w 158210"/>
                    <a:gd name="connsiteY8" fmla="*/ 214630 h 275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210" h="275908">
                      <a:moveTo>
                        <a:pt x="129159" y="214630"/>
                      </a:moveTo>
                      <a:lnTo>
                        <a:pt x="29051" y="272447"/>
                      </a:lnTo>
                      <a:cubicBezTo>
                        <a:pt x="13049" y="281686"/>
                        <a:pt x="0" y="271780"/>
                        <a:pt x="0" y="250444"/>
                      </a:cubicBezTo>
                      <a:lnTo>
                        <a:pt x="0" y="116904"/>
                      </a:lnTo>
                      <a:cubicBezTo>
                        <a:pt x="0" y="95568"/>
                        <a:pt x="13049" y="70517"/>
                        <a:pt x="29051" y="61278"/>
                      </a:cubicBezTo>
                      <a:lnTo>
                        <a:pt x="129159" y="3461"/>
                      </a:lnTo>
                      <a:cubicBezTo>
                        <a:pt x="145161" y="-5778"/>
                        <a:pt x="158210" y="4128"/>
                        <a:pt x="158210" y="25464"/>
                      </a:cubicBezTo>
                      <a:lnTo>
                        <a:pt x="158210" y="158909"/>
                      </a:lnTo>
                      <a:cubicBezTo>
                        <a:pt x="158210" y="180340"/>
                        <a:pt x="145161" y="205391"/>
                        <a:pt x="129159" y="214630"/>
                      </a:cubicBezTo>
                      <a:close/>
                    </a:path>
                  </a:pathLst>
                </a:custGeom>
                <a:solidFill>
                  <a:srgbClr val="9E9E9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9" name="iṩḻide">
                  <a:extLst>
                    <a:ext uri="{FF2B5EF4-FFF2-40B4-BE49-F238E27FC236}">
                      <a16:creationId xmlns:a16="http://schemas.microsoft.com/office/drawing/2014/main" id="{896F0E31-DCFE-458E-A696-7B0DAFC1CA78}"/>
                    </a:ext>
                  </a:extLst>
                </p:cNvPr>
                <p:cNvSpPr/>
                <p:nvPr/>
              </p:nvSpPr>
              <p:spPr>
                <a:xfrm>
                  <a:off x="5999130" y="2168556"/>
                  <a:ext cx="17525" cy="15811"/>
                </a:xfrm>
                <a:custGeom>
                  <a:avLst/>
                  <a:gdLst>
                    <a:gd name="connsiteX0" fmla="*/ 11049 w 17525"/>
                    <a:gd name="connsiteY0" fmla="*/ 15812 h 15811"/>
                    <a:gd name="connsiteX1" fmla="*/ 0 w 17525"/>
                    <a:gd name="connsiteY1" fmla="*/ 9239 h 15811"/>
                    <a:gd name="connsiteX2" fmla="*/ 0 w 17525"/>
                    <a:gd name="connsiteY2" fmla="*/ 0 h 15811"/>
                    <a:gd name="connsiteX3" fmla="*/ 17526 w 17525"/>
                    <a:gd name="connsiteY3" fmla="*/ 6287 h 158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525" h="15811">
                      <a:moveTo>
                        <a:pt x="11049" y="15812"/>
                      </a:moveTo>
                      <a:lnTo>
                        <a:pt x="0" y="9239"/>
                      </a:lnTo>
                      <a:lnTo>
                        <a:pt x="0" y="0"/>
                      </a:lnTo>
                      <a:lnTo>
                        <a:pt x="17526" y="6287"/>
                      </a:lnTo>
                      <a:close/>
                    </a:path>
                  </a:pathLst>
                </a:custGeom>
                <a:solidFill>
                  <a:srgbClr val="9E9E9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50" name="iṡḻïḍé">
                  <a:extLst>
                    <a:ext uri="{FF2B5EF4-FFF2-40B4-BE49-F238E27FC236}">
                      <a16:creationId xmlns:a16="http://schemas.microsoft.com/office/drawing/2014/main" id="{063A51EA-BBE8-4AC1-A91B-C5FACA3C6604}"/>
                    </a:ext>
                  </a:extLst>
                </p:cNvPr>
                <p:cNvSpPr/>
                <p:nvPr/>
              </p:nvSpPr>
              <p:spPr>
                <a:xfrm>
                  <a:off x="6001035" y="1910872"/>
                  <a:ext cx="158210" cy="275908"/>
                </a:xfrm>
                <a:custGeom>
                  <a:avLst/>
                  <a:gdLst>
                    <a:gd name="connsiteX0" fmla="*/ 129159 w 158210"/>
                    <a:gd name="connsiteY0" fmla="*/ 214631 h 275908"/>
                    <a:gd name="connsiteX1" fmla="*/ 29051 w 158210"/>
                    <a:gd name="connsiteY1" fmla="*/ 272447 h 275908"/>
                    <a:gd name="connsiteX2" fmla="*/ 0 w 158210"/>
                    <a:gd name="connsiteY2" fmla="*/ 250445 h 275908"/>
                    <a:gd name="connsiteX3" fmla="*/ 0 w 158210"/>
                    <a:gd name="connsiteY3" fmla="*/ 116904 h 275908"/>
                    <a:gd name="connsiteX4" fmla="*/ 29051 w 158210"/>
                    <a:gd name="connsiteY4" fmla="*/ 61278 h 275908"/>
                    <a:gd name="connsiteX5" fmla="*/ 129159 w 158210"/>
                    <a:gd name="connsiteY5" fmla="*/ 3461 h 275908"/>
                    <a:gd name="connsiteX6" fmla="*/ 158210 w 158210"/>
                    <a:gd name="connsiteY6" fmla="*/ 25464 h 275908"/>
                    <a:gd name="connsiteX7" fmla="*/ 158210 w 158210"/>
                    <a:gd name="connsiteY7" fmla="*/ 158909 h 275908"/>
                    <a:gd name="connsiteX8" fmla="*/ 129159 w 158210"/>
                    <a:gd name="connsiteY8" fmla="*/ 214631 h 275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58210" h="275908">
                      <a:moveTo>
                        <a:pt x="129159" y="214631"/>
                      </a:moveTo>
                      <a:lnTo>
                        <a:pt x="29051" y="272447"/>
                      </a:lnTo>
                      <a:cubicBezTo>
                        <a:pt x="13049" y="281687"/>
                        <a:pt x="0" y="271781"/>
                        <a:pt x="0" y="250445"/>
                      </a:cubicBezTo>
                      <a:lnTo>
                        <a:pt x="0" y="116904"/>
                      </a:lnTo>
                      <a:cubicBezTo>
                        <a:pt x="0" y="95568"/>
                        <a:pt x="13049" y="70517"/>
                        <a:pt x="29051" y="61278"/>
                      </a:cubicBezTo>
                      <a:lnTo>
                        <a:pt x="129159" y="3461"/>
                      </a:lnTo>
                      <a:cubicBezTo>
                        <a:pt x="145161" y="-5778"/>
                        <a:pt x="158210" y="4128"/>
                        <a:pt x="158210" y="25464"/>
                      </a:cubicBezTo>
                      <a:lnTo>
                        <a:pt x="158210" y="158909"/>
                      </a:lnTo>
                      <a:cubicBezTo>
                        <a:pt x="158210" y="180341"/>
                        <a:pt x="145161" y="205391"/>
                        <a:pt x="129159" y="214631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51" name="iSľîďê">
                  <a:extLst>
                    <a:ext uri="{FF2B5EF4-FFF2-40B4-BE49-F238E27FC236}">
                      <a16:creationId xmlns:a16="http://schemas.microsoft.com/office/drawing/2014/main" id="{C87792D5-617A-4641-B48B-FA74045E1C21}"/>
                    </a:ext>
                  </a:extLst>
                </p:cNvPr>
                <p:cNvGrpSpPr/>
                <p:nvPr/>
              </p:nvGrpSpPr>
              <p:grpSpPr>
                <a:xfrm>
                  <a:off x="6016656" y="1991878"/>
                  <a:ext cx="15430" cy="183701"/>
                  <a:chOff x="6016656" y="1991878"/>
                  <a:chExt cx="15430" cy="183701"/>
                </a:xfrm>
              </p:grpSpPr>
              <p:sp>
                <p:nvSpPr>
                  <p:cNvPr id="157" name="íṣľiḓé">
                    <a:extLst>
                      <a:ext uri="{FF2B5EF4-FFF2-40B4-BE49-F238E27FC236}">
                        <a16:creationId xmlns:a16="http://schemas.microsoft.com/office/drawing/2014/main" id="{96D2C3D8-3168-4C49-BF25-009E4B2B2CAA}"/>
                      </a:ext>
                    </a:extLst>
                  </p:cNvPr>
                  <p:cNvSpPr/>
                  <p:nvPr/>
                </p:nvSpPr>
                <p:spPr>
                  <a:xfrm>
                    <a:off x="6016656" y="2153232"/>
                    <a:ext cx="15430" cy="22347"/>
                  </a:xfrm>
                  <a:custGeom>
                    <a:avLst/>
                    <a:gdLst>
                      <a:gd name="connsiteX0" fmla="*/ 15430 w 15430"/>
                      <a:gd name="connsiteY0" fmla="*/ 6752 h 22347"/>
                      <a:gd name="connsiteX1" fmla="*/ 7715 w 15430"/>
                      <a:gd name="connsiteY1" fmla="*/ 21420 h 22347"/>
                      <a:gd name="connsiteX2" fmla="*/ 0 w 15430"/>
                      <a:gd name="connsiteY2" fmla="*/ 15610 h 22347"/>
                      <a:gd name="connsiteX3" fmla="*/ 7715 w 15430"/>
                      <a:gd name="connsiteY3" fmla="*/ 941 h 22347"/>
                      <a:gd name="connsiteX4" fmla="*/ 15430 w 15430"/>
                      <a:gd name="connsiteY4" fmla="*/ 6752 h 22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30" h="22347">
                        <a:moveTo>
                          <a:pt x="15430" y="6752"/>
                        </a:moveTo>
                        <a:cubicBezTo>
                          <a:pt x="15430" y="12467"/>
                          <a:pt x="12001" y="19039"/>
                          <a:pt x="7715" y="21420"/>
                        </a:cubicBezTo>
                        <a:cubicBezTo>
                          <a:pt x="3429" y="23897"/>
                          <a:pt x="0" y="21230"/>
                          <a:pt x="0" y="15610"/>
                        </a:cubicBezTo>
                        <a:cubicBezTo>
                          <a:pt x="0" y="9990"/>
                          <a:pt x="3429" y="3323"/>
                          <a:pt x="7715" y="941"/>
                        </a:cubicBezTo>
                        <a:cubicBezTo>
                          <a:pt x="12001" y="-1535"/>
                          <a:pt x="15430" y="1037"/>
                          <a:pt x="15430" y="6752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8" name="ïṥļiďe">
                    <a:extLst>
                      <a:ext uri="{FF2B5EF4-FFF2-40B4-BE49-F238E27FC236}">
                        <a16:creationId xmlns:a16="http://schemas.microsoft.com/office/drawing/2014/main" id="{FDEA8489-F377-4758-A54B-656CE8305246}"/>
                      </a:ext>
                    </a:extLst>
                  </p:cNvPr>
                  <p:cNvSpPr/>
                  <p:nvPr/>
                </p:nvSpPr>
                <p:spPr>
                  <a:xfrm>
                    <a:off x="6021799" y="2158988"/>
                    <a:ext cx="9525" cy="13760"/>
                  </a:xfrm>
                  <a:custGeom>
                    <a:avLst/>
                    <a:gdLst>
                      <a:gd name="connsiteX0" fmla="*/ 9525 w 9525"/>
                      <a:gd name="connsiteY0" fmla="*/ 4139 h 13760"/>
                      <a:gd name="connsiteX1" fmla="*/ 4763 w 9525"/>
                      <a:gd name="connsiteY1" fmla="*/ 13188 h 13760"/>
                      <a:gd name="connsiteX2" fmla="*/ 0 w 9525"/>
                      <a:gd name="connsiteY2" fmla="*/ 9568 h 13760"/>
                      <a:gd name="connsiteX3" fmla="*/ 4763 w 9525"/>
                      <a:gd name="connsiteY3" fmla="*/ 520 h 13760"/>
                      <a:gd name="connsiteX4" fmla="*/ 9525 w 9525"/>
                      <a:gd name="connsiteY4" fmla="*/ 4139 h 13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" h="13760">
                        <a:moveTo>
                          <a:pt x="9525" y="4139"/>
                        </a:moveTo>
                        <a:cubicBezTo>
                          <a:pt x="9525" y="7663"/>
                          <a:pt x="7429" y="11664"/>
                          <a:pt x="4763" y="13188"/>
                        </a:cubicBezTo>
                        <a:cubicBezTo>
                          <a:pt x="2191" y="14712"/>
                          <a:pt x="0" y="13093"/>
                          <a:pt x="0" y="9568"/>
                        </a:cubicBezTo>
                        <a:cubicBezTo>
                          <a:pt x="0" y="6044"/>
                          <a:pt x="2095" y="2043"/>
                          <a:pt x="4763" y="520"/>
                        </a:cubicBezTo>
                        <a:cubicBezTo>
                          <a:pt x="7334" y="-909"/>
                          <a:pt x="9525" y="710"/>
                          <a:pt x="9525" y="4139"/>
                        </a:cubicBezTo>
                        <a:close/>
                      </a:path>
                    </a:pathLst>
                  </a:custGeom>
                  <a:solidFill>
                    <a:srgbClr val="3D3D3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9" name="îṧlïďé">
                    <a:extLst>
                      <a:ext uri="{FF2B5EF4-FFF2-40B4-BE49-F238E27FC236}">
                        <a16:creationId xmlns:a16="http://schemas.microsoft.com/office/drawing/2014/main" id="{488CC14D-F942-47DE-8B70-01209B88CAAD}"/>
                      </a:ext>
                    </a:extLst>
                  </p:cNvPr>
                  <p:cNvSpPr/>
                  <p:nvPr/>
                </p:nvSpPr>
                <p:spPr>
                  <a:xfrm>
                    <a:off x="6016656" y="1991878"/>
                    <a:ext cx="15430" cy="22347"/>
                  </a:xfrm>
                  <a:custGeom>
                    <a:avLst/>
                    <a:gdLst>
                      <a:gd name="connsiteX0" fmla="*/ 15430 w 15430"/>
                      <a:gd name="connsiteY0" fmla="*/ 6752 h 22347"/>
                      <a:gd name="connsiteX1" fmla="*/ 7715 w 15430"/>
                      <a:gd name="connsiteY1" fmla="*/ 21420 h 22347"/>
                      <a:gd name="connsiteX2" fmla="*/ 0 w 15430"/>
                      <a:gd name="connsiteY2" fmla="*/ 15610 h 22347"/>
                      <a:gd name="connsiteX3" fmla="*/ 7715 w 15430"/>
                      <a:gd name="connsiteY3" fmla="*/ 941 h 22347"/>
                      <a:gd name="connsiteX4" fmla="*/ 15430 w 15430"/>
                      <a:gd name="connsiteY4" fmla="*/ 6752 h 22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30" h="22347">
                        <a:moveTo>
                          <a:pt x="15430" y="6752"/>
                        </a:moveTo>
                        <a:cubicBezTo>
                          <a:pt x="15430" y="12467"/>
                          <a:pt x="12001" y="19039"/>
                          <a:pt x="7715" y="21420"/>
                        </a:cubicBezTo>
                        <a:cubicBezTo>
                          <a:pt x="3429" y="23897"/>
                          <a:pt x="0" y="21230"/>
                          <a:pt x="0" y="15610"/>
                        </a:cubicBezTo>
                        <a:cubicBezTo>
                          <a:pt x="0" y="9895"/>
                          <a:pt x="3429" y="3323"/>
                          <a:pt x="7715" y="941"/>
                        </a:cubicBezTo>
                        <a:cubicBezTo>
                          <a:pt x="12001" y="-1535"/>
                          <a:pt x="15430" y="1037"/>
                          <a:pt x="15430" y="6752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60" name="îṣḷîďè">
                    <a:extLst>
                      <a:ext uri="{FF2B5EF4-FFF2-40B4-BE49-F238E27FC236}">
                        <a16:creationId xmlns:a16="http://schemas.microsoft.com/office/drawing/2014/main" id="{72ADC757-374E-4242-90B0-DBE5F59AEFCD}"/>
                      </a:ext>
                    </a:extLst>
                  </p:cNvPr>
                  <p:cNvSpPr/>
                  <p:nvPr/>
                </p:nvSpPr>
                <p:spPr>
                  <a:xfrm>
                    <a:off x="6021799" y="1997580"/>
                    <a:ext cx="9525" cy="13814"/>
                  </a:xfrm>
                  <a:custGeom>
                    <a:avLst/>
                    <a:gdLst>
                      <a:gd name="connsiteX0" fmla="*/ 9525 w 9525"/>
                      <a:gd name="connsiteY0" fmla="*/ 4193 h 13814"/>
                      <a:gd name="connsiteX1" fmla="*/ 4763 w 9525"/>
                      <a:gd name="connsiteY1" fmla="*/ 13241 h 13814"/>
                      <a:gd name="connsiteX2" fmla="*/ 0 w 9525"/>
                      <a:gd name="connsiteY2" fmla="*/ 9622 h 13814"/>
                      <a:gd name="connsiteX3" fmla="*/ 4763 w 9525"/>
                      <a:gd name="connsiteY3" fmla="*/ 573 h 13814"/>
                      <a:gd name="connsiteX4" fmla="*/ 9525 w 9525"/>
                      <a:gd name="connsiteY4" fmla="*/ 4193 h 13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" h="13814">
                        <a:moveTo>
                          <a:pt x="9525" y="4193"/>
                        </a:moveTo>
                        <a:cubicBezTo>
                          <a:pt x="9525" y="7717"/>
                          <a:pt x="7429" y="11717"/>
                          <a:pt x="4763" y="13241"/>
                        </a:cubicBezTo>
                        <a:cubicBezTo>
                          <a:pt x="2191" y="14765"/>
                          <a:pt x="0" y="13146"/>
                          <a:pt x="0" y="9622"/>
                        </a:cubicBezTo>
                        <a:cubicBezTo>
                          <a:pt x="0" y="6098"/>
                          <a:pt x="2095" y="2097"/>
                          <a:pt x="4763" y="573"/>
                        </a:cubicBezTo>
                        <a:cubicBezTo>
                          <a:pt x="7334" y="-951"/>
                          <a:pt x="9525" y="668"/>
                          <a:pt x="9525" y="4193"/>
                        </a:cubicBezTo>
                        <a:close/>
                      </a:path>
                    </a:pathLst>
                  </a:custGeom>
                  <a:solidFill>
                    <a:srgbClr val="3D3D3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52" name="işlîḍè">
                  <a:extLst>
                    <a:ext uri="{FF2B5EF4-FFF2-40B4-BE49-F238E27FC236}">
                      <a16:creationId xmlns:a16="http://schemas.microsoft.com/office/drawing/2014/main" id="{D8EB32FA-C603-4389-B9F2-EC69A227D288}"/>
                    </a:ext>
                  </a:extLst>
                </p:cNvPr>
                <p:cNvGrpSpPr/>
                <p:nvPr/>
              </p:nvGrpSpPr>
              <p:grpSpPr>
                <a:xfrm>
                  <a:off x="6131337" y="1924917"/>
                  <a:ext cx="15430" cy="183701"/>
                  <a:chOff x="6131337" y="1924917"/>
                  <a:chExt cx="15430" cy="183701"/>
                </a:xfrm>
              </p:grpSpPr>
              <p:sp>
                <p:nvSpPr>
                  <p:cNvPr id="153" name="ísḷiḍé">
                    <a:extLst>
                      <a:ext uri="{FF2B5EF4-FFF2-40B4-BE49-F238E27FC236}">
                        <a16:creationId xmlns:a16="http://schemas.microsoft.com/office/drawing/2014/main" id="{F349C091-5FBC-4E57-9258-418AEBA927E4}"/>
                      </a:ext>
                    </a:extLst>
                  </p:cNvPr>
                  <p:cNvSpPr/>
                  <p:nvPr/>
                </p:nvSpPr>
                <p:spPr>
                  <a:xfrm>
                    <a:off x="6131337" y="2086271"/>
                    <a:ext cx="15430" cy="22347"/>
                  </a:xfrm>
                  <a:custGeom>
                    <a:avLst/>
                    <a:gdLst>
                      <a:gd name="connsiteX0" fmla="*/ 15430 w 15430"/>
                      <a:gd name="connsiteY0" fmla="*/ 6752 h 22347"/>
                      <a:gd name="connsiteX1" fmla="*/ 7715 w 15430"/>
                      <a:gd name="connsiteY1" fmla="*/ 21420 h 22347"/>
                      <a:gd name="connsiteX2" fmla="*/ 0 w 15430"/>
                      <a:gd name="connsiteY2" fmla="*/ 15610 h 22347"/>
                      <a:gd name="connsiteX3" fmla="*/ 7715 w 15430"/>
                      <a:gd name="connsiteY3" fmla="*/ 941 h 22347"/>
                      <a:gd name="connsiteX4" fmla="*/ 15430 w 15430"/>
                      <a:gd name="connsiteY4" fmla="*/ 6752 h 22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30" h="22347">
                        <a:moveTo>
                          <a:pt x="15430" y="6752"/>
                        </a:moveTo>
                        <a:cubicBezTo>
                          <a:pt x="15430" y="12371"/>
                          <a:pt x="12001" y="19039"/>
                          <a:pt x="7715" y="21420"/>
                        </a:cubicBezTo>
                        <a:cubicBezTo>
                          <a:pt x="3429" y="23897"/>
                          <a:pt x="0" y="21230"/>
                          <a:pt x="0" y="15610"/>
                        </a:cubicBezTo>
                        <a:cubicBezTo>
                          <a:pt x="0" y="9990"/>
                          <a:pt x="3429" y="3323"/>
                          <a:pt x="7715" y="941"/>
                        </a:cubicBezTo>
                        <a:cubicBezTo>
                          <a:pt x="12001" y="-1535"/>
                          <a:pt x="15430" y="1037"/>
                          <a:pt x="15430" y="6752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4" name="íşḷidé">
                    <a:extLst>
                      <a:ext uri="{FF2B5EF4-FFF2-40B4-BE49-F238E27FC236}">
                        <a16:creationId xmlns:a16="http://schemas.microsoft.com/office/drawing/2014/main" id="{99E71404-3F22-4F68-AF06-C85642690FD2}"/>
                      </a:ext>
                    </a:extLst>
                  </p:cNvPr>
                  <p:cNvSpPr/>
                  <p:nvPr/>
                </p:nvSpPr>
                <p:spPr>
                  <a:xfrm>
                    <a:off x="6136480" y="2092013"/>
                    <a:ext cx="9525" cy="13774"/>
                  </a:xfrm>
                  <a:custGeom>
                    <a:avLst/>
                    <a:gdLst>
                      <a:gd name="connsiteX0" fmla="*/ 9525 w 9525"/>
                      <a:gd name="connsiteY0" fmla="*/ 4152 h 13774"/>
                      <a:gd name="connsiteX1" fmla="*/ 4763 w 9525"/>
                      <a:gd name="connsiteY1" fmla="*/ 13201 h 13774"/>
                      <a:gd name="connsiteX2" fmla="*/ 0 w 9525"/>
                      <a:gd name="connsiteY2" fmla="*/ 9582 h 13774"/>
                      <a:gd name="connsiteX3" fmla="*/ 4763 w 9525"/>
                      <a:gd name="connsiteY3" fmla="*/ 533 h 13774"/>
                      <a:gd name="connsiteX4" fmla="*/ 9525 w 9525"/>
                      <a:gd name="connsiteY4" fmla="*/ 4152 h 137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" h="13774">
                        <a:moveTo>
                          <a:pt x="9525" y="4152"/>
                        </a:moveTo>
                        <a:cubicBezTo>
                          <a:pt x="9525" y="7677"/>
                          <a:pt x="7429" y="11677"/>
                          <a:pt x="4763" y="13201"/>
                        </a:cubicBezTo>
                        <a:cubicBezTo>
                          <a:pt x="2191" y="14725"/>
                          <a:pt x="0" y="13106"/>
                          <a:pt x="0" y="9582"/>
                        </a:cubicBezTo>
                        <a:cubicBezTo>
                          <a:pt x="0" y="6057"/>
                          <a:pt x="2096" y="2057"/>
                          <a:pt x="4763" y="533"/>
                        </a:cubicBezTo>
                        <a:cubicBezTo>
                          <a:pt x="7334" y="-896"/>
                          <a:pt x="9525" y="628"/>
                          <a:pt x="9525" y="4152"/>
                        </a:cubicBezTo>
                        <a:close/>
                      </a:path>
                    </a:pathLst>
                  </a:custGeom>
                  <a:solidFill>
                    <a:srgbClr val="3D3D3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5" name="îşľïdé">
                    <a:extLst>
                      <a:ext uri="{FF2B5EF4-FFF2-40B4-BE49-F238E27FC236}">
                        <a16:creationId xmlns:a16="http://schemas.microsoft.com/office/drawing/2014/main" id="{7A7DC8EF-B3A8-47C7-9219-71431D4F5715}"/>
                      </a:ext>
                    </a:extLst>
                  </p:cNvPr>
                  <p:cNvSpPr/>
                  <p:nvPr/>
                </p:nvSpPr>
                <p:spPr>
                  <a:xfrm>
                    <a:off x="6131337" y="1924917"/>
                    <a:ext cx="15430" cy="22347"/>
                  </a:xfrm>
                  <a:custGeom>
                    <a:avLst/>
                    <a:gdLst>
                      <a:gd name="connsiteX0" fmla="*/ 15430 w 15430"/>
                      <a:gd name="connsiteY0" fmla="*/ 6752 h 22347"/>
                      <a:gd name="connsiteX1" fmla="*/ 7715 w 15430"/>
                      <a:gd name="connsiteY1" fmla="*/ 21420 h 22347"/>
                      <a:gd name="connsiteX2" fmla="*/ 0 w 15430"/>
                      <a:gd name="connsiteY2" fmla="*/ 15610 h 22347"/>
                      <a:gd name="connsiteX3" fmla="*/ 7715 w 15430"/>
                      <a:gd name="connsiteY3" fmla="*/ 941 h 22347"/>
                      <a:gd name="connsiteX4" fmla="*/ 15430 w 15430"/>
                      <a:gd name="connsiteY4" fmla="*/ 6752 h 2234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5430" h="22347">
                        <a:moveTo>
                          <a:pt x="15430" y="6752"/>
                        </a:moveTo>
                        <a:cubicBezTo>
                          <a:pt x="15430" y="12467"/>
                          <a:pt x="12001" y="19039"/>
                          <a:pt x="7715" y="21420"/>
                        </a:cubicBezTo>
                        <a:cubicBezTo>
                          <a:pt x="3429" y="23897"/>
                          <a:pt x="0" y="21230"/>
                          <a:pt x="0" y="15610"/>
                        </a:cubicBezTo>
                        <a:cubicBezTo>
                          <a:pt x="0" y="9990"/>
                          <a:pt x="3429" y="3323"/>
                          <a:pt x="7715" y="941"/>
                        </a:cubicBezTo>
                        <a:cubicBezTo>
                          <a:pt x="12001" y="-1535"/>
                          <a:pt x="15430" y="1037"/>
                          <a:pt x="15430" y="6752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56" name="í$1ïdè">
                    <a:extLst>
                      <a:ext uri="{FF2B5EF4-FFF2-40B4-BE49-F238E27FC236}">
                        <a16:creationId xmlns:a16="http://schemas.microsoft.com/office/drawing/2014/main" id="{09208EA0-D775-4E53-B2D8-3A287FB4435E}"/>
                      </a:ext>
                    </a:extLst>
                  </p:cNvPr>
                  <p:cNvSpPr/>
                  <p:nvPr/>
                </p:nvSpPr>
                <p:spPr>
                  <a:xfrm>
                    <a:off x="6136480" y="1930620"/>
                    <a:ext cx="9525" cy="13814"/>
                  </a:xfrm>
                  <a:custGeom>
                    <a:avLst/>
                    <a:gdLst>
                      <a:gd name="connsiteX0" fmla="*/ 9525 w 9525"/>
                      <a:gd name="connsiteY0" fmla="*/ 4193 h 13814"/>
                      <a:gd name="connsiteX1" fmla="*/ 4763 w 9525"/>
                      <a:gd name="connsiteY1" fmla="*/ 13241 h 13814"/>
                      <a:gd name="connsiteX2" fmla="*/ 0 w 9525"/>
                      <a:gd name="connsiteY2" fmla="*/ 9622 h 13814"/>
                      <a:gd name="connsiteX3" fmla="*/ 4763 w 9525"/>
                      <a:gd name="connsiteY3" fmla="*/ 573 h 13814"/>
                      <a:gd name="connsiteX4" fmla="*/ 9525 w 9525"/>
                      <a:gd name="connsiteY4" fmla="*/ 4193 h 138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9525" h="13814">
                        <a:moveTo>
                          <a:pt x="9525" y="4193"/>
                        </a:moveTo>
                        <a:cubicBezTo>
                          <a:pt x="9525" y="7717"/>
                          <a:pt x="7429" y="11717"/>
                          <a:pt x="4763" y="13241"/>
                        </a:cubicBezTo>
                        <a:cubicBezTo>
                          <a:pt x="2191" y="14765"/>
                          <a:pt x="0" y="13146"/>
                          <a:pt x="0" y="9622"/>
                        </a:cubicBezTo>
                        <a:cubicBezTo>
                          <a:pt x="0" y="6098"/>
                          <a:pt x="2096" y="2097"/>
                          <a:pt x="4763" y="573"/>
                        </a:cubicBezTo>
                        <a:cubicBezTo>
                          <a:pt x="7334" y="-951"/>
                          <a:pt x="9525" y="668"/>
                          <a:pt x="9525" y="4193"/>
                        </a:cubicBezTo>
                        <a:close/>
                      </a:path>
                    </a:pathLst>
                  </a:custGeom>
                  <a:solidFill>
                    <a:srgbClr val="3D3D3D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</p:grpSp>
          <p:grpSp>
            <p:nvGrpSpPr>
              <p:cNvPr id="102" name="išḷidê">
                <a:extLst>
                  <a:ext uri="{FF2B5EF4-FFF2-40B4-BE49-F238E27FC236}">
                    <a16:creationId xmlns:a16="http://schemas.microsoft.com/office/drawing/2014/main" id="{EF6A96D0-7215-42A2-8216-247A0AE85878}"/>
                  </a:ext>
                </a:extLst>
              </p:cNvPr>
              <p:cNvGrpSpPr/>
              <p:nvPr/>
            </p:nvGrpSpPr>
            <p:grpSpPr>
              <a:xfrm>
                <a:off x="6026086" y="1969483"/>
                <a:ext cx="448095" cy="278941"/>
                <a:chOff x="6026086" y="1969483"/>
                <a:chExt cx="448095" cy="278941"/>
              </a:xfrm>
            </p:grpSpPr>
            <p:sp>
              <p:nvSpPr>
                <p:cNvPr id="144" name="íṩ1íḓê">
                  <a:extLst>
                    <a:ext uri="{FF2B5EF4-FFF2-40B4-BE49-F238E27FC236}">
                      <a16:creationId xmlns:a16="http://schemas.microsoft.com/office/drawing/2014/main" id="{F1B80E73-DA54-4D95-A51A-395083FFBBF7}"/>
                    </a:ext>
                  </a:extLst>
                </p:cNvPr>
                <p:cNvSpPr/>
                <p:nvPr/>
              </p:nvSpPr>
              <p:spPr>
                <a:xfrm>
                  <a:off x="6026086" y="1989772"/>
                  <a:ext cx="448095" cy="258653"/>
                </a:xfrm>
                <a:custGeom>
                  <a:avLst/>
                  <a:gdLst>
                    <a:gd name="connsiteX0" fmla="*/ 432149 w 448095"/>
                    <a:gd name="connsiteY0" fmla="*/ 192119 h 258653"/>
                    <a:gd name="connsiteX1" fmla="*/ 99346 w 448095"/>
                    <a:gd name="connsiteY1" fmla="*/ 0 h 258653"/>
                    <a:gd name="connsiteX2" fmla="*/ 0 w 448095"/>
                    <a:gd name="connsiteY2" fmla="*/ 57340 h 258653"/>
                    <a:gd name="connsiteX3" fmla="*/ 332804 w 448095"/>
                    <a:gd name="connsiteY3" fmla="*/ 249460 h 258653"/>
                    <a:gd name="connsiteX4" fmla="*/ 425482 w 448095"/>
                    <a:gd name="connsiteY4" fmla="*/ 245650 h 258653"/>
                    <a:gd name="connsiteX5" fmla="*/ 432149 w 448095"/>
                    <a:gd name="connsiteY5" fmla="*/ 192119 h 25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8095" h="258653">
                      <a:moveTo>
                        <a:pt x="432149" y="192119"/>
                      </a:moveTo>
                      <a:lnTo>
                        <a:pt x="99346" y="0"/>
                      </a:lnTo>
                      <a:lnTo>
                        <a:pt x="0" y="57340"/>
                      </a:lnTo>
                      <a:lnTo>
                        <a:pt x="332804" y="249460"/>
                      </a:lnTo>
                      <a:cubicBezTo>
                        <a:pt x="356425" y="263080"/>
                        <a:pt x="398145" y="261366"/>
                        <a:pt x="425482" y="245650"/>
                      </a:cubicBezTo>
                      <a:cubicBezTo>
                        <a:pt x="452818" y="229838"/>
                        <a:pt x="455771" y="205740"/>
                        <a:pt x="432149" y="192119"/>
                      </a:cubicBezTo>
                      <a:close/>
                    </a:path>
                  </a:pathLst>
                </a:custGeom>
                <a:solidFill>
                  <a:srgbClr val="ADADA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5" name="íṣľîḑê">
                  <a:extLst>
                    <a:ext uri="{FF2B5EF4-FFF2-40B4-BE49-F238E27FC236}">
                      <a16:creationId xmlns:a16="http://schemas.microsoft.com/office/drawing/2014/main" id="{B2BC7A5A-2CFB-4F2E-9729-735902724931}"/>
                    </a:ext>
                  </a:extLst>
                </p:cNvPr>
                <p:cNvSpPr/>
                <p:nvPr/>
              </p:nvSpPr>
              <p:spPr>
                <a:xfrm>
                  <a:off x="6453568" y="2181700"/>
                  <a:ext cx="20288" cy="26669"/>
                </a:xfrm>
                <a:custGeom>
                  <a:avLst/>
                  <a:gdLst>
                    <a:gd name="connsiteX0" fmla="*/ 0 w 20288"/>
                    <a:gd name="connsiteY0" fmla="*/ 0 h 26669"/>
                    <a:gd name="connsiteX1" fmla="*/ 20288 w 20288"/>
                    <a:gd name="connsiteY1" fmla="*/ 0 h 26669"/>
                    <a:gd name="connsiteX2" fmla="*/ 20288 w 20288"/>
                    <a:gd name="connsiteY2" fmla="*/ 26670 h 26669"/>
                    <a:gd name="connsiteX3" fmla="*/ 0 w 20288"/>
                    <a:gd name="connsiteY3" fmla="*/ 26670 h 266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0288" h="26669">
                      <a:moveTo>
                        <a:pt x="0" y="0"/>
                      </a:moveTo>
                      <a:lnTo>
                        <a:pt x="20288" y="0"/>
                      </a:lnTo>
                      <a:lnTo>
                        <a:pt x="20288" y="26670"/>
                      </a:lnTo>
                      <a:lnTo>
                        <a:pt x="0" y="26670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6" name="ïṩļide">
                  <a:extLst>
                    <a:ext uri="{FF2B5EF4-FFF2-40B4-BE49-F238E27FC236}">
                      <a16:creationId xmlns:a16="http://schemas.microsoft.com/office/drawing/2014/main" id="{22ABD976-A1A9-424F-9D96-E4C3841A0E68}"/>
                    </a:ext>
                  </a:extLst>
                </p:cNvPr>
                <p:cNvSpPr/>
                <p:nvPr/>
              </p:nvSpPr>
              <p:spPr>
                <a:xfrm>
                  <a:off x="6026086" y="1969483"/>
                  <a:ext cx="448095" cy="258653"/>
                </a:xfrm>
                <a:custGeom>
                  <a:avLst/>
                  <a:gdLst>
                    <a:gd name="connsiteX0" fmla="*/ 432149 w 448095"/>
                    <a:gd name="connsiteY0" fmla="*/ 192119 h 258653"/>
                    <a:gd name="connsiteX1" fmla="*/ 99346 w 448095"/>
                    <a:gd name="connsiteY1" fmla="*/ 0 h 258653"/>
                    <a:gd name="connsiteX2" fmla="*/ 0 w 448095"/>
                    <a:gd name="connsiteY2" fmla="*/ 57341 h 258653"/>
                    <a:gd name="connsiteX3" fmla="*/ 332804 w 448095"/>
                    <a:gd name="connsiteY3" fmla="*/ 249460 h 258653"/>
                    <a:gd name="connsiteX4" fmla="*/ 425482 w 448095"/>
                    <a:gd name="connsiteY4" fmla="*/ 245650 h 258653"/>
                    <a:gd name="connsiteX5" fmla="*/ 432149 w 448095"/>
                    <a:gd name="connsiteY5" fmla="*/ 192119 h 2586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8095" h="258653">
                      <a:moveTo>
                        <a:pt x="432149" y="192119"/>
                      </a:moveTo>
                      <a:lnTo>
                        <a:pt x="99346" y="0"/>
                      </a:lnTo>
                      <a:lnTo>
                        <a:pt x="0" y="57341"/>
                      </a:lnTo>
                      <a:lnTo>
                        <a:pt x="332804" y="249460"/>
                      </a:lnTo>
                      <a:cubicBezTo>
                        <a:pt x="356425" y="263081"/>
                        <a:pt x="398145" y="261366"/>
                        <a:pt x="425482" y="245650"/>
                      </a:cubicBezTo>
                      <a:cubicBezTo>
                        <a:pt x="452818" y="229838"/>
                        <a:pt x="455771" y="205835"/>
                        <a:pt x="432149" y="192119"/>
                      </a:cubicBezTo>
                      <a:close/>
                    </a:path>
                  </a:pathLst>
                </a:custGeom>
                <a:solidFill>
                  <a:srgbClr val="D4D4D4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7" name="ïśḻîḋè">
                  <a:extLst>
                    <a:ext uri="{FF2B5EF4-FFF2-40B4-BE49-F238E27FC236}">
                      <a16:creationId xmlns:a16="http://schemas.microsoft.com/office/drawing/2014/main" id="{F5DF67A6-7190-43C2-B646-AECB7995C9EB}"/>
                    </a:ext>
                  </a:extLst>
                </p:cNvPr>
                <p:cNvSpPr/>
                <p:nvPr/>
              </p:nvSpPr>
              <p:spPr>
                <a:xfrm>
                  <a:off x="6026086" y="2026824"/>
                  <a:ext cx="332803" cy="212502"/>
                </a:xfrm>
                <a:custGeom>
                  <a:avLst/>
                  <a:gdLst>
                    <a:gd name="connsiteX0" fmla="*/ 0 w 332803"/>
                    <a:gd name="connsiteY0" fmla="*/ 0 h 212502"/>
                    <a:gd name="connsiteX1" fmla="*/ 0 w 332803"/>
                    <a:gd name="connsiteY1" fmla="*/ 80010 h 212502"/>
                    <a:gd name="connsiteX2" fmla="*/ 47720 w 332803"/>
                    <a:gd name="connsiteY2" fmla="*/ 74104 h 212502"/>
                    <a:gd name="connsiteX3" fmla="*/ 99060 w 332803"/>
                    <a:gd name="connsiteY3" fmla="*/ 77533 h 212502"/>
                    <a:gd name="connsiteX4" fmla="*/ 332804 w 332803"/>
                    <a:gd name="connsiteY4" fmla="*/ 212503 h 212502"/>
                    <a:gd name="connsiteX5" fmla="*/ 332804 w 332803"/>
                    <a:gd name="connsiteY5" fmla="*/ 192215 h 212502"/>
                    <a:gd name="connsiteX6" fmla="*/ 0 w 332803"/>
                    <a:gd name="connsiteY6" fmla="*/ 0 h 2125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2803" h="212502">
                      <a:moveTo>
                        <a:pt x="0" y="0"/>
                      </a:moveTo>
                      <a:lnTo>
                        <a:pt x="0" y="80010"/>
                      </a:lnTo>
                      <a:cubicBezTo>
                        <a:pt x="0" y="80010"/>
                        <a:pt x="23813" y="77343"/>
                        <a:pt x="47720" y="74104"/>
                      </a:cubicBezTo>
                      <a:cubicBezTo>
                        <a:pt x="64103" y="71914"/>
                        <a:pt x="90011" y="72200"/>
                        <a:pt x="99060" y="77533"/>
                      </a:cubicBezTo>
                      <a:cubicBezTo>
                        <a:pt x="159829" y="112586"/>
                        <a:pt x="332804" y="212503"/>
                        <a:pt x="332804" y="212503"/>
                      </a:cubicBezTo>
                      <a:lnTo>
                        <a:pt x="332804" y="1922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E9E9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3" name="iṥ1ídé">
                <a:extLst>
                  <a:ext uri="{FF2B5EF4-FFF2-40B4-BE49-F238E27FC236}">
                    <a16:creationId xmlns:a16="http://schemas.microsoft.com/office/drawing/2014/main" id="{E8E90B4C-7334-4491-B286-2E2135F63074}"/>
                  </a:ext>
                </a:extLst>
              </p:cNvPr>
              <p:cNvGrpSpPr/>
              <p:nvPr/>
            </p:nvGrpSpPr>
            <p:grpSpPr>
              <a:xfrm>
                <a:off x="6371653" y="1924430"/>
                <a:ext cx="102203" cy="176934"/>
                <a:chOff x="6371653" y="1924430"/>
                <a:chExt cx="102203" cy="176934"/>
              </a:xfrm>
            </p:grpSpPr>
            <p:sp>
              <p:nvSpPr>
                <p:cNvPr id="140" name="ï$ḻïďé">
                  <a:extLst>
                    <a:ext uri="{FF2B5EF4-FFF2-40B4-BE49-F238E27FC236}">
                      <a16:creationId xmlns:a16="http://schemas.microsoft.com/office/drawing/2014/main" id="{577E994B-8B30-4F4D-BD63-5102A2D8A311}"/>
                    </a:ext>
                  </a:extLst>
                </p:cNvPr>
                <p:cNvSpPr/>
                <p:nvPr/>
              </p:nvSpPr>
              <p:spPr>
                <a:xfrm>
                  <a:off x="6441566" y="2070448"/>
                  <a:ext cx="24098" cy="26955"/>
                </a:xfrm>
                <a:custGeom>
                  <a:avLst/>
                  <a:gdLst>
                    <a:gd name="connsiteX0" fmla="*/ 6191 w 24098"/>
                    <a:gd name="connsiteY0" fmla="*/ 26956 h 26955"/>
                    <a:gd name="connsiteX1" fmla="*/ 17621 w 24098"/>
                    <a:gd name="connsiteY1" fmla="*/ 19526 h 26955"/>
                    <a:gd name="connsiteX2" fmla="*/ 24098 w 24098"/>
                    <a:gd name="connsiteY2" fmla="*/ 0 h 26955"/>
                    <a:gd name="connsiteX3" fmla="*/ 0 w 24098"/>
                    <a:gd name="connsiteY3" fmla="*/ 12859 h 2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098" h="26955">
                      <a:moveTo>
                        <a:pt x="6191" y="26956"/>
                      </a:moveTo>
                      <a:lnTo>
                        <a:pt x="17621" y="19526"/>
                      </a:lnTo>
                      <a:lnTo>
                        <a:pt x="24098" y="0"/>
                      </a:lnTo>
                      <a:lnTo>
                        <a:pt x="0" y="12859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1" name="îś1îḑè">
                  <a:extLst>
                    <a:ext uri="{FF2B5EF4-FFF2-40B4-BE49-F238E27FC236}">
                      <a16:creationId xmlns:a16="http://schemas.microsoft.com/office/drawing/2014/main" id="{EFFE859B-81FB-4FDD-AD52-5C6FE7E763BE}"/>
                    </a:ext>
                  </a:extLst>
                </p:cNvPr>
                <p:cNvSpPr/>
                <p:nvPr/>
              </p:nvSpPr>
              <p:spPr>
                <a:xfrm>
                  <a:off x="6383559" y="1924430"/>
                  <a:ext cx="90296" cy="169314"/>
                </a:xfrm>
                <a:custGeom>
                  <a:avLst/>
                  <a:gdLst>
                    <a:gd name="connsiteX0" fmla="*/ 0 w 90296"/>
                    <a:gd name="connsiteY0" fmla="*/ 0 h 169314"/>
                    <a:gd name="connsiteX1" fmla="*/ 0 w 90296"/>
                    <a:gd name="connsiteY1" fmla="*/ 77629 h 169314"/>
                    <a:gd name="connsiteX2" fmla="*/ 45148 w 90296"/>
                    <a:gd name="connsiteY2" fmla="*/ 163925 h 169314"/>
                    <a:gd name="connsiteX3" fmla="*/ 45148 w 90296"/>
                    <a:gd name="connsiteY3" fmla="*/ 163925 h 169314"/>
                    <a:gd name="connsiteX4" fmla="*/ 90297 w 90296"/>
                    <a:gd name="connsiteY4" fmla="*/ 129826 h 169314"/>
                    <a:gd name="connsiteX5" fmla="*/ 90297 w 90296"/>
                    <a:gd name="connsiteY5" fmla="*/ 52197 h 169314"/>
                    <a:gd name="connsiteX6" fmla="*/ 0 w 90296"/>
                    <a:gd name="connsiteY6" fmla="*/ 0 h 16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296" h="169314">
                      <a:moveTo>
                        <a:pt x="0" y="0"/>
                      </a:moveTo>
                      <a:lnTo>
                        <a:pt x="0" y="77629"/>
                      </a:lnTo>
                      <a:cubicBezTo>
                        <a:pt x="0" y="110776"/>
                        <a:pt x="20288" y="149542"/>
                        <a:pt x="45148" y="163925"/>
                      </a:cubicBezTo>
                      <a:lnTo>
                        <a:pt x="45148" y="163925"/>
                      </a:lnTo>
                      <a:cubicBezTo>
                        <a:pt x="70009" y="178308"/>
                        <a:pt x="90297" y="162877"/>
                        <a:pt x="90297" y="129826"/>
                      </a:cubicBezTo>
                      <a:lnTo>
                        <a:pt x="90297" y="52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2" name="iṧļiďé">
                  <a:extLst>
                    <a:ext uri="{FF2B5EF4-FFF2-40B4-BE49-F238E27FC236}">
                      <a16:creationId xmlns:a16="http://schemas.microsoft.com/office/drawing/2014/main" id="{4D75C043-64B5-4D01-9028-8E653CFC1D2F}"/>
                    </a:ext>
                  </a:extLst>
                </p:cNvPr>
                <p:cNvSpPr/>
                <p:nvPr/>
              </p:nvSpPr>
              <p:spPr>
                <a:xfrm>
                  <a:off x="6371653" y="1932050"/>
                  <a:ext cx="90296" cy="169314"/>
                </a:xfrm>
                <a:custGeom>
                  <a:avLst/>
                  <a:gdLst>
                    <a:gd name="connsiteX0" fmla="*/ 0 w 90296"/>
                    <a:gd name="connsiteY0" fmla="*/ 0 h 169314"/>
                    <a:gd name="connsiteX1" fmla="*/ 0 w 90296"/>
                    <a:gd name="connsiteY1" fmla="*/ 77629 h 169314"/>
                    <a:gd name="connsiteX2" fmla="*/ 45148 w 90296"/>
                    <a:gd name="connsiteY2" fmla="*/ 163925 h 169314"/>
                    <a:gd name="connsiteX3" fmla="*/ 45148 w 90296"/>
                    <a:gd name="connsiteY3" fmla="*/ 163925 h 169314"/>
                    <a:gd name="connsiteX4" fmla="*/ 90297 w 90296"/>
                    <a:gd name="connsiteY4" fmla="*/ 129826 h 169314"/>
                    <a:gd name="connsiteX5" fmla="*/ 90297 w 90296"/>
                    <a:gd name="connsiteY5" fmla="*/ 52197 h 169314"/>
                    <a:gd name="connsiteX6" fmla="*/ 0 w 90296"/>
                    <a:gd name="connsiteY6" fmla="*/ 0 h 16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296" h="169314">
                      <a:moveTo>
                        <a:pt x="0" y="0"/>
                      </a:moveTo>
                      <a:lnTo>
                        <a:pt x="0" y="77629"/>
                      </a:lnTo>
                      <a:cubicBezTo>
                        <a:pt x="0" y="110776"/>
                        <a:pt x="20288" y="149543"/>
                        <a:pt x="45148" y="163925"/>
                      </a:cubicBezTo>
                      <a:lnTo>
                        <a:pt x="45148" y="163925"/>
                      </a:lnTo>
                      <a:cubicBezTo>
                        <a:pt x="70009" y="178308"/>
                        <a:pt x="90297" y="162878"/>
                        <a:pt x="90297" y="129826"/>
                      </a:cubicBezTo>
                      <a:lnTo>
                        <a:pt x="90297" y="52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9E9E9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43" name="ïṧḻîḋé">
                  <a:extLst>
                    <a:ext uri="{FF2B5EF4-FFF2-40B4-BE49-F238E27FC236}">
                      <a16:creationId xmlns:a16="http://schemas.microsoft.com/office/drawing/2014/main" id="{26843350-AC28-4A81-98CE-B4438CCD0294}"/>
                    </a:ext>
                  </a:extLst>
                </p:cNvPr>
                <p:cNvSpPr/>
                <p:nvPr/>
              </p:nvSpPr>
              <p:spPr>
                <a:xfrm>
                  <a:off x="6371653" y="1924430"/>
                  <a:ext cx="102203" cy="59816"/>
                </a:xfrm>
                <a:custGeom>
                  <a:avLst/>
                  <a:gdLst>
                    <a:gd name="connsiteX0" fmla="*/ 11906 w 102203"/>
                    <a:gd name="connsiteY0" fmla="*/ 0 h 59816"/>
                    <a:gd name="connsiteX1" fmla="*/ 0 w 102203"/>
                    <a:gd name="connsiteY1" fmla="*/ 7620 h 59816"/>
                    <a:gd name="connsiteX2" fmla="*/ 90297 w 102203"/>
                    <a:gd name="connsiteY2" fmla="*/ 59817 h 59816"/>
                    <a:gd name="connsiteX3" fmla="*/ 102203 w 102203"/>
                    <a:gd name="connsiteY3" fmla="*/ 52102 h 59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203" h="59816">
                      <a:moveTo>
                        <a:pt x="11906" y="0"/>
                      </a:moveTo>
                      <a:lnTo>
                        <a:pt x="0" y="7620"/>
                      </a:lnTo>
                      <a:lnTo>
                        <a:pt x="90297" y="59817"/>
                      </a:lnTo>
                      <a:lnTo>
                        <a:pt x="102203" y="52102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04" name="ïṣlîdè">
                <a:extLst>
                  <a:ext uri="{FF2B5EF4-FFF2-40B4-BE49-F238E27FC236}">
                    <a16:creationId xmlns:a16="http://schemas.microsoft.com/office/drawing/2014/main" id="{BC360C6F-1D6D-472C-BD76-B0F3CDCFAC65}"/>
                  </a:ext>
                </a:extLst>
              </p:cNvPr>
              <p:cNvSpPr/>
              <p:nvPr/>
            </p:nvSpPr>
            <p:spPr>
              <a:xfrm>
                <a:off x="6352603" y="2025490"/>
                <a:ext cx="83724" cy="143827"/>
              </a:xfrm>
              <a:custGeom>
                <a:avLst/>
                <a:gdLst>
                  <a:gd name="connsiteX0" fmla="*/ 83725 w 83724"/>
                  <a:gd name="connsiteY0" fmla="*/ 143827 h 143827"/>
                  <a:gd name="connsiteX1" fmla="*/ 0 w 83724"/>
                  <a:gd name="connsiteY1" fmla="*/ 95440 h 143827"/>
                  <a:gd name="connsiteX2" fmla="*/ 0 w 83724"/>
                  <a:gd name="connsiteY2" fmla="*/ 0 h 143827"/>
                  <a:gd name="connsiteX3" fmla="*/ 83725 w 83724"/>
                  <a:gd name="connsiteY3" fmla="*/ 48292 h 143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724" h="143827">
                    <a:moveTo>
                      <a:pt x="83725" y="143827"/>
                    </a:moveTo>
                    <a:lnTo>
                      <a:pt x="0" y="95440"/>
                    </a:lnTo>
                    <a:lnTo>
                      <a:pt x="0" y="0"/>
                    </a:lnTo>
                    <a:lnTo>
                      <a:pt x="83725" y="48292"/>
                    </a:lnTo>
                    <a:close/>
                  </a:path>
                </a:pathLst>
              </a:custGeom>
              <a:solidFill>
                <a:srgbClr val="9E9E9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5" name="îşļïḓè">
                <a:extLst>
                  <a:ext uri="{FF2B5EF4-FFF2-40B4-BE49-F238E27FC236}">
                    <a16:creationId xmlns:a16="http://schemas.microsoft.com/office/drawing/2014/main" id="{971EE979-EF87-49BD-B773-C68AD77550B4}"/>
                  </a:ext>
                </a:extLst>
              </p:cNvPr>
              <p:cNvSpPr/>
              <p:nvPr/>
            </p:nvSpPr>
            <p:spPr>
              <a:xfrm>
                <a:off x="6286594" y="2064543"/>
                <a:ext cx="83724" cy="143827"/>
              </a:xfrm>
              <a:custGeom>
                <a:avLst/>
                <a:gdLst>
                  <a:gd name="connsiteX0" fmla="*/ 83725 w 83724"/>
                  <a:gd name="connsiteY0" fmla="*/ 143827 h 143827"/>
                  <a:gd name="connsiteX1" fmla="*/ 0 w 83724"/>
                  <a:gd name="connsiteY1" fmla="*/ 95536 h 143827"/>
                  <a:gd name="connsiteX2" fmla="*/ 0 w 83724"/>
                  <a:gd name="connsiteY2" fmla="*/ 0 h 143827"/>
                  <a:gd name="connsiteX3" fmla="*/ 83725 w 83724"/>
                  <a:gd name="connsiteY3" fmla="*/ 48387 h 1438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3724" h="143827">
                    <a:moveTo>
                      <a:pt x="83725" y="143827"/>
                    </a:moveTo>
                    <a:lnTo>
                      <a:pt x="0" y="95536"/>
                    </a:lnTo>
                    <a:lnTo>
                      <a:pt x="0" y="0"/>
                    </a:lnTo>
                    <a:lnTo>
                      <a:pt x="83725" y="48387"/>
                    </a:lnTo>
                    <a:close/>
                  </a:path>
                </a:pathLst>
              </a:custGeom>
              <a:solidFill>
                <a:srgbClr val="9E9E9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6" name="ïşļïḑê">
                <a:extLst>
                  <a:ext uri="{FF2B5EF4-FFF2-40B4-BE49-F238E27FC236}">
                    <a16:creationId xmlns:a16="http://schemas.microsoft.com/office/drawing/2014/main" id="{B15AEBE2-24BE-4322-AF43-23CF75CD9FD0}"/>
                  </a:ext>
                </a:extLst>
              </p:cNvPr>
              <p:cNvSpPr/>
              <p:nvPr/>
            </p:nvSpPr>
            <p:spPr>
              <a:xfrm>
                <a:off x="6286594" y="2025490"/>
                <a:ext cx="149733" cy="87439"/>
              </a:xfrm>
              <a:custGeom>
                <a:avLst/>
                <a:gdLst>
                  <a:gd name="connsiteX0" fmla="*/ 149733 w 149733"/>
                  <a:gd name="connsiteY0" fmla="*/ 48292 h 87439"/>
                  <a:gd name="connsiteX1" fmla="*/ 83725 w 149733"/>
                  <a:gd name="connsiteY1" fmla="*/ 87440 h 87439"/>
                  <a:gd name="connsiteX2" fmla="*/ 0 w 149733"/>
                  <a:gd name="connsiteY2" fmla="*/ 39052 h 87439"/>
                  <a:gd name="connsiteX3" fmla="*/ 66008 w 149733"/>
                  <a:gd name="connsiteY3" fmla="*/ 0 h 874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9733" h="87439">
                    <a:moveTo>
                      <a:pt x="149733" y="48292"/>
                    </a:moveTo>
                    <a:lnTo>
                      <a:pt x="83725" y="87440"/>
                    </a:lnTo>
                    <a:lnTo>
                      <a:pt x="0" y="39052"/>
                    </a:lnTo>
                    <a:lnTo>
                      <a:pt x="66008" y="0"/>
                    </a:lnTo>
                    <a:close/>
                  </a:path>
                </a:pathLst>
              </a:custGeom>
              <a:solidFill>
                <a:srgbClr val="ADADA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7" name="ï$ḷíḍè">
                <a:extLst>
                  <a:ext uri="{FF2B5EF4-FFF2-40B4-BE49-F238E27FC236}">
                    <a16:creationId xmlns:a16="http://schemas.microsoft.com/office/drawing/2014/main" id="{C03E85AB-C513-4BA3-A20C-CA3A9F656947}"/>
                  </a:ext>
                </a:extLst>
              </p:cNvPr>
              <p:cNvSpPr/>
              <p:nvPr/>
            </p:nvSpPr>
            <p:spPr>
              <a:xfrm>
                <a:off x="6128670" y="1879948"/>
                <a:ext cx="242982" cy="199548"/>
              </a:xfrm>
              <a:custGeom>
                <a:avLst/>
                <a:gdLst>
                  <a:gd name="connsiteX0" fmla="*/ 242983 w 242982"/>
                  <a:gd name="connsiteY0" fmla="*/ 199549 h 199548"/>
                  <a:gd name="connsiteX1" fmla="*/ 0 w 242982"/>
                  <a:gd name="connsiteY1" fmla="*/ 59246 h 199548"/>
                  <a:gd name="connsiteX2" fmla="*/ 0 w 242982"/>
                  <a:gd name="connsiteY2" fmla="*/ 0 h 199548"/>
                  <a:gd name="connsiteX3" fmla="*/ 242983 w 242982"/>
                  <a:gd name="connsiteY3" fmla="*/ 140303 h 1995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2982" h="199548">
                    <a:moveTo>
                      <a:pt x="242983" y="199549"/>
                    </a:moveTo>
                    <a:lnTo>
                      <a:pt x="0" y="59246"/>
                    </a:lnTo>
                    <a:lnTo>
                      <a:pt x="0" y="0"/>
                    </a:lnTo>
                    <a:lnTo>
                      <a:pt x="242983" y="140303"/>
                    </a:lnTo>
                    <a:close/>
                  </a:path>
                </a:pathLst>
              </a:custGeom>
              <a:solidFill>
                <a:srgbClr val="9E9E9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08" name="îSļîḑè">
                <a:extLst>
                  <a:ext uri="{FF2B5EF4-FFF2-40B4-BE49-F238E27FC236}">
                    <a16:creationId xmlns:a16="http://schemas.microsoft.com/office/drawing/2014/main" id="{749AB325-2000-4F52-ACDD-F678C9C57315}"/>
                  </a:ext>
                </a:extLst>
              </p:cNvPr>
              <p:cNvSpPr/>
              <p:nvPr/>
            </p:nvSpPr>
            <p:spPr>
              <a:xfrm>
                <a:off x="6371653" y="1946242"/>
                <a:ext cx="128206" cy="133254"/>
              </a:xfrm>
              <a:custGeom>
                <a:avLst/>
                <a:gdLst>
                  <a:gd name="connsiteX0" fmla="*/ 128206 w 128206"/>
                  <a:gd name="connsiteY0" fmla="*/ 0 h 133254"/>
                  <a:gd name="connsiteX1" fmla="*/ 0 w 128206"/>
                  <a:gd name="connsiteY1" fmla="*/ 74009 h 133254"/>
                  <a:gd name="connsiteX2" fmla="*/ 0 w 128206"/>
                  <a:gd name="connsiteY2" fmla="*/ 133255 h 133254"/>
                  <a:gd name="connsiteX3" fmla="*/ 128206 w 128206"/>
                  <a:gd name="connsiteY3" fmla="*/ 59245 h 133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8206" h="133254">
                    <a:moveTo>
                      <a:pt x="128206" y="0"/>
                    </a:moveTo>
                    <a:lnTo>
                      <a:pt x="0" y="74009"/>
                    </a:lnTo>
                    <a:lnTo>
                      <a:pt x="0" y="133255"/>
                    </a:lnTo>
                    <a:lnTo>
                      <a:pt x="128206" y="59245"/>
                    </a:lnTo>
                    <a:close/>
                  </a:path>
                </a:pathLst>
              </a:custGeom>
              <a:solidFill>
                <a:srgbClr val="C7C7C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109" name="îśḻiďe">
                <a:extLst>
                  <a:ext uri="{FF2B5EF4-FFF2-40B4-BE49-F238E27FC236}">
                    <a16:creationId xmlns:a16="http://schemas.microsoft.com/office/drawing/2014/main" id="{5AC8C0D3-168F-4A5A-91FA-174165F91AE8}"/>
                  </a:ext>
                </a:extLst>
              </p:cNvPr>
              <p:cNvGrpSpPr/>
              <p:nvPr/>
            </p:nvGrpSpPr>
            <p:grpSpPr>
              <a:xfrm>
                <a:off x="6084093" y="1609794"/>
                <a:ext cx="627507" cy="509228"/>
                <a:chOff x="6084093" y="1609794"/>
                <a:chExt cx="627507" cy="509228"/>
              </a:xfrm>
            </p:grpSpPr>
            <p:sp>
              <p:nvSpPr>
                <p:cNvPr id="119" name="íšlïďé">
                  <a:extLst>
                    <a:ext uri="{FF2B5EF4-FFF2-40B4-BE49-F238E27FC236}">
                      <a16:creationId xmlns:a16="http://schemas.microsoft.com/office/drawing/2014/main" id="{6C893C9E-E064-411D-AB34-C5BAA856FE25}"/>
                    </a:ext>
                  </a:extLst>
                </p:cNvPr>
                <p:cNvSpPr/>
                <p:nvPr/>
              </p:nvSpPr>
              <p:spPr>
                <a:xfrm>
                  <a:off x="6553294" y="1820036"/>
                  <a:ext cx="146125" cy="112204"/>
                </a:xfrm>
                <a:custGeom>
                  <a:avLst/>
                  <a:gdLst>
                    <a:gd name="connsiteX0" fmla="*/ 143447 w 146125"/>
                    <a:gd name="connsiteY0" fmla="*/ 112204 h 112204"/>
                    <a:gd name="connsiteX1" fmla="*/ 0 w 146125"/>
                    <a:gd name="connsiteY1" fmla="*/ 25908 h 112204"/>
                    <a:gd name="connsiteX2" fmla="*/ 15907 w 146125"/>
                    <a:gd name="connsiteY2" fmla="*/ 0 h 112204"/>
                    <a:gd name="connsiteX3" fmla="*/ 127349 w 146125"/>
                    <a:gd name="connsiteY3" fmla="*/ 41148 h 112204"/>
                    <a:gd name="connsiteX4" fmla="*/ 143447 w 146125"/>
                    <a:gd name="connsiteY4" fmla="*/ 112204 h 112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125" h="112204">
                      <a:moveTo>
                        <a:pt x="143447" y="112204"/>
                      </a:moveTo>
                      <a:lnTo>
                        <a:pt x="0" y="25908"/>
                      </a:lnTo>
                      <a:lnTo>
                        <a:pt x="15907" y="0"/>
                      </a:lnTo>
                      <a:cubicBezTo>
                        <a:pt x="15907" y="0"/>
                        <a:pt x="112967" y="20955"/>
                        <a:pt x="127349" y="41148"/>
                      </a:cubicBezTo>
                      <a:cubicBezTo>
                        <a:pt x="155829" y="81439"/>
                        <a:pt x="143447" y="112204"/>
                        <a:pt x="143447" y="112204"/>
                      </a:cubicBezTo>
                      <a:close/>
                    </a:path>
                  </a:pathLst>
                </a:custGeom>
                <a:solidFill>
                  <a:srgbClr val="9E9E9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20" name="ïś1iḋê">
                  <a:extLst>
                    <a:ext uri="{FF2B5EF4-FFF2-40B4-BE49-F238E27FC236}">
                      <a16:creationId xmlns:a16="http://schemas.microsoft.com/office/drawing/2014/main" id="{D1F0DF54-A542-4EA2-8F26-C94677B19A2F}"/>
                    </a:ext>
                  </a:extLst>
                </p:cNvPr>
                <p:cNvSpPr/>
                <p:nvPr/>
              </p:nvSpPr>
              <p:spPr>
                <a:xfrm>
                  <a:off x="6138766" y="1648491"/>
                  <a:ext cx="496633" cy="465486"/>
                </a:xfrm>
                <a:custGeom>
                  <a:avLst/>
                  <a:gdLst>
                    <a:gd name="connsiteX0" fmla="*/ 496634 w 496633"/>
                    <a:gd name="connsiteY0" fmla="*/ 220218 h 465486"/>
                    <a:gd name="connsiteX1" fmla="*/ 114395 w 496633"/>
                    <a:gd name="connsiteY1" fmla="*/ 0 h 465486"/>
                    <a:gd name="connsiteX2" fmla="*/ 0 w 496633"/>
                    <a:gd name="connsiteY2" fmla="*/ 246983 h 465486"/>
                    <a:gd name="connsiteX3" fmla="*/ 378905 w 496633"/>
                    <a:gd name="connsiteY3" fmla="*/ 465487 h 4654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96633" h="465486">
                      <a:moveTo>
                        <a:pt x="496634" y="220218"/>
                      </a:moveTo>
                      <a:lnTo>
                        <a:pt x="114395" y="0"/>
                      </a:lnTo>
                      <a:lnTo>
                        <a:pt x="0" y="246983"/>
                      </a:lnTo>
                      <a:lnTo>
                        <a:pt x="378905" y="465487"/>
                      </a:lnTo>
                      <a:close/>
                    </a:path>
                  </a:pathLst>
                </a:custGeom>
                <a:solidFill>
                  <a:srgbClr val="1E1E1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21" name="iš1iḓe">
                  <a:extLst>
                    <a:ext uri="{FF2B5EF4-FFF2-40B4-BE49-F238E27FC236}">
                      <a16:creationId xmlns:a16="http://schemas.microsoft.com/office/drawing/2014/main" id="{BB86BDDF-1EFA-460B-95B9-C67C4F319915}"/>
                    </a:ext>
                  </a:extLst>
                </p:cNvPr>
                <p:cNvSpPr/>
                <p:nvPr/>
              </p:nvSpPr>
              <p:spPr>
                <a:xfrm>
                  <a:off x="6485953" y="1861202"/>
                  <a:ext cx="177547" cy="257820"/>
                </a:xfrm>
                <a:custGeom>
                  <a:avLst/>
                  <a:gdLst>
                    <a:gd name="connsiteX0" fmla="*/ 177546 w 177547"/>
                    <a:gd name="connsiteY0" fmla="*/ 77706 h 257820"/>
                    <a:gd name="connsiteX1" fmla="*/ 88773 w 177547"/>
                    <a:gd name="connsiteY1" fmla="*/ 247251 h 257820"/>
                    <a:gd name="connsiteX2" fmla="*/ 0 w 177547"/>
                    <a:gd name="connsiteY2" fmla="*/ 180195 h 257820"/>
                    <a:gd name="connsiteX3" fmla="*/ 88773 w 177547"/>
                    <a:gd name="connsiteY3" fmla="*/ 10650 h 257820"/>
                    <a:gd name="connsiteX4" fmla="*/ 177546 w 177547"/>
                    <a:gd name="connsiteY4" fmla="*/ 77706 h 257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547" h="257820">
                      <a:moveTo>
                        <a:pt x="177546" y="77706"/>
                      </a:moveTo>
                      <a:cubicBezTo>
                        <a:pt x="177165" y="143619"/>
                        <a:pt x="137636" y="219343"/>
                        <a:pt x="88773" y="247251"/>
                      </a:cubicBezTo>
                      <a:cubicBezTo>
                        <a:pt x="39624" y="275350"/>
                        <a:pt x="0" y="245537"/>
                        <a:pt x="0" y="180195"/>
                      </a:cubicBezTo>
                      <a:cubicBezTo>
                        <a:pt x="0" y="114854"/>
                        <a:pt x="39719" y="38940"/>
                        <a:pt x="88773" y="10650"/>
                      </a:cubicBezTo>
                      <a:cubicBezTo>
                        <a:pt x="137827" y="-17639"/>
                        <a:pt x="177832" y="12365"/>
                        <a:pt x="177546" y="77706"/>
                      </a:cubicBezTo>
                      <a:close/>
                    </a:path>
                  </a:pathLst>
                </a:custGeom>
                <a:solidFill>
                  <a:srgbClr val="3D3D3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22" name="ïṣlïde">
                  <a:extLst>
                    <a:ext uri="{FF2B5EF4-FFF2-40B4-BE49-F238E27FC236}">
                      <a16:creationId xmlns:a16="http://schemas.microsoft.com/office/drawing/2014/main" id="{B14C9F65-5811-4614-AB7D-FDCFC2EA0072}"/>
                    </a:ext>
                  </a:extLst>
                </p:cNvPr>
                <p:cNvGrpSpPr/>
                <p:nvPr/>
              </p:nvGrpSpPr>
              <p:grpSpPr>
                <a:xfrm>
                  <a:off x="6498430" y="1879312"/>
                  <a:ext cx="152592" cy="221640"/>
                  <a:chOff x="6498430" y="1879312"/>
                  <a:chExt cx="152592" cy="221640"/>
                </a:xfrm>
              </p:grpSpPr>
              <p:sp>
                <p:nvSpPr>
                  <p:cNvPr id="138" name="ïsľíḋè">
                    <a:extLst>
                      <a:ext uri="{FF2B5EF4-FFF2-40B4-BE49-F238E27FC236}">
                        <a16:creationId xmlns:a16="http://schemas.microsoft.com/office/drawing/2014/main" id="{FE2B965D-26A1-489E-8DE9-8CF455D4185A}"/>
                      </a:ext>
                    </a:extLst>
                  </p:cNvPr>
                  <p:cNvSpPr/>
                  <p:nvPr/>
                </p:nvSpPr>
                <p:spPr>
                  <a:xfrm>
                    <a:off x="6519957" y="1880710"/>
                    <a:ext cx="131065" cy="220241"/>
                  </a:xfrm>
                  <a:custGeom>
                    <a:avLst/>
                    <a:gdLst>
                      <a:gd name="connsiteX0" fmla="*/ 95345 w 131065"/>
                      <a:gd name="connsiteY0" fmla="*/ 0 h 220241"/>
                      <a:gd name="connsiteX1" fmla="*/ 116777 w 131065"/>
                      <a:gd name="connsiteY1" fmla="*/ 58293 h 220241"/>
                      <a:gd name="connsiteX2" fmla="*/ 40481 w 131065"/>
                      <a:gd name="connsiteY2" fmla="*/ 204026 h 220241"/>
                      <a:gd name="connsiteX3" fmla="*/ 0 w 131065"/>
                      <a:gd name="connsiteY3" fmla="*/ 211741 h 220241"/>
                      <a:gd name="connsiteX4" fmla="*/ 54769 w 131065"/>
                      <a:gd name="connsiteY4" fmla="*/ 211169 h 220241"/>
                      <a:gd name="connsiteX5" fmla="*/ 131064 w 131065"/>
                      <a:gd name="connsiteY5" fmla="*/ 65437 h 220241"/>
                      <a:gd name="connsiteX6" fmla="*/ 95345 w 131065"/>
                      <a:gd name="connsiteY6" fmla="*/ 0 h 2202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1065" h="220241">
                        <a:moveTo>
                          <a:pt x="95345" y="0"/>
                        </a:moveTo>
                        <a:cubicBezTo>
                          <a:pt x="108680" y="10668"/>
                          <a:pt x="116872" y="30766"/>
                          <a:pt x="116777" y="58293"/>
                        </a:cubicBezTo>
                        <a:cubicBezTo>
                          <a:pt x="116491" y="114967"/>
                          <a:pt x="82487" y="180022"/>
                          <a:pt x="40481" y="204026"/>
                        </a:cubicBezTo>
                        <a:cubicBezTo>
                          <a:pt x="25527" y="212598"/>
                          <a:pt x="11716" y="214789"/>
                          <a:pt x="0" y="211741"/>
                        </a:cubicBezTo>
                        <a:cubicBezTo>
                          <a:pt x="13811" y="222790"/>
                          <a:pt x="33242" y="223552"/>
                          <a:pt x="54769" y="211169"/>
                        </a:cubicBezTo>
                        <a:cubicBezTo>
                          <a:pt x="96774" y="187166"/>
                          <a:pt x="130778" y="122111"/>
                          <a:pt x="131064" y="65437"/>
                        </a:cubicBezTo>
                        <a:cubicBezTo>
                          <a:pt x="131255" y="29051"/>
                          <a:pt x="116872" y="5620"/>
                          <a:pt x="95345" y="0"/>
                        </a:cubicBezTo>
                        <a:close/>
                      </a:path>
                    </a:pathLst>
                  </a:custGeom>
                  <a:solidFill>
                    <a:srgbClr val="1E1E1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9" name="îṧ1íḍê">
                    <a:extLst>
                      <a:ext uri="{FF2B5EF4-FFF2-40B4-BE49-F238E27FC236}">
                        <a16:creationId xmlns:a16="http://schemas.microsoft.com/office/drawing/2014/main" id="{CECB5581-D51A-4A52-AF48-2AFAC43CD58C}"/>
                      </a:ext>
                    </a:extLst>
                  </p:cNvPr>
                  <p:cNvSpPr/>
                  <p:nvPr/>
                </p:nvSpPr>
                <p:spPr>
                  <a:xfrm>
                    <a:off x="6498430" y="1879312"/>
                    <a:ext cx="138303" cy="214312"/>
                  </a:xfrm>
                  <a:custGeom>
                    <a:avLst/>
                    <a:gdLst>
                      <a:gd name="connsiteX0" fmla="*/ 62008 w 138303"/>
                      <a:gd name="connsiteY0" fmla="*/ 205329 h 214312"/>
                      <a:gd name="connsiteX1" fmla="*/ 138303 w 138303"/>
                      <a:gd name="connsiteY1" fmla="*/ 59596 h 214312"/>
                      <a:gd name="connsiteX2" fmla="*/ 116872 w 138303"/>
                      <a:gd name="connsiteY2" fmla="*/ 1303 h 214312"/>
                      <a:gd name="connsiteX3" fmla="*/ 76295 w 138303"/>
                      <a:gd name="connsiteY3" fmla="*/ 9018 h 214312"/>
                      <a:gd name="connsiteX4" fmla="*/ 0 w 138303"/>
                      <a:gd name="connsiteY4" fmla="*/ 154751 h 214312"/>
                      <a:gd name="connsiteX5" fmla="*/ 21431 w 138303"/>
                      <a:gd name="connsiteY5" fmla="*/ 212949 h 214312"/>
                      <a:gd name="connsiteX6" fmla="*/ 62008 w 138303"/>
                      <a:gd name="connsiteY6" fmla="*/ 205329 h 2143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38303" h="214312">
                        <a:moveTo>
                          <a:pt x="62008" y="205329"/>
                        </a:moveTo>
                        <a:cubicBezTo>
                          <a:pt x="104013" y="181326"/>
                          <a:pt x="138017" y="116270"/>
                          <a:pt x="138303" y="59596"/>
                        </a:cubicBezTo>
                        <a:cubicBezTo>
                          <a:pt x="138398" y="32069"/>
                          <a:pt x="130207" y="11971"/>
                          <a:pt x="116872" y="1303"/>
                        </a:cubicBezTo>
                        <a:cubicBezTo>
                          <a:pt x="105061" y="-1745"/>
                          <a:pt x="91154" y="446"/>
                          <a:pt x="76295" y="9018"/>
                        </a:cubicBezTo>
                        <a:cubicBezTo>
                          <a:pt x="34195" y="33307"/>
                          <a:pt x="0" y="98553"/>
                          <a:pt x="0" y="154751"/>
                        </a:cubicBezTo>
                        <a:cubicBezTo>
                          <a:pt x="0" y="182278"/>
                          <a:pt x="8192" y="202376"/>
                          <a:pt x="21431" y="212949"/>
                        </a:cubicBezTo>
                        <a:cubicBezTo>
                          <a:pt x="33242" y="216092"/>
                          <a:pt x="47149" y="213901"/>
                          <a:pt x="62008" y="205329"/>
                        </a:cubicBezTo>
                        <a:close/>
                      </a:path>
                    </a:pathLst>
                  </a:custGeom>
                  <a:solidFill>
                    <a:srgbClr val="333333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grpSp>
              <p:nvGrpSpPr>
                <p:cNvPr id="123" name="îSliḍe">
                  <a:extLst>
                    <a:ext uri="{FF2B5EF4-FFF2-40B4-BE49-F238E27FC236}">
                      <a16:creationId xmlns:a16="http://schemas.microsoft.com/office/drawing/2014/main" id="{53FCF6A3-C4FC-4035-B009-DD9B71FB4807}"/>
                    </a:ext>
                  </a:extLst>
                </p:cNvPr>
                <p:cNvGrpSpPr/>
                <p:nvPr/>
              </p:nvGrpSpPr>
              <p:grpSpPr>
                <a:xfrm>
                  <a:off x="6511003" y="1903988"/>
                  <a:ext cx="113347" cy="164993"/>
                  <a:chOff x="6511003" y="1903988"/>
                  <a:chExt cx="113347" cy="164993"/>
                </a:xfrm>
              </p:grpSpPr>
              <p:sp>
                <p:nvSpPr>
                  <p:cNvPr id="136" name="íṩḷîḍé">
                    <a:extLst>
                      <a:ext uri="{FF2B5EF4-FFF2-40B4-BE49-F238E27FC236}">
                        <a16:creationId xmlns:a16="http://schemas.microsoft.com/office/drawing/2014/main" id="{5E4B7E3C-A932-4EE6-A94F-925E44E485F1}"/>
                      </a:ext>
                    </a:extLst>
                  </p:cNvPr>
                  <p:cNvSpPr/>
                  <p:nvPr/>
                </p:nvSpPr>
                <p:spPr>
                  <a:xfrm>
                    <a:off x="6511003" y="1903988"/>
                    <a:ext cx="113347" cy="164993"/>
                  </a:xfrm>
                  <a:custGeom>
                    <a:avLst/>
                    <a:gdLst>
                      <a:gd name="connsiteX0" fmla="*/ 56578 w 113347"/>
                      <a:gd name="connsiteY0" fmla="*/ 6821 h 164993"/>
                      <a:gd name="connsiteX1" fmla="*/ 51721 w 113347"/>
                      <a:gd name="connsiteY1" fmla="*/ 9964 h 164993"/>
                      <a:gd name="connsiteX2" fmla="*/ 78772 w 113347"/>
                      <a:gd name="connsiteY2" fmla="*/ 25585 h 164993"/>
                      <a:gd name="connsiteX3" fmla="*/ 33623 w 113347"/>
                      <a:gd name="connsiteY3" fmla="*/ 139123 h 164993"/>
                      <a:gd name="connsiteX4" fmla="*/ 0 w 113347"/>
                      <a:gd name="connsiteY4" fmla="*/ 119978 h 164993"/>
                      <a:gd name="connsiteX5" fmla="*/ 56578 w 113347"/>
                      <a:gd name="connsiteY5" fmla="*/ 158173 h 164993"/>
                      <a:gd name="connsiteX6" fmla="*/ 113347 w 113347"/>
                      <a:gd name="connsiteY6" fmla="*/ 49684 h 164993"/>
                      <a:gd name="connsiteX7" fmla="*/ 56578 w 113347"/>
                      <a:gd name="connsiteY7" fmla="*/ 6821 h 16499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3347" h="164993">
                        <a:moveTo>
                          <a:pt x="56578" y="6821"/>
                        </a:moveTo>
                        <a:cubicBezTo>
                          <a:pt x="54959" y="7774"/>
                          <a:pt x="53340" y="8821"/>
                          <a:pt x="51721" y="9964"/>
                        </a:cubicBezTo>
                        <a:lnTo>
                          <a:pt x="78772" y="25585"/>
                        </a:lnTo>
                        <a:lnTo>
                          <a:pt x="33623" y="139123"/>
                        </a:lnTo>
                        <a:lnTo>
                          <a:pt x="0" y="119978"/>
                        </a:lnTo>
                        <a:cubicBezTo>
                          <a:pt x="1905" y="158459"/>
                          <a:pt x="26479" y="175604"/>
                          <a:pt x="56578" y="158173"/>
                        </a:cubicBezTo>
                        <a:cubicBezTo>
                          <a:pt x="87916" y="140076"/>
                          <a:pt x="113347" y="91498"/>
                          <a:pt x="113347" y="49684"/>
                        </a:cubicBezTo>
                        <a:cubicBezTo>
                          <a:pt x="113347" y="7869"/>
                          <a:pt x="87916" y="-11276"/>
                          <a:pt x="56578" y="6821"/>
                        </a:cubicBezTo>
                        <a:close/>
                      </a:path>
                    </a:pathLst>
                  </a:custGeom>
                  <a:solidFill>
                    <a:srgbClr val="C7C7C7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7" name="iṥļîḋè">
                    <a:extLst>
                      <a:ext uri="{FF2B5EF4-FFF2-40B4-BE49-F238E27FC236}">
                        <a16:creationId xmlns:a16="http://schemas.microsoft.com/office/drawing/2014/main" id="{9011ADB8-7CB9-43B4-9A6B-40A3F73416FB}"/>
                      </a:ext>
                    </a:extLst>
                  </p:cNvPr>
                  <p:cNvSpPr/>
                  <p:nvPr/>
                </p:nvSpPr>
                <p:spPr>
                  <a:xfrm>
                    <a:off x="6511003" y="1911667"/>
                    <a:ext cx="83343" cy="134778"/>
                  </a:xfrm>
                  <a:custGeom>
                    <a:avLst/>
                    <a:gdLst>
                      <a:gd name="connsiteX0" fmla="*/ 83344 w 83343"/>
                      <a:gd name="connsiteY0" fmla="*/ 15430 h 134778"/>
                      <a:gd name="connsiteX1" fmla="*/ 55340 w 83343"/>
                      <a:gd name="connsiteY1" fmla="*/ 0 h 134778"/>
                      <a:gd name="connsiteX2" fmla="*/ 0 w 83343"/>
                      <a:gd name="connsiteY2" fmla="*/ 110776 h 134778"/>
                      <a:gd name="connsiteX3" fmla="*/ 667 w 83343"/>
                      <a:gd name="connsiteY3" fmla="*/ 119634 h 134778"/>
                      <a:gd name="connsiteX4" fmla="*/ 30289 w 83343"/>
                      <a:gd name="connsiteY4" fmla="*/ 134779 h 134778"/>
                      <a:gd name="connsiteX5" fmla="*/ 83344 w 83343"/>
                      <a:gd name="connsiteY5" fmla="*/ 15430 h 1347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83343" h="134778">
                        <a:moveTo>
                          <a:pt x="83344" y="15430"/>
                        </a:moveTo>
                        <a:lnTo>
                          <a:pt x="55340" y="0"/>
                        </a:lnTo>
                        <a:cubicBezTo>
                          <a:pt x="24670" y="18193"/>
                          <a:pt x="0" y="68199"/>
                          <a:pt x="0" y="110776"/>
                        </a:cubicBezTo>
                        <a:cubicBezTo>
                          <a:pt x="0" y="112490"/>
                          <a:pt x="0" y="117157"/>
                          <a:pt x="667" y="119634"/>
                        </a:cubicBezTo>
                        <a:lnTo>
                          <a:pt x="30289" y="134779"/>
                        </a:lnTo>
                        <a:lnTo>
                          <a:pt x="83344" y="15430"/>
                        </a:lnTo>
                        <a:close/>
                      </a:path>
                    </a:pathLst>
                  </a:custGeom>
                  <a:solidFill>
                    <a:srgbClr val="1E1E1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4" name="iṣḷidê">
                  <a:extLst>
                    <a:ext uri="{FF2B5EF4-FFF2-40B4-BE49-F238E27FC236}">
                      <a16:creationId xmlns:a16="http://schemas.microsoft.com/office/drawing/2014/main" id="{6949EDE9-55FE-4AE9-95A8-45A70005D022}"/>
                    </a:ext>
                  </a:extLst>
                </p:cNvPr>
                <p:cNvSpPr/>
                <p:nvPr/>
              </p:nvSpPr>
              <p:spPr>
                <a:xfrm>
                  <a:off x="6524814" y="1924799"/>
                  <a:ext cx="86392" cy="123984"/>
                </a:xfrm>
                <a:custGeom>
                  <a:avLst/>
                  <a:gdLst>
                    <a:gd name="connsiteX0" fmla="*/ 86392 w 86392"/>
                    <a:gd name="connsiteY0" fmla="*/ 37826 h 123984"/>
                    <a:gd name="connsiteX1" fmla="*/ 43625 w 86392"/>
                    <a:gd name="connsiteY1" fmla="*/ 118979 h 123984"/>
                    <a:gd name="connsiteX2" fmla="*/ 0 w 86392"/>
                    <a:gd name="connsiteY2" fmla="*/ 86118 h 123984"/>
                    <a:gd name="connsiteX3" fmla="*/ 42767 w 86392"/>
                    <a:gd name="connsiteY3" fmla="*/ 4965 h 123984"/>
                    <a:gd name="connsiteX4" fmla="*/ 86392 w 86392"/>
                    <a:gd name="connsiteY4" fmla="*/ 37826 h 123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392" h="123984">
                      <a:moveTo>
                        <a:pt x="86392" y="37826"/>
                      </a:moveTo>
                      <a:cubicBezTo>
                        <a:pt x="86297" y="69068"/>
                        <a:pt x="67152" y="105454"/>
                        <a:pt x="43625" y="118979"/>
                      </a:cubicBezTo>
                      <a:cubicBezTo>
                        <a:pt x="20098" y="132600"/>
                        <a:pt x="-95" y="117360"/>
                        <a:pt x="0" y="86118"/>
                      </a:cubicBezTo>
                      <a:cubicBezTo>
                        <a:pt x="96" y="54876"/>
                        <a:pt x="19241" y="18490"/>
                        <a:pt x="42767" y="4965"/>
                      </a:cubicBezTo>
                      <a:cubicBezTo>
                        <a:pt x="66294" y="-8561"/>
                        <a:pt x="86487" y="6584"/>
                        <a:pt x="86392" y="37826"/>
                      </a:cubicBezTo>
                      <a:close/>
                    </a:path>
                  </a:pathLst>
                </a:custGeom>
                <a:solidFill>
                  <a:srgbClr val="3D3D3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25" name="iṣ1îḓè">
                  <a:extLst>
                    <a:ext uri="{FF2B5EF4-FFF2-40B4-BE49-F238E27FC236}">
                      <a16:creationId xmlns:a16="http://schemas.microsoft.com/office/drawing/2014/main" id="{77B8676E-0D5B-460A-B2E7-A55B6A5E9ACA}"/>
                    </a:ext>
                  </a:extLst>
                </p:cNvPr>
                <p:cNvGrpSpPr/>
                <p:nvPr/>
              </p:nvGrpSpPr>
              <p:grpSpPr>
                <a:xfrm>
                  <a:off x="6530911" y="1933246"/>
                  <a:ext cx="73342" cy="106508"/>
                  <a:chOff x="6530911" y="1933246"/>
                  <a:chExt cx="73342" cy="106508"/>
                </a:xfrm>
              </p:grpSpPr>
              <p:sp>
                <p:nvSpPr>
                  <p:cNvPr id="134" name="ïṧľíḑé">
                    <a:extLst>
                      <a:ext uri="{FF2B5EF4-FFF2-40B4-BE49-F238E27FC236}">
                        <a16:creationId xmlns:a16="http://schemas.microsoft.com/office/drawing/2014/main" id="{0022F2CD-EC56-4108-8FC1-9487C92391AE}"/>
                      </a:ext>
                    </a:extLst>
                  </p:cNvPr>
                  <p:cNvSpPr/>
                  <p:nvPr/>
                </p:nvSpPr>
                <p:spPr>
                  <a:xfrm>
                    <a:off x="6541293" y="1934241"/>
                    <a:ext cx="62960" cy="105513"/>
                  </a:xfrm>
                  <a:custGeom>
                    <a:avLst/>
                    <a:gdLst>
                      <a:gd name="connsiteX0" fmla="*/ 46958 w 62960"/>
                      <a:gd name="connsiteY0" fmla="*/ 0 h 105513"/>
                      <a:gd name="connsiteX1" fmla="*/ 57341 w 62960"/>
                      <a:gd name="connsiteY1" fmla="*/ 28003 h 105513"/>
                      <a:gd name="connsiteX2" fmla="*/ 20669 w 62960"/>
                      <a:gd name="connsiteY2" fmla="*/ 98012 h 105513"/>
                      <a:gd name="connsiteX3" fmla="*/ 0 w 62960"/>
                      <a:gd name="connsiteY3" fmla="*/ 101441 h 105513"/>
                      <a:gd name="connsiteX4" fmla="*/ 26289 w 62960"/>
                      <a:gd name="connsiteY4" fmla="*/ 101155 h 105513"/>
                      <a:gd name="connsiteX5" fmla="*/ 62960 w 62960"/>
                      <a:gd name="connsiteY5" fmla="*/ 31147 h 105513"/>
                      <a:gd name="connsiteX6" fmla="*/ 46958 w 62960"/>
                      <a:gd name="connsiteY6" fmla="*/ 0 h 10551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2960" h="105513">
                        <a:moveTo>
                          <a:pt x="46958" y="0"/>
                        </a:moveTo>
                        <a:cubicBezTo>
                          <a:pt x="53340" y="5144"/>
                          <a:pt x="57341" y="14764"/>
                          <a:pt x="57341" y="28003"/>
                        </a:cubicBezTo>
                        <a:cubicBezTo>
                          <a:pt x="57341" y="54959"/>
                          <a:pt x="40958" y="86297"/>
                          <a:pt x="20669" y="98012"/>
                        </a:cubicBezTo>
                        <a:cubicBezTo>
                          <a:pt x="12954" y="102489"/>
                          <a:pt x="5905" y="103346"/>
                          <a:pt x="0" y="101441"/>
                        </a:cubicBezTo>
                        <a:cubicBezTo>
                          <a:pt x="6667" y="106775"/>
                          <a:pt x="16002" y="107061"/>
                          <a:pt x="26289" y="101155"/>
                        </a:cubicBezTo>
                        <a:cubicBezTo>
                          <a:pt x="46482" y="89440"/>
                          <a:pt x="62960" y="58102"/>
                          <a:pt x="62960" y="31147"/>
                        </a:cubicBezTo>
                        <a:cubicBezTo>
                          <a:pt x="62960" y="14383"/>
                          <a:pt x="56579" y="3239"/>
                          <a:pt x="46958" y="0"/>
                        </a:cubicBezTo>
                        <a:close/>
                      </a:path>
                    </a:pathLst>
                  </a:custGeom>
                  <a:solidFill>
                    <a:srgbClr val="9E9E9E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5" name="ïṧliḍé">
                    <a:extLst>
                      <a:ext uri="{FF2B5EF4-FFF2-40B4-BE49-F238E27FC236}">
                        <a16:creationId xmlns:a16="http://schemas.microsoft.com/office/drawing/2014/main" id="{6F0E98CD-3F52-4585-A8AD-5CC230F5B178}"/>
                      </a:ext>
                    </a:extLst>
                  </p:cNvPr>
                  <p:cNvSpPr/>
                  <p:nvPr/>
                </p:nvSpPr>
                <p:spPr>
                  <a:xfrm>
                    <a:off x="6530911" y="1933246"/>
                    <a:ext cx="67722" cy="103431"/>
                  </a:xfrm>
                  <a:custGeom>
                    <a:avLst/>
                    <a:gdLst>
                      <a:gd name="connsiteX0" fmla="*/ 31051 w 67722"/>
                      <a:gd name="connsiteY0" fmla="*/ 99007 h 103431"/>
                      <a:gd name="connsiteX1" fmla="*/ 67723 w 67722"/>
                      <a:gd name="connsiteY1" fmla="*/ 28999 h 103431"/>
                      <a:gd name="connsiteX2" fmla="*/ 57340 w 67722"/>
                      <a:gd name="connsiteY2" fmla="*/ 995 h 103431"/>
                      <a:gd name="connsiteX3" fmla="*/ 36671 w 67722"/>
                      <a:gd name="connsiteY3" fmla="*/ 4424 h 103431"/>
                      <a:gd name="connsiteX4" fmla="*/ 0 w 67722"/>
                      <a:gd name="connsiteY4" fmla="*/ 74433 h 103431"/>
                      <a:gd name="connsiteX5" fmla="*/ 10382 w 67722"/>
                      <a:gd name="connsiteY5" fmla="*/ 102436 h 103431"/>
                      <a:gd name="connsiteX6" fmla="*/ 31051 w 67722"/>
                      <a:gd name="connsiteY6" fmla="*/ 99007 h 1034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67722" h="103431">
                        <a:moveTo>
                          <a:pt x="31051" y="99007"/>
                        </a:moveTo>
                        <a:cubicBezTo>
                          <a:pt x="51244" y="87292"/>
                          <a:pt x="67723" y="55954"/>
                          <a:pt x="67723" y="28999"/>
                        </a:cubicBezTo>
                        <a:cubicBezTo>
                          <a:pt x="67723" y="15759"/>
                          <a:pt x="63722" y="6043"/>
                          <a:pt x="57340" y="995"/>
                        </a:cubicBezTo>
                        <a:cubicBezTo>
                          <a:pt x="51435" y="-1005"/>
                          <a:pt x="44387" y="-53"/>
                          <a:pt x="36671" y="4424"/>
                        </a:cubicBezTo>
                        <a:cubicBezTo>
                          <a:pt x="16478" y="16140"/>
                          <a:pt x="0" y="47477"/>
                          <a:pt x="0" y="74433"/>
                        </a:cubicBezTo>
                        <a:cubicBezTo>
                          <a:pt x="0" y="87673"/>
                          <a:pt x="4000" y="97388"/>
                          <a:pt x="10382" y="102436"/>
                        </a:cubicBezTo>
                        <a:cubicBezTo>
                          <a:pt x="16288" y="104437"/>
                          <a:pt x="23431" y="103484"/>
                          <a:pt x="31051" y="99007"/>
                        </a:cubicBezTo>
                        <a:close/>
                      </a:path>
                    </a:pathLst>
                  </a:custGeom>
                  <a:solidFill>
                    <a:srgbClr val="C7C7C7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6" name="i$ḷîdé">
                  <a:extLst>
                    <a:ext uri="{FF2B5EF4-FFF2-40B4-BE49-F238E27FC236}">
                      <a16:creationId xmlns:a16="http://schemas.microsoft.com/office/drawing/2014/main" id="{6C495828-FF2D-4B2D-8575-CE47801A2A08}"/>
                    </a:ext>
                  </a:extLst>
                </p:cNvPr>
                <p:cNvSpPr/>
                <p:nvPr/>
              </p:nvSpPr>
              <p:spPr>
                <a:xfrm>
                  <a:off x="6108096" y="1643610"/>
                  <a:ext cx="177548" cy="257861"/>
                </a:xfrm>
                <a:custGeom>
                  <a:avLst/>
                  <a:gdLst>
                    <a:gd name="connsiteX0" fmla="*/ 177546 w 177548"/>
                    <a:gd name="connsiteY0" fmla="*/ 77747 h 257861"/>
                    <a:gd name="connsiteX1" fmla="*/ 88773 w 177548"/>
                    <a:gd name="connsiteY1" fmla="*/ 247292 h 257861"/>
                    <a:gd name="connsiteX2" fmla="*/ 0 w 177548"/>
                    <a:gd name="connsiteY2" fmla="*/ 180236 h 257861"/>
                    <a:gd name="connsiteX3" fmla="*/ 88773 w 177548"/>
                    <a:gd name="connsiteY3" fmla="*/ 10691 h 257861"/>
                    <a:gd name="connsiteX4" fmla="*/ 177546 w 177548"/>
                    <a:gd name="connsiteY4" fmla="*/ 77747 h 2578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548" h="257861">
                      <a:moveTo>
                        <a:pt x="177546" y="77747"/>
                      </a:moveTo>
                      <a:cubicBezTo>
                        <a:pt x="177165" y="143660"/>
                        <a:pt x="137636" y="219384"/>
                        <a:pt x="88773" y="247292"/>
                      </a:cubicBezTo>
                      <a:cubicBezTo>
                        <a:pt x="39624" y="275391"/>
                        <a:pt x="0" y="245577"/>
                        <a:pt x="0" y="180236"/>
                      </a:cubicBezTo>
                      <a:cubicBezTo>
                        <a:pt x="0" y="114894"/>
                        <a:pt x="39719" y="38980"/>
                        <a:pt x="88773" y="10691"/>
                      </a:cubicBezTo>
                      <a:cubicBezTo>
                        <a:pt x="137827" y="-17694"/>
                        <a:pt x="177927" y="12405"/>
                        <a:pt x="177546" y="77747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grpSp>
              <p:nvGrpSpPr>
                <p:cNvPr id="127" name="ïṧļïḋê">
                  <a:extLst>
                    <a:ext uri="{FF2B5EF4-FFF2-40B4-BE49-F238E27FC236}">
                      <a16:creationId xmlns:a16="http://schemas.microsoft.com/office/drawing/2014/main" id="{B17EE835-ACBA-4064-A6E3-8FEF3FE3E1DB}"/>
                    </a:ext>
                  </a:extLst>
                </p:cNvPr>
                <p:cNvGrpSpPr/>
                <p:nvPr/>
              </p:nvGrpSpPr>
              <p:grpSpPr>
                <a:xfrm>
                  <a:off x="6084093" y="1609794"/>
                  <a:ext cx="627507" cy="444081"/>
                  <a:chOff x="6084093" y="1609794"/>
                  <a:chExt cx="627507" cy="444081"/>
                </a:xfrm>
              </p:grpSpPr>
              <p:sp>
                <p:nvSpPr>
                  <p:cNvPr id="131" name="iṡḻîdê">
                    <a:extLst>
                      <a:ext uri="{FF2B5EF4-FFF2-40B4-BE49-F238E27FC236}">
                        <a16:creationId xmlns:a16="http://schemas.microsoft.com/office/drawing/2014/main" id="{A12F993D-BED4-4156-AA6B-0B0992BAC6A7}"/>
                      </a:ext>
                    </a:extLst>
                  </p:cNvPr>
                  <p:cNvSpPr/>
                  <p:nvPr/>
                </p:nvSpPr>
                <p:spPr>
                  <a:xfrm>
                    <a:off x="6084093" y="1617303"/>
                    <a:ext cx="596455" cy="436571"/>
                  </a:xfrm>
                  <a:custGeom>
                    <a:avLst/>
                    <a:gdLst>
                      <a:gd name="connsiteX0" fmla="*/ 0 w 596455"/>
                      <a:gd name="connsiteY0" fmla="*/ 202733 h 436571"/>
                      <a:gd name="connsiteX1" fmla="*/ 401860 w 596455"/>
                      <a:gd name="connsiteY1" fmla="*/ 436572 h 436571"/>
                      <a:gd name="connsiteX2" fmla="*/ 477869 w 596455"/>
                      <a:gd name="connsiteY2" fmla="*/ 276933 h 436571"/>
                      <a:gd name="connsiteX3" fmla="*/ 596455 w 596455"/>
                      <a:gd name="connsiteY3" fmla="*/ 235975 h 436571"/>
                      <a:gd name="connsiteX4" fmla="*/ 191643 w 596455"/>
                      <a:gd name="connsiteY4" fmla="*/ 232 h 436571"/>
                      <a:gd name="connsiteX5" fmla="*/ 54674 w 596455"/>
                      <a:gd name="connsiteY5" fmla="*/ 68907 h 436571"/>
                      <a:gd name="connsiteX6" fmla="*/ 0 w 596455"/>
                      <a:gd name="connsiteY6" fmla="*/ 202733 h 43657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596455" h="436571">
                        <a:moveTo>
                          <a:pt x="0" y="202733"/>
                        </a:moveTo>
                        <a:lnTo>
                          <a:pt x="401860" y="436572"/>
                        </a:lnTo>
                        <a:cubicBezTo>
                          <a:pt x="401860" y="436572"/>
                          <a:pt x="430149" y="317128"/>
                          <a:pt x="477869" y="276933"/>
                        </a:cubicBezTo>
                        <a:cubicBezTo>
                          <a:pt x="528733" y="234070"/>
                          <a:pt x="596455" y="235975"/>
                          <a:pt x="596455" y="235975"/>
                        </a:cubicBezTo>
                        <a:lnTo>
                          <a:pt x="191643" y="232"/>
                        </a:lnTo>
                        <a:cubicBezTo>
                          <a:pt x="191643" y="232"/>
                          <a:pt x="112776" y="-7674"/>
                          <a:pt x="54674" y="68907"/>
                        </a:cubicBezTo>
                        <a:cubicBezTo>
                          <a:pt x="22574" y="111293"/>
                          <a:pt x="0" y="202733"/>
                          <a:pt x="0" y="202733"/>
                        </a:cubicBezTo>
                        <a:close/>
                      </a:path>
                    </a:pathLst>
                  </a:custGeom>
                  <a:solidFill>
                    <a:srgbClr val="C7C7C7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2" name="iṧḷíḑé">
                    <a:extLst>
                      <a:ext uri="{FF2B5EF4-FFF2-40B4-BE49-F238E27FC236}">
                        <a16:creationId xmlns:a16="http://schemas.microsoft.com/office/drawing/2014/main" id="{E29442AD-AAA1-4724-816D-E1A2C95FD86A}"/>
                      </a:ext>
                    </a:extLst>
                  </p:cNvPr>
                  <p:cNvSpPr/>
                  <p:nvPr/>
                </p:nvSpPr>
                <p:spPr>
                  <a:xfrm>
                    <a:off x="6486048" y="1843633"/>
                    <a:ext cx="225552" cy="210242"/>
                  </a:xfrm>
                  <a:custGeom>
                    <a:avLst/>
                    <a:gdLst>
                      <a:gd name="connsiteX0" fmla="*/ 14859 w 225552"/>
                      <a:gd name="connsiteY0" fmla="*/ 201670 h 210242"/>
                      <a:gd name="connsiteX1" fmla="*/ 112776 w 225552"/>
                      <a:gd name="connsiteY1" fmla="*/ 32696 h 210242"/>
                      <a:gd name="connsiteX2" fmla="*/ 210693 w 225552"/>
                      <a:gd name="connsiteY2" fmla="*/ 88608 h 210242"/>
                      <a:gd name="connsiteX3" fmla="*/ 225552 w 225552"/>
                      <a:gd name="connsiteY3" fmla="*/ 80035 h 210242"/>
                      <a:gd name="connsiteX4" fmla="*/ 112776 w 225552"/>
                      <a:gd name="connsiteY4" fmla="*/ 14884 h 210242"/>
                      <a:gd name="connsiteX5" fmla="*/ 0 w 225552"/>
                      <a:gd name="connsiteY5" fmla="*/ 210242 h 210242"/>
                      <a:gd name="connsiteX6" fmla="*/ 14859 w 225552"/>
                      <a:gd name="connsiteY6" fmla="*/ 201670 h 210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5552" h="210242">
                        <a:moveTo>
                          <a:pt x="14859" y="201670"/>
                        </a:moveTo>
                        <a:cubicBezTo>
                          <a:pt x="17145" y="137852"/>
                          <a:pt x="60008" y="63176"/>
                          <a:pt x="112776" y="32696"/>
                        </a:cubicBezTo>
                        <a:cubicBezTo>
                          <a:pt x="165544" y="2216"/>
                          <a:pt x="208407" y="27362"/>
                          <a:pt x="210693" y="88608"/>
                        </a:cubicBezTo>
                        <a:lnTo>
                          <a:pt x="225552" y="80035"/>
                        </a:lnTo>
                        <a:cubicBezTo>
                          <a:pt x="223266" y="8979"/>
                          <a:pt x="173736" y="-20263"/>
                          <a:pt x="112776" y="14884"/>
                        </a:cubicBezTo>
                        <a:cubicBezTo>
                          <a:pt x="51816" y="50127"/>
                          <a:pt x="2286" y="136614"/>
                          <a:pt x="0" y="210242"/>
                        </a:cubicBezTo>
                        <a:lnTo>
                          <a:pt x="14859" y="201670"/>
                        </a:lnTo>
                        <a:close/>
                      </a:path>
                    </a:pathLst>
                  </a:custGeom>
                  <a:solidFill>
                    <a:srgbClr val="DBDBDB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  <p:sp>
                <p:nvSpPr>
                  <p:cNvPr id="133" name="iš1ïďè">
                    <a:extLst>
                      <a:ext uri="{FF2B5EF4-FFF2-40B4-BE49-F238E27FC236}">
                        <a16:creationId xmlns:a16="http://schemas.microsoft.com/office/drawing/2014/main" id="{4AA34833-BA2C-4F94-A1E1-AE298F5C1DDD}"/>
                      </a:ext>
                    </a:extLst>
                  </p:cNvPr>
                  <p:cNvSpPr/>
                  <p:nvPr/>
                </p:nvSpPr>
                <p:spPr>
                  <a:xfrm>
                    <a:off x="6084188" y="1609794"/>
                    <a:ext cx="225552" cy="210242"/>
                  </a:xfrm>
                  <a:custGeom>
                    <a:avLst/>
                    <a:gdLst>
                      <a:gd name="connsiteX0" fmla="*/ 14859 w 225552"/>
                      <a:gd name="connsiteY0" fmla="*/ 201670 h 210242"/>
                      <a:gd name="connsiteX1" fmla="*/ 112776 w 225552"/>
                      <a:gd name="connsiteY1" fmla="*/ 32696 h 210242"/>
                      <a:gd name="connsiteX2" fmla="*/ 210693 w 225552"/>
                      <a:gd name="connsiteY2" fmla="*/ 88608 h 210242"/>
                      <a:gd name="connsiteX3" fmla="*/ 225552 w 225552"/>
                      <a:gd name="connsiteY3" fmla="*/ 80035 h 210242"/>
                      <a:gd name="connsiteX4" fmla="*/ 112776 w 225552"/>
                      <a:gd name="connsiteY4" fmla="*/ 14884 h 210242"/>
                      <a:gd name="connsiteX5" fmla="*/ 0 w 225552"/>
                      <a:gd name="connsiteY5" fmla="*/ 210242 h 210242"/>
                      <a:gd name="connsiteX6" fmla="*/ 14859 w 225552"/>
                      <a:gd name="connsiteY6" fmla="*/ 201670 h 2102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25552" h="210242">
                        <a:moveTo>
                          <a:pt x="14859" y="201670"/>
                        </a:moveTo>
                        <a:cubicBezTo>
                          <a:pt x="17145" y="137852"/>
                          <a:pt x="60008" y="63176"/>
                          <a:pt x="112776" y="32696"/>
                        </a:cubicBezTo>
                        <a:cubicBezTo>
                          <a:pt x="165545" y="2216"/>
                          <a:pt x="208407" y="27362"/>
                          <a:pt x="210693" y="88608"/>
                        </a:cubicBezTo>
                        <a:lnTo>
                          <a:pt x="225552" y="80035"/>
                        </a:lnTo>
                        <a:cubicBezTo>
                          <a:pt x="223266" y="8979"/>
                          <a:pt x="173736" y="-20263"/>
                          <a:pt x="112776" y="14884"/>
                        </a:cubicBezTo>
                        <a:cubicBezTo>
                          <a:pt x="51816" y="50127"/>
                          <a:pt x="2286" y="136614"/>
                          <a:pt x="0" y="210242"/>
                        </a:cubicBezTo>
                        <a:lnTo>
                          <a:pt x="14859" y="201670"/>
                        </a:lnTo>
                        <a:close/>
                      </a:path>
                    </a:pathLst>
                  </a:custGeom>
                  <a:solidFill>
                    <a:srgbClr val="C7C7C7"/>
                  </a:solidFill>
                  <a:ln w="9525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zh-CN" altLang="en-US"/>
                  </a:p>
                </p:txBody>
              </p:sp>
            </p:grpSp>
            <p:sp>
              <p:nvSpPr>
                <p:cNvPr id="128" name="iSliďê">
                  <a:extLst>
                    <a:ext uri="{FF2B5EF4-FFF2-40B4-BE49-F238E27FC236}">
                      <a16:creationId xmlns:a16="http://schemas.microsoft.com/office/drawing/2014/main" id="{E13494EE-AC3D-4C53-85F5-DF2186AA183B}"/>
                    </a:ext>
                  </a:extLst>
                </p:cNvPr>
                <p:cNvSpPr/>
                <p:nvPr/>
              </p:nvSpPr>
              <p:spPr>
                <a:xfrm>
                  <a:off x="6538912" y="1947498"/>
                  <a:ext cx="51625" cy="74886"/>
                </a:xfrm>
                <a:custGeom>
                  <a:avLst/>
                  <a:gdLst>
                    <a:gd name="connsiteX0" fmla="*/ 51625 w 51625"/>
                    <a:gd name="connsiteY0" fmla="*/ 22557 h 74886"/>
                    <a:gd name="connsiteX1" fmla="*/ 25813 w 51625"/>
                    <a:gd name="connsiteY1" fmla="*/ 71801 h 74886"/>
                    <a:gd name="connsiteX2" fmla="*/ 0 w 51625"/>
                    <a:gd name="connsiteY2" fmla="*/ 52275 h 74886"/>
                    <a:gd name="connsiteX3" fmla="*/ 25813 w 51625"/>
                    <a:gd name="connsiteY3" fmla="*/ 3031 h 74886"/>
                    <a:gd name="connsiteX4" fmla="*/ 51625 w 51625"/>
                    <a:gd name="connsiteY4" fmla="*/ 22557 h 74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625" h="74886">
                      <a:moveTo>
                        <a:pt x="51625" y="22557"/>
                      </a:moveTo>
                      <a:cubicBezTo>
                        <a:pt x="51625" y="41512"/>
                        <a:pt x="40100" y="63610"/>
                        <a:pt x="25813" y="71801"/>
                      </a:cubicBezTo>
                      <a:cubicBezTo>
                        <a:pt x="11621" y="79993"/>
                        <a:pt x="0" y="71325"/>
                        <a:pt x="0" y="52275"/>
                      </a:cubicBezTo>
                      <a:cubicBezTo>
                        <a:pt x="0" y="33320"/>
                        <a:pt x="11525" y="11222"/>
                        <a:pt x="25813" y="3031"/>
                      </a:cubicBezTo>
                      <a:cubicBezTo>
                        <a:pt x="40100" y="-5065"/>
                        <a:pt x="51625" y="3602"/>
                        <a:pt x="51625" y="2255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29" name="iṥļíḓê">
                  <a:extLst>
                    <a:ext uri="{FF2B5EF4-FFF2-40B4-BE49-F238E27FC236}">
                      <a16:creationId xmlns:a16="http://schemas.microsoft.com/office/drawing/2014/main" id="{A9AF59AC-211A-4DBD-91D6-B25E27F6D981}"/>
                    </a:ext>
                  </a:extLst>
                </p:cNvPr>
                <p:cNvSpPr/>
                <p:nvPr/>
              </p:nvSpPr>
              <p:spPr>
                <a:xfrm>
                  <a:off x="6552532" y="1967069"/>
                  <a:ext cx="24574" cy="35784"/>
                </a:xfrm>
                <a:custGeom>
                  <a:avLst/>
                  <a:gdLst>
                    <a:gd name="connsiteX0" fmla="*/ 24575 w 24574"/>
                    <a:gd name="connsiteY0" fmla="*/ 10796 h 35784"/>
                    <a:gd name="connsiteX1" fmla="*/ 12287 w 24574"/>
                    <a:gd name="connsiteY1" fmla="*/ 34323 h 35784"/>
                    <a:gd name="connsiteX2" fmla="*/ 0 w 24574"/>
                    <a:gd name="connsiteY2" fmla="*/ 24989 h 35784"/>
                    <a:gd name="connsiteX3" fmla="*/ 12287 w 24574"/>
                    <a:gd name="connsiteY3" fmla="*/ 1462 h 35784"/>
                    <a:gd name="connsiteX4" fmla="*/ 24575 w 24574"/>
                    <a:gd name="connsiteY4" fmla="*/ 10796 h 357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574" h="35784">
                      <a:moveTo>
                        <a:pt x="24575" y="10796"/>
                      </a:moveTo>
                      <a:cubicBezTo>
                        <a:pt x="24575" y="19845"/>
                        <a:pt x="19050" y="30418"/>
                        <a:pt x="12287" y="34323"/>
                      </a:cubicBezTo>
                      <a:cubicBezTo>
                        <a:pt x="5525" y="38228"/>
                        <a:pt x="0" y="34037"/>
                        <a:pt x="0" y="24989"/>
                      </a:cubicBezTo>
                      <a:cubicBezTo>
                        <a:pt x="0" y="15940"/>
                        <a:pt x="5525" y="5367"/>
                        <a:pt x="12287" y="1462"/>
                      </a:cubicBezTo>
                      <a:cubicBezTo>
                        <a:pt x="19050" y="-2443"/>
                        <a:pt x="24575" y="1748"/>
                        <a:pt x="24575" y="10796"/>
                      </a:cubicBezTo>
                      <a:close/>
                    </a:path>
                  </a:pathLst>
                </a:custGeom>
                <a:solidFill>
                  <a:srgbClr val="00B3AA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30" name="ïSļîḋe">
                  <a:extLst>
                    <a:ext uri="{FF2B5EF4-FFF2-40B4-BE49-F238E27FC236}">
                      <a16:creationId xmlns:a16="http://schemas.microsoft.com/office/drawing/2014/main" id="{0C66F0D0-63FF-462A-8F78-7270722B3C14}"/>
                    </a:ext>
                  </a:extLst>
                </p:cNvPr>
                <p:cNvSpPr/>
                <p:nvPr/>
              </p:nvSpPr>
              <p:spPr>
                <a:xfrm>
                  <a:off x="6112434" y="1804122"/>
                  <a:ext cx="353559" cy="214925"/>
                </a:xfrm>
                <a:custGeom>
                  <a:avLst/>
                  <a:gdLst>
                    <a:gd name="connsiteX0" fmla="*/ 343896 w 353559"/>
                    <a:gd name="connsiteY0" fmla="*/ 213272 h 214925"/>
                    <a:gd name="connsiteX1" fmla="*/ 7854 w 353559"/>
                    <a:gd name="connsiteY1" fmla="*/ 17247 h 214925"/>
                    <a:gd name="connsiteX2" fmla="*/ 43 w 353559"/>
                    <a:gd name="connsiteY2" fmla="*/ 5341 h 214925"/>
                    <a:gd name="connsiteX3" fmla="*/ 234 w 353559"/>
                    <a:gd name="connsiteY3" fmla="*/ 3436 h 214925"/>
                    <a:gd name="connsiteX4" fmla="*/ 9663 w 353559"/>
                    <a:gd name="connsiteY4" fmla="*/ 1626 h 214925"/>
                    <a:gd name="connsiteX5" fmla="*/ 345705 w 353559"/>
                    <a:gd name="connsiteY5" fmla="*/ 197651 h 214925"/>
                    <a:gd name="connsiteX6" fmla="*/ 353516 w 353559"/>
                    <a:gd name="connsiteY6" fmla="*/ 209557 h 214925"/>
                    <a:gd name="connsiteX7" fmla="*/ 353326 w 353559"/>
                    <a:gd name="connsiteY7" fmla="*/ 211462 h 214925"/>
                    <a:gd name="connsiteX8" fmla="*/ 343896 w 353559"/>
                    <a:gd name="connsiteY8" fmla="*/ 213272 h 214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3559" h="214925">
                      <a:moveTo>
                        <a:pt x="343896" y="213272"/>
                      </a:moveTo>
                      <a:lnTo>
                        <a:pt x="7854" y="17247"/>
                      </a:lnTo>
                      <a:cubicBezTo>
                        <a:pt x="3091" y="14485"/>
                        <a:pt x="-433" y="9151"/>
                        <a:pt x="43" y="5341"/>
                      </a:cubicBezTo>
                      <a:lnTo>
                        <a:pt x="234" y="3436"/>
                      </a:lnTo>
                      <a:cubicBezTo>
                        <a:pt x="710" y="-279"/>
                        <a:pt x="4901" y="-1136"/>
                        <a:pt x="9663" y="1626"/>
                      </a:cubicBezTo>
                      <a:lnTo>
                        <a:pt x="345705" y="197651"/>
                      </a:lnTo>
                      <a:cubicBezTo>
                        <a:pt x="350468" y="200413"/>
                        <a:pt x="353992" y="205747"/>
                        <a:pt x="353516" y="209557"/>
                      </a:cubicBezTo>
                      <a:lnTo>
                        <a:pt x="353326" y="211462"/>
                      </a:lnTo>
                      <a:cubicBezTo>
                        <a:pt x="352849" y="215272"/>
                        <a:pt x="348658" y="216034"/>
                        <a:pt x="343896" y="213272"/>
                      </a:cubicBezTo>
                      <a:close/>
                    </a:path>
                  </a:pathLst>
                </a:custGeom>
                <a:solidFill>
                  <a:srgbClr val="9E9E9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0" name="ïśḷíďé">
                <a:extLst>
                  <a:ext uri="{FF2B5EF4-FFF2-40B4-BE49-F238E27FC236}">
                    <a16:creationId xmlns:a16="http://schemas.microsoft.com/office/drawing/2014/main" id="{7A708BA9-AEC7-4F85-8027-41F15B40D946}"/>
                  </a:ext>
                </a:extLst>
              </p:cNvPr>
              <p:cNvGrpSpPr/>
              <p:nvPr/>
            </p:nvGrpSpPr>
            <p:grpSpPr>
              <a:xfrm>
                <a:off x="6258591" y="1990343"/>
                <a:ext cx="102203" cy="177029"/>
                <a:chOff x="6258591" y="1990343"/>
                <a:chExt cx="102203" cy="177029"/>
              </a:xfrm>
            </p:grpSpPr>
            <p:sp>
              <p:nvSpPr>
                <p:cNvPr id="115" name="ïšļïḍe">
                  <a:extLst>
                    <a:ext uri="{FF2B5EF4-FFF2-40B4-BE49-F238E27FC236}">
                      <a16:creationId xmlns:a16="http://schemas.microsoft.com/office/drawing/2014/main" id="{C429DA57-879F-4D24-B913-F5F605BA2C28}"/>
                    </a:ext>
                  </a:extLst>
                </p:cNvPr>
                <p:cNvSpPr/>
                <p:nvPr/>
              </p:nvSpPr>
              <p:spPr>
                <a:xfrm>
                  <a:off x="6328504" y="2136457"/>
                  <a:ext cx="24098" cy="26955"/>
                </a:xfrm>
                <a:custGeom>
                  <a:avLst/>
                  <a:gdLst>
                    <a:gd name="connsiteX0" fmla="*/ 6191 w 24098"/>
                    <a:gd name="connsiteY0" fmla="*/ 26956 h 26955"/>
                    <a:gd name="connsiteX1" fmla="*/ 17621 w 24098"/>
                    <a:gd name="connsiteY1" fmla="*/ 19526 h 26955"/>
                    <a:gd name="connsiteX2" fmla="*/ 24098 w 24098"/>
                    <a:gd name="connsiteY2" fmla="*/ 0 h 26955"/>
                    <a:gd name="connsiteX3" fmla="*/ 0 w 24098"/>
                    <a:gd name="connsiteY3" fmla="*/ 12859 h 269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098" h="26955">
                      <a:moveTo>
                        <a:pt x="6191" y="26956"/>
                      </a:moveTo>
                      <a:lnTo>
                        <a:pt x="17621" y="19526"/>
                      </a:lnTo>
                      <a:lnTo>
                        <a:pt x="24098" y="0"/>
                      </a:lnTo>
                      <a:lnTo>
                        <a:pt x="0" y="12859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6" name="îSḻiḓe">
                  <a:extLst>
                    <a:ext uri="{FF2B5EF4-FFF2-40B4-BE49-F238E27FC236}">
                      <a16:creationId xmlns:a16="http://schemas.microsoft.com/office/drawing/2014/main" id="{79B278CD-BF21-40F9-AD83-8A3CDC2D84ED}"/>
                    </a:ext>
                  </a:extLst>
                </p:cNvPr>
                <p:cNvSpPr/>
                <p:nvPr/>
              </p:nvSpPr>
              <p:spPr>
                <a:xfrm>
                  <a:off x="6270497" y="1990343"/>
                  <a:ext cx="90296" cy="169314"/>
                </a:xfrm>
                <a:custGeom>
                  <a:avLst/>
                  <a:gdLst>
                    <a:gd name="connsiteX0" fmla="*/ 0 w 90296"/>
                    <a:gd name="connsiteY0" fmla="*/ 0 h 169314"/>
                    <a:gd name="connsiteX1" fmla="*/ 0 w 90296"/>
                    <a:gd name="connsiteY1" fmla="*/ 77629 h 169314"/>
                    <a:gd name="connsiteX2" fmla="*/ 45148 w 90296"/>
                    <a:gd name="connsiteY2" fmla="*/ 163925 h 169314"/>
                    <a:gd name="connsiteX3" fmla="*/ 45148 w 90296"/>
                    <a:gd name="connsiteY3" fmla="*/ 163925 h 169314"/>
                    <a:gd name="connsiteX4" fmla="*/ 90297 w 90296"/>
                    <a:gd name="connsiteY4" fmla="*/ 129826 h 169314"/>
                    <a:gd name="connsiteX5" fmla="*/ 90297 w 90296"/>
                    <a:gd name="connsiteY5" fmla="*/ 52197 h 169314"/>
                    <a:gd name="connsiteX6" fmla="*/ 0 w 90296"/>
                    <a:gd name="connsiteY6" fmla="*/ 0 h 16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296" h="169314">
                      <a:moveTo>
                        <a:pt x="0" y="0"/>
                      </a:moveTo>
                      <a:lnTo>
                        <a:pt x="0" y="77629"/>
                      </a:lnTo>
                      <a:cubicBezTo>
                        <a:pt x="0" y="110776"/>
                        <a:pt x="20288" y="149543"/>
                        <a:pt x="45148" y="163925"/>
                      </a:cubicBezTo>
                      <a:lnTo>
                        <a:pt x="45148" y="163925"/>
                      </a:lnTo>
                      <a:cubicBezTo>
                        <a:pt x="70009" y="178308"/>
                        <a:pt x="90297" y="162877"/>
                        <a:pt x="90297" y="129826"/>
                      </a:cubicBezTo>
                      <a:lnTo>
                        <a:pt x="90297" y="52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7" name="îšľiḍè">
                  <a:extLst>
                    <a:ext uri="{FF2B5EF4-FFF2-40B4-BE49-F238E27FC236}">
                      <a16:creationId xmlns:a16="http://schemas.microsoft.com/office/drawing/2014/main" id="{0C979695-13D7-47C2-B56D-735DF93144F7}"/>
                    </a:ext>
                  </a:extLst>
                </p:cNvPr>
                <p:cNvSpPr/>
                <p:nvPr/>
              </p:nvSpPr>
              <p:spPr>
                <a:xfrm>
                  <a:off x="6258591" y="1998058"/>
                  <a:ext cx="90296" cy="169314"/>
                </a:xfrm>
                <a:custGeom>
                  <a:avLst/>
                  <a:gdLst>
                    <a:gd name="connsiteX0" fmla="*/ 0 w 90296"/>
                    <a:gd name="connsiteY0" fmla="*/ 0 h 169314"/>
                    <a:gd name="connsiteX1" fmla="*/ 0 w 90296"/>
                    <a:gd name="connsiteY1" fmla="*/ 77629 h 169314"/>
                    <a:gd name="connsiteX2" fmla="*/ 45148 w 90296"/>
                    <a:gd name="connsiteY2" fmla="*/ 163925 h 169314"/>
                    <a:gd name="connsiteX3" fmla="*/ 45148 w 90296"/>
                    <a:gd name="connsiteY3" fmla="*/ 163925 h 169314"/>
                    <a:gd name="connsiteX4" fmla="*/ 90297 w 90296"/>
                    <a:gd name="connsiteY4" fmla="*/ 129826 h 169314"/>
                    <a:gd name="connsiteX5" fmla="*/ 90297 w 90296"/>
                    <a:gd name="connsiteY5" fmla="*/ 52197 h 169314"/>
                    <a:gd name="connsiteX6" fmla="*/ 0 w 90296"/>
                    <a:gd name="connsiteY6" fmla="*/ 0 h 169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0296" h="169314">
                      <a:moveTo>
                        <a:pt x="0" y="0"/>
                      </a:moveTo>
                      <a:lnTo>
                        <a:pt x="0" y="77629"/>
                      </a:lnTo>
                      <a:cubicBezTo>
                        <a:pt x="0" y="110776"/>
                        <a:pt x="20288" y="149543"/>
                        <a:pt x="45148" y="163925"/>
                      </a:cubicBezTo>
                      <a:lnTo>
                        <a:pt x="45148" y="163925"/>
                      </a:lnTo>
                      <a:cubicBezTo>
                        <a:pt x="70009" y="178308"/>
                        <a:pt x="90297" y="162878"/>
                        <a:pt x="90297" y="129826"/>
                      </a:cubicBezTo>
                      <a:lnTo>
                        <a:pt x="90297" y="52197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DADA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18" name="iṥḻïḍé">
                  <a:extLst>
                    <a:ext uri="{FF2B5EF4-FFF2-40B4-BE49-F238E27FC236}">
                      <a16:creationId xmlns:a16="http://schemas.microsoft.com/office/drawing/2014/main" id="{58EFCCBA-B1BE-4D51-A1D0-EC1CD8276992}"/>
                    </a:ext>
                  </a:extLst>
                </p:cNvPr>
                <p:cNvSpPr/>
                <p:nvPr/>
              </p:nvSpPr>
              <p:spPr>
                <a:xfrm>
                  <a:off x="6258591" y="1990343"/>
                  <a:ext cx="102203" cy="59912"/>
                </a:xfrm>
                <a:custGeom>
                  <a:avLst/>
                  <a:gdLst>
                    <a:gd name="connsiteX0" fmla="*/ 11906 w 102203"/>
                    <a:gd name="connsiteY0" fmla="*/ 0 h 59912"/>
                    <a:gd name="connsiteX1" fmla="*/ 0 w 102203"/>
                    <a:gd name="connsiteY1" fmla="*/ 7715 h 59912"/>
                    <a:gd name="connsiteX2" fmla="*/ 90297 w 102203"/>
                    <a:gd name="connsiteY2" fmla="*/ 59912 h 59912"/>
                    <a:gd name="connsiteX3" fmla="*/ 102203 w 102203"/>
                    <a:gd name="connsiteY3" fmla="*/ 52197 h 5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2203" h="59912">
                      <a:moveTo>
                        <a:pt x="11906" y="0"/>
                      </a:moveTo>
                      <a:lnTo>
                        <a:pt x="0" y="7715"/>
                      </a:lnTo>
                      <a:lnTo>
                        <a:pt x="90297" y="59912"/>
                      </a:lnTo>
                      <a:lnTo>
                        <a:pt x="102203" y="52197"/>
                      </a:lnTo>
                      <a:close/>
                    </a:path>
                  </a:pathLst>
                </a:custGeom>
                <a:solidFill>
                  <a:srgbClr val="DBDBD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111" name="iṥļïdé">
                <a:extLst>
                  <a:ext uri="{FF2B5EF4-FFF2-40B4-BE49-F238E27FC236}">
                    <a16:creationId xmlns:a16="http://schemas.microsoft.com/office/drawing/2014/main" id="{39A6B01A-2935-4A06-B8AB-C078011214C4}"/>
                  </a:ext>
                </a:extLst>
              </p:cNvPr>
              <p:cNvSpPr/>
              <p:nvPr/>
            </p:nvSpPr>
            <p:spPr>
              <a:xfrm>
                <a:off x="6370319" y="2073782"/>
                <a:ext cx="66008" cy="134588"/>
              </a:xfrm>
              <a:custGeom>
                <a:avLst/>
                <a:gdLst>
                  <a:gd name="connsiteX0" fmla="*/ 66008 w 66008"/>
                  <a:gd name="connsiteY0" fmla="*/ 95536 h 134588"/>
                  <a:gd name="connsiteX1" fmla="*/ 0 w 66008"/>
                  <a:gd name="connsiteY1" fmla="*/ 134588 h 134588"/>
                  <a:gd name="connsiteX2" fmla="*/ 0 w 66008"/>
                  <a:gd name="connsiteY2" fmla="*/ 39148 h 134588"/>
                  <a:gd name="connsiteX3" fmla="*/ 66008 w 66008"/>
                  <a:gd name="connsiteY3" fmla="*/ 0 h 134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008" h="134588">
                    <a:moveTo>
                      <a:pt x="66008" y="95536"/>
                    </a:moveTo>
                    <a:lnTo>
                      <a:pt x="0" y="134588"/>
                    </a:lnTo>
                    <a:lnTo>
                      <a:pt x="0" y="39148"/>
                    </a:lnTo>
                    <a:lnTo>
                      <a:pt x="66008" y="0"/>
                    </a:lnTo>
                    <a:close/>
                  </a:path>
                </a:pathLst>
              </a:custGeom>
              <a:solidFill>
                <a:srgbClr val="C7C7C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2" name="îŝ1îḋe">
                <a:extLst>
                  <a:ext uri="{FF2B5EF4-FFF2-40B4-BE49-F238E27FC236}">
                    <a16:creationId xmlns:a16="http://schemas.microsoft.com/office/drawing/2014/main" id="{ABD032AF-223E-4721-B421-E0CDAB98BDD0}"/>
                  </a:ext>
                </a:extLst>
              </p:cNvPr>
              <p:cNvSpPr/>
              <p:nvPr/>
            </p:nvSpPr>
            <p:spPr>
              <a:xfrm>
                <a:off x="6288023" y="2106827"/>
                <a:ext cx="28575" cy="41542"/>
              </a:xfrm>
              <a:custGeom>
                <a:avLst/>
                <a:gdLst>
                  <a:gd name="connsiteX0" fmla="*/ 0 w 28575"/>
                  <a:gd name="connsiteY0" fmla="*/ 12484 h 41542"/>
                  <a:gd name="connsiteX1" fmla="*/ 14288 w 28575"/>
                  <a:gd name="connsiteY1" fmla="*/ 39821 h 41542"/>
                  <a:gd name="connsiteX2" fmla="*/ 28575 w 28575"/>
                  <a:gd name="connsiteY2" fmla="*/ 29058 h 41542"/>
                  <a:gd name="connsiteX3" fmla="*/ 14288 w 28575"/>
                  <a:gd name="connsiteY3" fmla="*/ 1721 h 41542"/>
                  <a:gd name="connsiteX4" fmla="*/ 0 w 28575"/>
                  <a:gd name="connsiteY4" fmla="*/ 12484 h 415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8575" h="41542">
                    <a:moveTo>
                      <a:pt x="0" y="12484"/>
                    </a:moveTo>
                    <a:cubicBezTo>
                      <a:pt x="0" y="22962"/>
                      <a:pt x="6382" y="35249"/>
                      <a:pt x="14288" y="39821"/>
                    </a:cubicBezTo>
                    <a:cubicBezTo>
                      <a:pt x="22193" y="44393"/>
                      <a:pt x="28575" y="39535"/>
                      <a:pt x="28575" y="29058"/>
                    </a:cubicBezTo>
                    <a:cubicBezTo>
                      <a:pt x="28575" y="18580"/>
                      <a:pt x="22193" y="6293"/>
                      <a:pt x="14288" y="1721"/>
                    </a:cubicBezTo>
                    <a:cubicBezTo>
                      <a:pt x="6382" y="-2851"/>
                      <a:pt x="0" y="2007"/>
                      <a:pt x="0" y="12484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3" name="ís1íḓê">
                <a:extLst>
                  <a:ext uri="{FF2B5EF4-FFF2-40B4-BE49-F238E27FC236}">
                    <a16:creationId xmlns:a16="http://schemas.microsoft.com/office/drawing/2014/main" id="{E53E3773-F917-44D1-8DCE-D9E30FB4D366}"/>
                  </a:ext>
                </a:extLst>
              </p:cNvPr>
              <p:cNvSpPr/>
              <p:nvPr/>
            </p:nvSpPr>
            <p:spPr>
              <a:xfrm>
                <a:off x="6289452" y="2117474"/>
                <a:ext cx="17525" cy="25541"/>
              </a:xfrm>
              <a:custGeom>
                <a:avLst/>
                <a:gdLst>
                  <a:gd name="connsiteX0" fmla="*/ 0 w 17525"/>
                  <a:gd name="connsiteY0" fmla="*/ 7743 h 25541"/>
                  <a:gd name="connsiteX1" fmla="*/ 8763 w 17525"/>
                  <a:gd name="connsiteY1" fmla="*/ 24507 h 25541"/>
                  <a:gd name="connsiteX2" fmla="*/ 17526 w 17525"/>
                  <a:gd name="connsiteY2" fmla="*/ 17839 h 25541"/>
                  <a:gd name="connsiteX3" fmla="*/ 8763 w 17525"/>
                  <a:gd name="connsiteY3" fmla="*/ 1075 h 25541"/>
                  <a:gd name="connsiteX4" fmla="*/ 0 w 17525"/>
                  <a:gd name="connsiteY4" fmla="*/ 7743 h 255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525" h="25541">
                    <a:moveTo>
                      <a:pt x="0" y="7743"/>
                    </a:moveTo>
                    <a:cubicBezTo>
                      <a:pt x="0" y="14220"/>
                      <a:pt x="3905" y="21744"/>
                      <a:pt x="8763" y="24507"/>
                    </a:cubicBezTo>
                    <a:cubicBezTo>
                      <a:pt x="13621" y="27269"/>
                      <a:pt x="17526" y="24316"/>
                      <a:pt x="17526" y="17839"/>
                    </a:cubicBezTo>
                    <a:cubicBezTo>
                      <a:pt x="17526" y="11362"/>
                      <a:pt x="13621" y="3837"/>
                      <a:pt x="8763" y="1075"/>
                    </a:cubicBezTo>
                    <a:cubicBezTo>
                      <a:pt x="4000" y="-1782"/>
                      <a:pt x="0" y="1266"/>
                      <a:pt x="0" y="7743"/>
                    </a:cubicBezTo>
                    <a:close/>
                  </a:path>
                </a:pathLst>
              </a:custGeom>
              <a:solidFill>
                <a:srgbClr val="3D3D3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114" name="ïšlíḋè">
                <a:extLst>
                  <a:ext uri="{FF2B5EF4-FFF2-40B4-BE49-F238E27FC236}">
                    <a16:creationId xmlns:a16="http://schemas.microsoft.com/office/drawing/2014/main" id="{B243493E-9EB0-4EB3-9F4C-C601F7437AC6}"/>
                  </a:ext>
                </a:extLst>
              </p:cNvPr>
              <p:cNvSpPr/>
              <p:nvPr/>
            </p:nvSpPr>
            <p:spPr>
              <a:xfrm>
                <a:off x="6292595" y="2123917"/>
                <a:ext cx="8953" cy="12886"/>
              </a:xfrm>
              <a:custGeom>
                <a:avLst/>
                <a:gdLst>
                  <a:gd name="connsiteX0" fmla="*/ 0 w 8953"/>
                  <a:gd name="connsiteY0" fmla="*/ 3871 h 12886"/>
                  <a:gd name="connsiteX1" fmla="*/ 4477 w 8953"/>
                  <a:gd name="connsiteY1" fmla="*/ 12349 h 12886"/>
                  <a:gd name="connsiteX2" fmla="*/ 8954 w 8953"/>
                  <a:gd name="connsiteY2" fmla="*/ 9015 h 12886"/>
                  <a:gd name="connsiteX3" fmla="*/ 4477 w 8953"/>
                  <a:gd name="connsiteY3" fmla="*/ 538 h 12886"/>
                  <a:gd name="connsiteX4" fmla="*/ 0 w 8953"/>
                  <a:gd name="connsiteY4" fmla="*/ 3871 h 128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953" h="12886">
                    <a:moveTo>
                      <a:pt x="0" y="3871"/>
                    </a:moveTo>
                    <a:cubicBezTo>
                      <a:pt x="0" y="7110"/>
                      <a:pt x="2000" y="10920"/>
                      <a:pt x="4477" y="12349"/>
                    </a:cubicBezTo>
                    <a:cubicBezTo>
                      <a:pt x="6953" y="13777"/>
                      <a:pt x="8954" y="12253"/>
                      <a:pt x="8954" y="9015"/>
                    </a:cubicBezTo>
                    <a:cubicBezTo>
                      <a:pt x="8954" y="5776"/>
                      <a:pt x="6953" y="1966"/>
                      <a:pt x="4477" y="538"/>
                    </a:cubicBezTo>
                    <a:cubicBezTo>
                      <a:pt x="2000" y="-891"/>
                      <a:pt x="0" y="633"/>
                      <a:pt x="0" y="387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  <p:grpSp>
          <p:nvGrpSpPr>
            <p:cNvPr id="60" name="îṧḻíḋè">
              <a:extLst>
                <a:ext uri="{FF2B5EF4-FFF2-40B4-BE49-F238E27FC236}">
                  <a16:creationId xmlns:a16="http://schemas.microsoft.com/office/drawing/2014/main" id="{AA0E2327-066F-438D-B12E-7F1CA5DD820F}"/>
                </a:ext>
              </a:extLst>
            </p:cNvPr>
            <p:cNvGrpSpPr/>
            <p:nvPr/>
          </p:nvGrpSpPr>
          <p:grpSpPr>
            <a:xfrm>
              <a:off x="3625809" y="2737731"/>
              <a:ext cx="2435881" cy="2631576"/>
              <a:chOff x="5086349" y="1585340"/>
              <a:chExt cx="685364" cy="740425"/>
            </a:xfrm>
          </p:grpSpPr>
          <p:sp>
            <p:nvSpPr>
              <p:cNvPr id="61" name="îSľïďê">
                <a:extLst>
                  <a:ext uri="{FF2B5EF4-FFF2-40B4-BE49-F238E27FC236}">
                    <a16:creationId xmlns:a16="http://schemas.microsoft.com/office/drawing/2014/main" id="{6089B5AD-8098-4256-9C72-D9E9511C19FC}"/>
                  </a:ext>
                </a:extLst>
              </p:cNvPr>
              <p:cNvSpPr/>
              <p:nvPr/>
            </p:nvSpPr>
            <p:spPr>
              <a:xfrm>
                <a:off x="5211317" y="1860613"/>
                <a:ext cx="115252" cy="115252"/>
              </a:xfrm>
              <a:custGeom>
                <a:avLst/>
                <a:gdLst>
                  <a:gd name="connsiteX0" fmla="*/ 115253 w 115252"/>
                  <a:gd name="connsiteY0" fmla="*/ 57626 h 115252"/>
                  <a:gd name="connsiteX1" fmla="*/ 57626 w 115252"/>
                  <a:gd name="connsiteY1" fmla="*/ 115252 h 115252"/>
                  <a:gd name="connsiteX2" fmla="*/ 0 w 115252"/>
                  <a:gd name="connsiteY2" fmla="*/ 57626 h 115252"/>
                  <a:gd name="connsiteX3" fmla="*/ 57626 w 115252"/>
                  <a:gd name="connsiteY3" fmla="*/ 0 h 115252"/>
                  <a:gd name="connsiteX4" fmla="*/ 115253 w 115252"/>
                  <a:gd name="connsiteY4" fmla="*/ 57626 h 1152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52" h="115252">
                    <a:moveTo>
                      <a:pt x="115253" y="57626"/>
                    </a:moveTo>
                    <a:cubicBezTo>
                      <a:pt x="115253" y="89452"/>
                      <a:pt x="89452" y="115252"/>
                      <a:pt x="57626" y="115252"/>
                    </a:cubicBezTo>
                    <a:cubicBezTo>
                      <a:pt x="25800" y="115252"/>
                      <a:pt x="0" y="89452"/>
                      <a:pt x="0" y="57626"/>
                    </a:cubicBezTo>
                    <a:cubicBezTo>
                      <a:pt x="0" y="25800"/>
                      <a:pt x="25800" y="0"/>
                      <a:pt x="57626" y="0"/>
                    </a:cubicBezTo>
                    <a:cubicBezTo>
                      <a:pt x="89452" y="0"/>
                      <a:pt x="115253" y="25800"/>
                      <a:pt x="115253" y="57626"/>
                    </a:cubicBezTo>
                    <a:close/>
                  </a:path>
                </a:pathLst>
              </a:custGeom>
              <a:solidFill>
                <a:srgbClr val="ADADA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2" name="îṧḻíḋe">
                <a:extLst>
                  <a:ext uri="{FF2B5EF4-FFF2-40B4-BE49-F238E27FC236}">
                    <a16:creationId xmlns:a16="http://schemas.microsoft.com/office/drawing/2014/main" id="{574A8442-7F71-46EF-8D31-3E77C58E7688}"/>
                  </a:ext>
                </a:extLst>
              </p:cNvPr>
              <p:cNvSpPr/>
              <p:nvPr/>
            </p:nvSpPr>
            <p:spPr>
              <a:xfrm>
                <a:off x="5211412" y="1750218"/>
                <a:ext cx="115157" cy="168021"/>
              </a:xfrm>
              <a:custGeom>
                <a:avLst/>
                <a:gdLst>
                  <a:gd name="connsiteX0" fmla="*/ 0 w 115157"/>
                  <a:gd name="connsiteY0" fmla="*/ 0 h 168021"/>
                  <a:gd name="connsiteX1" fmla="*/ 115157 w 115157"/>
                  <a:gd name="connsiteY1" fmla="*/ 0 h 168021"/>
                  <a:gd name="connsiteX2" fmla="*/ 115157 w 115157"/>
                  <a:gd name="connsiteY2" fmla="*/ 168021 h 168021"/>
                  <a:gd name="connsiteX3" fmla="*/ 0 w 115157"/>
                  <a:gd name="connsiteY3" fmla="*/ 168021 h 168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5157" h="168021">
                    <a:moveTo>
                      <a:pt x="0" y="0"/>
                    </a:moveTo>
                    <a:lnTo>
                      <a:pt x="115157" y="0"/>
                    </a:lnTo>
                    <a:lnTo>
                      <a:pt x="115157" y="168021"/>
                    </a:lnTo>
                    <a:lnTo>
                      <a:pt x="0" y="168021"/>
                    </a:lnTo>
                    <a:close/>
                  </a:path>
                </a:pathLst>
              </a:custGeom>
              <a:solidFill>
                <a:srgbClr val="9E9E9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3" name="işļíḓè">
                <a:extLst>
                  <a:ext uri="{FF2B5EF4-FFF2-40B4-BE49-F238E27FC236}">
                    <a16:creationId xmlns:a16="http://schemas.microsoft.com/office/drawing/2014/main" id="{6CEAF89C-F1FB-453F-B466-82A27C720EC0}"/>
                  </a:ext>
                </a:extLst>
              </p:cNvPr>
              <p:cNvSpPr/>
              <p:nvPr/>
            </p:nvSpPr>
            <p:spPr>
              <a:xfrm>
                <a:off x="5211317" y="1885758"/>
                <a:ext cx="115252" cy="64769"/>
              </a:xfrm>
              <a:custGeom>
                <a:avLst/>
                <a:gdLst>
                  <a:gd name="connsiteX0" fmla="*/ 57626 w 115252"/>
                  <a:gd name="connsiteY0" fmla="*/ 0 h 64769"/>
                  <a:gd name="connsiteX1" fmla="*/ 0 w 115252"/>
                  <a:gd name="connsiteY1" fmla="*/ 32385 h 64769"/>
                  <a:gd name="connsiteX2" fmla="*/ 57626 w 115252"/>
                  <a:gd name="connsiteY2" fmla="*/ 64770 h 64769"/>
                  <a:gd name="connsiteX3" fmla="*/ 115252 w 115252"/>
                  <a:gd name="connsiteY3" fmla="*/ 32385 h 64769"/>
                  <a:gd name="connsiteX4" fmla="*/ 57626 w 115252"/>
                  <a:gd name="connsiteY4" fmla="*/ 0 h 64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5252" h="64769">
                    <a:moveTo>
                      <a:pt x="57626" y="0"/>
                    </a:moveTo>
                    <a:cubicBezTo>
                      <a:pt x="25813" y="0"/>
                      <a:pt x="0" y="14478"/>
                      <a:pt x="0" y="32385"/>
                    </a:cubicBezTo>
                    <a:cubicBezTo>
                      <a:pt x="0" y="50292"/>
                      <a:pt x="25813" y="64770"/>
                      <a:pt x="57626" y="64770"/>
                    </a:cubicBezTo>
                    <a:cubicBezTo>
                      <a:pt x="89440" y="64770"/>
                      <a:pt x="115252" y="50292"/>
                      <a:pt x="115252" y="32385"/>
                    </a:cubicBezTo>
                    <a:cubicBezTo>
                      <a:pt x="115252" y="14573"/>
                      <a:pt x="89440" y="0"/>
                      <a:pt x="57626" y="0"/>
                    </a:cubicBezTo>
                    <a:close/>
                  </a:path>
                </a:pathLst>
              </a:custGeom>
              <a:solidFill>
                <a:srgbClr val="9E9E9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4" name="íṧḷiďé">
                <a:extLst>
                  <a:ext uri="{FF2B5EF4-FFF2-40B4-BE49-F238E27FC236}">
                    <a16:creationId xmlns:a16="http://schemas.microsoft.com/office/drawing/2014/main" id="{F5D046AA-896D-4216-9FB2-C20FD1CFC3B1}"/>
                  </a:ext>
                </a:extLst>
              </p:cNvPr>
              <p:cNvSpPr/>
              <p:nvPr/>
            </p:nvSpPr>
            <p:spPr>
              <a:xfrm>
                <a:off x="5086349" y="1612105"/>
                <a:ext cx="365188" cy="205549"/>
              </a:xfrm>
              <a:custGeom>
                <a:avLst/>
                <a:gdLst>
                  <a:gd name="connsiteX0" fmla="*/ 182594 w 365188"/>
                  <a:gd name="connsiteY0" fmla="*/ 0 h 205549"/>
                  <a:gd name="connsiteX1" fmla="*/ 0 w 365188"/>
                  <a:gd name="connsiteY1" fmla="*/ 102775 h 205549"/>
                  <a:gd name="connsiteX2" fmla="*/ 182594 w 365188"/>
                  <a:gd name="connsiteY2" fmla="*/ 205550 h 205549"/>
                  <a:gd name="connsiteX3" fmla="*/ 365188 w 365188"/>
                  <a:gd name="connsiteY3" fmla="*/ 102775 h 205549"/>
                  <a:gd name="connsiteX4" fmla="*/ 182594 w 365188"/>
                  <a:gd name="connsiteY4" fmla="*/ 0 h 205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188" h="205549">
                    <a:moveTo>
                      <a:pt x="182594" y="0"/>
                    </a:moveTo>
                    <a:cubicBezTo>
                      <a:pt x="81725" y="0"/>
                      <a:pt x="0" y="46006"/>
                      <a:pt x="0" y="102775"/>
                    </a:cubicBezTo>
                    <a:cubicBezTo>
                      <a:pt x="0" y="159544"/>
                      <a:pt x="81725" y="205550"/>
                      <a:pt x="182594" y="205550"/>
                    </a:cubicBezTo>
                    <a:cubicBezTo>
                      <a:pt x="283464" y="205550"/>
                      <a:pt x="365188" y="159544"/>
                      <a:pt x="365188" y="102775"/>
                    </a:cubicBezTo>
                    <a:cubicBezTo>
                      <a:pt x="365188" y="46006"/>
                      <a:pt x="283464" y="0"/>
                      <a:pt x="182594" y="0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5" name="íṧľidè">
                <a:extLst>
                  <a:ext uri="{FF2B5EF4-FFF2-40B4-BE49-F238E27FC236}">
                    <a16:creationId xmlns:a16="http://schemas.microsoft.com/office/drawing/2014/main" id="{7AEDF091-9138-43ED-BD35-D388B54BE227}"/>
                  </a:ext>
                </a:extLst>
              </p:cNvPr>
              <p:cNvSpPr/>
              <p:nvPr/>
            </p:nvSpPr>
            <p:spPr>
              <a:xfrm>
                <a:off x="5086349" y="1688020"/>
                <a:ext cx="365188" cy="26860"/>
              </a:xfrm>
              <a:custGeom>
                <a:avLst/>
                <a:gdLst>
                  <a:gd name="connsiteX0" fmla="*/ 0 w 365188"/>
                  <a:gd name="connsiteY0" fmla="*/ 0 h 26860"/>
                  <a:gd name="connsiteX1" fmla="*/ 365188 w 365188"/>
                  <a:gd name="connsiteY1" fmla="*/ 0 h 26860"/>
                  <a:gd name="connsiteX2" fmla="*/ 365188 w 365188"/>
                  <a:gd name="connsiteY2" fmla="*/ 26860 h 26860"/>
                  <a:gd name="connsiteX3" fmla="*/ 0 w 365188"/>
                  <a:gd name="connsiteY3" fmla="*/ 26860 h 26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188" h="26860">
                    <a:moveTo>
                      <a:pt x="0" y="0"/>
                    </a:moveTo>
                    <a:lnTo>
                      <a:pt x="365188" y="0"/>
                    </a:lnTo>
                    <a:lnTo>
                      <a:pt x="365188" y="26860"/>
                    </a:lnTo>
                    <a:lnTo>
                      <a:pt x="0" y="26860"/>
                    </a:lnTo>
                    <a:close/>
                  </a:path>
                </a:pathLst>
              </a:custGeom>
              <a:solidFill>
                <a:srgbClr val="C7C7C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69" name="îṡļîďe">
                <a:extLst>
                  <a:ext uri="{FF2B5EF4-FFF2-40B4-BE49-F238E27FC236}">
                    <a16:creationId xmlns:a16="http://schemas.microsoft.com/office/drawing/2014/main" id="{CCFB867E-F433-464D-8B93-F2E0330B5843}"/>
                  </a:ext>
                </a:extLst>
              </p:cNvPr>
              <p:cNvSpPr/>
              <p:nvPr/>
            </p:nvSpPr>
            <p:spPr>
              <a:xfrm>
                <a:off x="5086349" y="1585340"/>
                <a:ext cx="365188" cy="205549"/>
              </a:xfrm>
              <a:custGeom>
                <a:avLst/>
                <a:gdLst>
                  <a:gd name="connsiteX0" fmla="*/ 182594 w 365188"/>
                  <a:gd name="connsiteY0" fmla="*/ 0 h 205549"/>
                  <a:gd name="connsiteX1" fmla="*/ 0 w 365188"/>
                  <a:gd name="connsiteY1" fmla="*/ 102775 h 205549"/>
                  <a:gd name="connsiteX2" fmla="*/ 182594 w 365188"/>
                  <a:gd name="connsiteY2" fmla="*/ 205550 h 205549"/>
                  <a:gd name="connsiteX3" fmla="*/ 365188 w 365188"/>
                  <a:gd name="connsiteY3" fmla="*/ 102775 h 205549"/>
                  <a:gd name="connsiteX4" fmla="*/ 182594 w 365188"/>
                  <a:gd name="connsiteY4" fmla="*/ 0 h 2055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5188" h="205549">
                    <a:moveTo>
                      <a:pt x="182594" y="0"/>
                    </a:moveTo>
                    <a:cubicBezTo>
                      <a:pt x="81725" y="0"/>
                      <a:pt x="0" y="46006"/>
                      <a:pt x="0" y="102775"/>
                    </a:cubicBezTo>
                    <a:cubicBezTo>
                      <a:pt x="0" y="159544"/>
                      <a:pt x="81725" y="205550"/>
                      <a:pt x="182594" y="205550"/>
                    </a:cubicBezTo>
                    <a:cubicBezTo>
                      <a:pt x="283464" y="205550"/>
                      <a:pt x="365188" y="159544"/>
                      <a:pt x="365188" y="102775"/>
                    </a:cubicBezTo>
                    <a:cubicBezTo>
                      <a:pt x="365188" y="46006"/>
                      <a:pt x="283464" y="0"/>
                      <a:pt x="182594" y="0"/>
                    </a:cubicBezTo>
                    <a:close/>
                  </a:path>
                </a:pathLst>
              </a:custGeom>
              <a:solidFill>
                <a:srgbClr val="DBDBDB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0" name="îślíḓe">
                <a:extLst>
                  <a:ext uri="{FF2B5EF4-FFF2-40B4-BE49-F238E27FC236}">
                    <a16:creationId xmlns:a16="http://schemas.microsoft.com/office/drawing/2014/main" id="{EB105086-0009-4803-AF4A-D43B06B47D13}"/>
                  </a:ext>
                </a:extLst>
              </p:cNvPr>
              <p:cNvSpPr/>
              <p:nvPr/>
            </p:nvSpPr>
            <p:spPr>
              <a:xfrm>
                <a:off x="5122258" y="1608295"/>
                <a:ext cx="293370" cy="159448"/>
              </a:xfrm>
              <a:custGeom>
                <a:avLst/>
                <a:gdLst>
                  <a:gd name="connsiteX0" fmla="*/ 146685 w 293370"/>
                  <a:gd name="connsiteY0" fmla="*/ 159449 h 159448"/>
                  <a:gd name="connsiteX1" fmla="*/ 0 w 293370"/>
                  <a:gd name="connsiteY1" fmla="*/ 79724 h 159448"/>
                  <a:gd name="connsiteX2" fmla="*/ 146685 w 293370"/>
                  <a:gd name="connsiteY2" fmla="*/ 0 h 159448"/>
                  <a:gd name="connsiteX3" fmla="*/ 293370 w 293370"/>
                  <a:gd name="connsiteY3" fmla="*/ 79724 h 159448"/>
                  <a:gd name="connsiteX4" fmla="*/ 146685 w 293370"/>
                  <a:gd name="connsiteY4" fmla="*/ 159449 h 159448"/>
                  <a:gd name="connsiteX5" fmla="*/ 146685 w 293370"/>
                  <a:gd name="connsiteY5" fmla="*/ 9239 h 159448"/>
                  <a:gd name="connsiteX6" fmla="*/ 9239 w 293370"/>
                  <a:gd name="connsiteY6" fmla="*/ 79724 h 159448"/>
                  <a:gd name="connsiteX7" fmla="*/ 146685 w 293370"/>
                  <a:gd name="connsiteY7" fmla="*/ 150209 h 159448"/>
                  <a:gd name="connsiteX8" fmla="*/ 284131 w 293370"/>
                  <a:gd name="connsiteY8" fmla="*/ 79724 h 159448"/>
                  <a:gd name="connsiteX9" fmla="*/ 146685 w 293370"/>
                  <a:gd name="connsiteY9" fmla="*/ 9239 h 15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93370" h="159448">
                    <a:moveTo>
                      <a:pt x="146685" y="159449"/>
                    </a:moveTo>
                    <a:cubicBezTo>
                      <a:pt x="65818" y="159449"/>
                      <a:pt x="0" y="123730"/>
                      <a:pt x="0" y="79724"/>
                    </a:cubicBezTo>
                    <a:cubicBezTo>
                      <a:pt x="0" y="35814"/>
                      <a:pt x="65818" y="0"/>
                      <a:pt x="146685" y="0"/>
                    </a:cubicBezTo>
                    <a:cubicBezTo>
                      <a:pt x="227552" y="0"/>
                      <a:pt x="293370" y="35719"/>
                      <a:pt x="293370" y="79724"/>
                    </a:cubicBezTo>
                    <a:cubicBezTo>
                      <a:pt x="293370" y="123730"/>
                      <a:pt x="227648" y="159449"/>
                      <a:pt x="146685" y="159449"/>
                    </a:cubicBezTo>
                    <a:close/>
                    <a:moveTo>
                      <a:pt x="146685" y="9239"/>
                    </a:moveTo>
                    <a:cubicBezTo>
                      <a:pt x="70866" y="9239"/>
                      <a:pt x="9239" y="40862"/>
                      <a:pt x="9239" y="79724"/>
                    </a:cubicBezTo>
                    <a:cubicBezTo>
                      <a:pt x="9239" y="118586"/>
                      <a:pt x="70961" y="150209"/>
                      <a:pt x="146685" y="150209"/>
                    </a:cubicBezTo>
                    <a:cubicBezTo>
                      <a:pt x="222504" y="150209"/>
                      <a:pt x="284131" y="118586"/>
                      <a:pt x="284131" y="79724"/>
                    </a:cubicBezTo>
                    <a:cubicBezTo>
                      <a:pt x="284226" y="40862"/>
                      <a:pt x="222504" y="9239"/>
                      <a:pt x="146685" y="9239"/>
                    </a:cubicBezTo>
                    <a:close/>
                  </a:path>
                </a:pathLst>
              </a:custGeom>
              <a:solidFill>
                <a:srgbClr val="ADADA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1" name="ïŝļíḋe">
                <a:extLst>
                  <a:ext uri="{FF2B5EF4-FFF2-40B4-BE49-F238E27FC236}">
                    <a16:creationId xmlns:a16="http://schemas.microsoft.com/office/drawing/2014/main" id="{FD12DBC7-B9BB-479F-BC72-37C8FC534A4D}"/>
                  </a:ext>
                </a:extLst>
              </p:cNvPr>
              <p:cNvSpPr/>
              <p:nvPr/>
            </p:nvSpPr>
            <p:spPr>
              <a:xfrm>
                <a:off x="5257989" y="1835311"/>
                <a:ext cx="176879" cy="309588"/>
              </a:xfrm>
              <a:custGeom>
                <a:avLst/>
                <a:gdLst>
                  <a:gd name="connsiteX0" fmla="*/ 145923 w 176879"/>
                  <a:gd name="connsiteY0" fmla="*/ 239519 h 309588"/>
                  <a:gd name="connsiteX1" fmla="*/ 30956 w 176879"/>
                  <a:gd name="connsiteY1" fmla="*/ 305908 h 309588"/>
                  <a:gd name="connsiteX2" fmla="*/ 0 w 176879"/>
                  <a:gd name="connsiteY2" fmla="*/ 282477 h 309588"/>
                  <a:gd name="connsiteX3" fmla="*/ 0 w 176879"/>
                  <a:gd name="connsiteY3" fmla="*/ 129220 h 309588"/>
                  <a:gd name="connsiteX4" fmla="*/ 30956 w 176879"/>
                  <a:gd name="connsiteY4" fmla="*/ 70069 h 309588"/>
                  <a:gd name="connsiteX5" fmla="*/ 145923 w 176879"/>
                  <a:gd name="connsiteY5" fmla="*/ 3680 h 309588"/>
                  <a:gd name="connsiteX6" fmla="*/ 176879 w 176879"/>
                  <a:gd name="connsiteY6" fmla="*/ 27112 h 309588"/>
                  <a:gd name="connsiteX7" fmla="*/ 176879 w 176879"/>
                  <a:gd name="connsiteY7" fmla="*/ 180369 h 309588"/>
                  <a:gd name="connsiteX8" fmla="*/ 145923 w 176879"/>
                  <a:gd name="connsiteY8" fmla="*/ 239519 h 30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879" h="309588">
                    <a:moveTo>
                      <a:pt x="145923" y="239519"/>
                    </a:moveTo>
                    <a:lnTo>
                      <a:pt x="30956" y="305908"/>
                    </a:lnTo>
                    <a:cubicBezTo>
                      <a:pt x="13907" y="315719"/>
                      <a:pt x="0" y="305242"/>
                      <a:pt x="0" y="282477"/>
                    </a:cubicBezTo>
                    <a:lnTo>
                      <a:pt x="0" y="129220"/>
                    </a:lnTo>
                    <a:cubicBezTo>
                      <a:pt x="0" y="106550"/>
                      <a:pt x="13907" y="79880"/>
                      <a:pt x="30956" y="70069"/>
                    </a:cubicBezTo>
                    <a:lnTo>
                      <a:pt x="145923" y="3680"/>
                    </a:lnTo>
                    <a:cubicBezTo>
                      <a:pt x="162973" y="-6131"/>
                      <a:pt x="176879" y="4347"/>
                      <a:pt x="176879" y="27112"/>
                    </a:cubicBezTo>
                    <a:lnTo>
                      <a:pt x="176879" y="180369"/>
                    </a:lnTo>
                    <a:cubicBezTo>
                      <a:pt x="176879" y="203134"/>
                      <a:pt x="162878" y="229708"/>
                      <a:pt x="145923" y="239519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3" name="ïṡ1îďè">
                <a:extLst>
                  <a:ext uri="{FF2B5EF4-FFF2-40B4-BE49-F238E27FC236}">
                    <a16:creationId xmlns:a16="http://schemas.microsoft.com/office/drawing/2014/main" id="{F0B31F75-6FFD-45BA-8B0D-FBD43055C21A}"/>
                  </a:ext>
                </a:extLst>
              </p:cNvPr>
              <p:cNvSpPr/>
              <p:nvPr/>
            </p:nvSpPr>
            <p:spPr>
              <a:xfrm>
                <a:off x="5268943" y="1836419"/>
                <a:ext cx="435863" cy="468725"/>
              </a:xfrm>
              <a:custGeom>
                <a:avLst/>
                <a:gdLst>
                  <a:gd name="connsiteX0" fmla="*/ 0 w 435863"/>
                  <a:gd name="connsiteY0" fmla="*/ 306515 h 468725"/>
                  <a:gd name="connsiteX1" fmla="*/ 281273 w 435863"/>
                  <a:gd name="connsiteY1" fmla="*/ 468725 h 468725"/>
                  <a:gd name="connsiteX2" fmla="*/ 435864 w 435863"/>
                  <a:gd name="connsiteY2" fmla="*/ 163259 h 468725"/>
                  <a:gd name="connsiteX3" fmla="*/ 152876 w 435863"/>
                  <a:gd name="connsiteY3" fmla="*/ 0 h 4687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35863" h="468725">
                    <a:moveTo>
                      <a:pt x="0" y="306515"/>
                    </a:moveTo>
                    <a:lnTo>
                      <a:pt x="281273" y="468725"/>
                    </a:lnTo>
                    <a:lnTo>
                      <a:pt x="435864" y="163259"/>
                    </a:lnTo>
                    <a:lnTo>
                      <a:pt x="152876" y="0"/>
                    </a:lnTo>
                    <a:close/>
                  </a:path>
                </a:pathLst>
              </a:custGeom>
              <a:solidFill>
                <a:srgbClr val="C7C7C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4" name="îṩ1ïḓe">
                <a:extLst>
                  <a:ext uri="{FF2B5EF4-FFF2-40B4-BE49-F238E27FC236}">
                    <a16:creationId xmlns:a16="http://schemas.microsoft.com/office/drawing/2014/main" id="{095E9EE3-A437-4B51-A90B-E577271A4301}"/>
                  </a:ext>
                </a:extLst>
              </p:cNvPr>
              <p:cNvSpPr/>
              <p:nvPr/>
            </p:nvSpPr>
            <p:spPr>
              <a:xfrm>
                <a:off x="5284088" y="1845944"/>
                <a:ext cx="391572" cy="225647"/>
              </a:xfrm>
              <a:custGeom>
                <a:avLst/>
                <a:gdLst>
                  <a:gd name="connsiteX0" fmla="*/ 282988 w 391572"/>
                  <a:gd name="connsiteY0" fmla="*/ 225647 h 225647"/>
                  <a:gd name="connsiteX1" fmla="*/ 0 w 391572"/>
                  <a:gd name="connsiteY1" fmla="*/ 62675 h 225647"/>
                  <a:gd name="connsiteX2" fmla="*/ 108490 w 391572"/>
                  <a:gd name="connsiteY2" fmla="*/ 0 h 225647"/>
                  <a:gd name="connsiteX3" fmla="*/ 391573 w 391572"/>
                  <a:gd name="connsiteY3" fmla="*/ 162878 h 225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572" h="225647">
                    <a:moveTo>
                      <a:pt x="282988" y="225647"/>
                    </a:moveTo>
                    <a:lnTo>
                      <a:pt x="0" y="62675"/>
                    </a:lnTo>
                    <a:lnTo>
                      <a:pt x="108490" y="0"/>
                    </a:lnTo>
                    <a:lnTo>
                      <a:pt x="391573" y="162878"/>
                    </a:lnTo>
                    <a:close/>
                  </a:path>
                </a:pathLst>
              </a:custGeom>
              <a:solidFill>
                <a:srgbClr val="D4D4D4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5" name="îṥḷîḑê">
                <a:extLst>
                  <a:ext uri="{FF2B5EF4-FFF2-40B4-BE49-F238E27FC236}">
                    <a16:creationId xmlns:a16="http://schemas.microsoft.com/office/drawing/2014/main" id="{7EB376BD-856B-462C-A53A-4E89A9C6E3BA}"/>
                  </a:ext>
                </a:extLst>
              </p:cNvPr>
              <p:cNvSpPr/>
              <p:nvPr/>
            </p:nvSpPr>
            <p:spPr>
              <a:xfrm>
                <a:off x="5257989" y="1962435"/>
                <a:ext cx="314991" cy="330517"/>
              </a:xfrm>
              <a:custGeom>
                <a:avLst/>
                <a:gdLst>
                  <a:gd name="connsiteX0" fmla="*/ 314992 w 314991"/>
                  <a:gd name="connsiteY0" fmla="*/ 330518 h 330517"/>
                  <a:gd name="connsiteX1" fmla="*/ 0 w 314991"/>
                  <a:gd name="connsiteY1" fmla="*/ 148685 h 330517"/>
                  <a:gd name="connsiteX2" fmla="*/ 0 w 314991"/>
                  <a:gd name="connsiteY2" fmla="*/ 0 h 330517"/>
                  <a:gd name="connsiteX3" fmla="*/ 314992 w 314991"/>
                  <a:gd name="connsiteY3" fmla="*/ 181832 h 33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14991" h="330517">
                    <a:moveTo>
                      <a:pt x="314992" y="330518"/>
                    </a:moveTo>
                    <a:lnTo>
                      <a:pt x="0" y="148685"/>
                    </a:lnTo>
                    <a:lnTo>
                      <a:pt x="0" y="0"/>
                    </a:lnTo>
                    <a:lnTo>
                      <a:pt x="314992" y="181832"/>
                    </a:lnTo>
                    <a:close/>
                  </a:path>
                </a:pathLst>
              </a:custGeom>
              <a:solidFill>
                <a:srgbClr val="ADADAD">
                  <a:alpha val="50000"/>
                </a:srgbClr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6" name="îṣḻíḓè">
                <a:extLst>
                  <a:ext uri="{FF2B5EF4-FFF2-40B4-BE49-F238E27FC236}">
                    <a16:creationId xmlns:a16="http://schemas.microsoft.com/office/drawing/2014/main" id="{A60AD116-1D3E-493F-ACAA-FB25F1965B3C}"/>
                  </a:ext>
                </a:extLst>
              </p:cNvPr>
              <p:cNvSpPr/>
              <p:nvPr/>
            </p:nvSpPr>
            <p:spPr>
              <a:xfrm>
                <a:off x="5287517" y="2078830"/>
                <a:ext cx="96202" cy="85534"/>
              </a:xfrm>
              <a:custGeom>
                <a:avLst/>
                <a:gdLst>
                  <a:gd name="connsiteX0" fmla="*/ 96202 w 96202"/>
                  <a:gd name="connsiteY0" fmla="*/ 85535 h 85534"/>
                  <a:gd name="connsiteX1" fmla="*/ 0 w 96202"/>
                  <a:gd name="connsiteY1" fmla="*/ 30004 h 85534"/>
                  <a:gd name="connsiteX2" fmla="*/ 0 w 96202"/>
                  <a:gd name="connsiteY2" fmla="*/ 0 h 85534"/>
                  <a:gd name="connsiteX3" fmla="*/ 96202 w 96202"/>
                  <a:gd name="connsiteY3" fmla="*/ 55626 h 855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6202" h="85534">
                    <a:moveTo>
                      <a:pt x="96202" y="85535"/>
                    </a:moveTo>
                    <a:lnTo>
                      <a:pt x="0" y="30004"/>
                    </a:lnTo>
                    <a:lnTo>
                      <a:pt x="0" y="0"/>
                    </a:lnTo>
                    <a:lnTo>
                      <a:pt x="96202" y="55626"/>
                    </a:lnTo>
                    <a:close/>
                  </a:path>
                </a:pathLst>
              </a:custGeom>
              <a:solidFill>
                <a:srgbClr val="1E1E1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7" name="iS1îḍe">
                <a:extLst>
                  <a:ext uri="{FF2B5EF4-FFF2-40B4-BE49-F238E27FC236}">
                    <a16:creationId xmlns:a16="http://schemas.microsoft.com/office/drawing/2014/main" id="{FCC74850-8277-4C68-A0F7-56FC3CD2DE14}"/>
                  </a:ext>
                </a:extLst>
              </p:cNvPr>
              <p:cNvSpPr/>
              <p:nvPr/>
            </p:nvSpPr>
            <p:spPr>
              <a:xfrm>
                <a:off x="5540977" y="1998664"/>
                <a:ext cx="176879" cy="309588"/>
              </a:xfrm>
              <a:custGeom>
                <a:avLst/>
                <a:gdLst>
                  <a:gd name="connsiteX0" fmla="*/ 145923 w 176879"/>
                  <a:gd name="connsiteY0" fmla="*/ 239519 h 309588"/>
                  <a:gd name="connsiteX1" fmla="*/ 30956 w 176879"/>
                  <a:gd name="connsiteY1" fmla="*/ 305908 h 309588"/>
                  <a:gd name="connsiteX2" fmla="*/ 0 w 176879"/>
                  <a:gd name="connsiteY2" fmla="*/ 282477 h 309588"/>
                  <a:gd name="connsiteX3" fmla="*/ 0 w 176879"/>
                  <a:gd name="connsiteY3" fmla="*/ 129220 h 309588"/>
                  <a:gd name="connsiteX4" fmla="*/ 30956 w 176879"/>
                  <a:gd name="connsiteY4" fmla="*/ 70069 h 309588"/>
                  <a:gd name="connsiteX5" fmla="*/ 145923 w 176879"/>
                  <a:gd name="connsiteY5" fmla="*/ 3680 h 309588"/>
                  <a:gd name="connsiteX6" fmla="*/ 176879 w 176879"/>
                  <a:gd name="connsiteY6" fmla="*/ 27112 h 309588"/>
                  <a:gd name="connsiteX7" fmla="*/ 176879 w 176879"/>
                  <a:gd name="connsiteY7" fmla="*/ 180369 h 309588"/>
                  <a:gd name="connsiteX8" fmla="*/ 145923 w 176879"/>
                  <a:gd name="connsiteY8" fmla="*/ 239519 h 309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6879" h="309588">
                    <a:moveTo>
                      <a:pt x="145923" y="239519"/>
                    </a:moveTo>
                    <a:lnTo>
                      <a:pt x="30956" y="305908"/>
                    </a:lnTo>
                    <a:cubicBezTo>
                      <a:pt x="13907" y="315719"/>
                      <a:pt x="0" y="305242"/>
                      <a:pt x="0" y="282477"/>
                    </a:cubicBezTo>
                    <a:lnTo>
                      <a:pt x="0" y="129220"/>
                    </a:lnTo>
                    <a:cubicBezTo>
                      <a:pt x="0" y="106550"/>
                      <a:pt x="13907" y="79880"/>
                      <a:pt x="30956" y="70069"/>
                    </a:cubicBezTo>
                    <a:lnTo>
                      <a:pt x="145923" y="3680"/>
                    </a:lnTo>
                    <a:cubicBezTo>
                      <a:pt x="162973" y="-6131"/>
                      <a:pt x="176879" y="4347"/>
                      <a:pt x="176879" y="27112"/>
                    </a:cubicBezTo>
                    <a:lnTo>
                      <a:pt x="176879" y="180369"/>
                    </a:lnTo>
                    <a:cubicBezTo>
                      <a:pt x="176879" y="203038"/>
                      <a:pt x="162973" y="229613"/>
                      <a:pt x="145923" y="239519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8" name="ïSļiḋé">
                <a:extLst>
                  <a:ext uri="{FF2B5EF4-FFF2-40B4-BE49-F238E27FC236}">
                    <a16:creationId xmlns:a16="http://schemas.microsoft.com/office/drawing/2014/main" id="{FC0004FC-95E6-485C-AC26-8C848CF64AF9}"/>
                  </a:ext>
                </a:extLst>
              </p:cNvPr>
              <p:cNvSpPr/>
              <p:nvPr/>
            </p:nvSpPr>
            <p:spPr>
              <a:xfrm>
                <a:off x="5550216" y="1999677"/>
                <a:ext cx="186404" cy="323659"/>
              </a:xfrm>
              <a:custGeom>
                <a:avLst/>
                <a:gdLst>
                  <a:gd name="connsiteX0" fmla="*/ 0 w 186404"/>
                  <a:gd name="connsiteY0" fmla="*/ 305467 h 323659"/>
                  <a:gd name="connsiteX1" fmla="*/ 33052 w 186404"/>
                  <a:gd name="connsiteY1" fmla="*/ 323660 h 323659"/>
                  <a:gd name="connsiteX2" fmla="*/ 186404 w 186404"/>
                  <a:gd name="connsiteY2" fmla="*/ 17526 h 323659"/>
                  <a:gd name="connsiteX3" fmla="*/ 154591 w 186404"/>
                  <a:gd name="connsiteY3" fmla="*/ 0 h 3236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6404" h="323659">
                    <a:moveTo>
                      <a:pt x="0" y="305467"/>
                    </a:moveTo>
                    <a:lnTo>
                      <a:pt x="33052" y="323660"/>
                    </a:lnTo>
                    <a:lnTo>
                      <a:pt x="186404" y="17526"/>
                    </a:lnTo>
                    <a:lnTo>
                      <a:pt x="154591" y="0"/>
                    </a:lnTo>
                    <a:close/>
                  </a:path>
                </a:pathLst>
              </a:custGeom>
              <a:solidFill>
                <a:srgbClr val="1E1E1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79" name="ísľiďé">
                <a:extLst>
                  <a:ext uri="{FF2B5EF4-FFF2-40B4-BE49-F238E27FC236}">
                    <a16:creationId xmlns:a16="http://schemas.microsoft.com/office/drawing/2014/main" id="{534A4EED-8475-4B72-BC66-C6A13D4A8A73}"/>
                  </a:ext>
                </a:extLst>
              </p:cNvPr>
              <p:cNvSpPr/>
              <p:nvPr/>
            </p:nvSpPr>
            <p:spPr>
              <a:xfrm>
                <a:off x="5572886" y="2025300"/>
                <a:ext cx="176883" cy="300465"/>
              </a:xfrm>
              <a:custGeom>
                <a:avLst/>
                <a:gdLst>
                  <a:gd name="connsiteX0" fmla="*/ 172688 w 176883"/>
                  <a:gd name="connsiteY0" fmla="*/ 0 h 300465"/>
                  <a:gd name="connsiteX1" fmla="*/ 166878 w 176883"/>
                  <a:gd name="connsiteY1" fmla="*/ 2572 h 300465"/>
                  <a:gd name="connsiteX2" fmla="*/ 51911 w 176883"/>
                  <a:gd name="connsiteY2" fmla="*/ 68961 h 300465"/>
                  <a:gd name="connsiteX3" fmla="*/ 20955 w 176883"/>
                  <a:gd name="connsiteY3" fmla="*/ 128111 h 300465"/>
                  <a:gd name="connsiteX4" fmla="*/ 0 w 176883"/>
                  <a:gd name="connsiteY4" fmla="*/ 273368 h 300465"/>
                  <a:gd name="connsiteX5" fmla="*/ 30956 w 176883"/>
                  <a:gd name="connsiteY5" fmla="*/ 296799 h 300465"/>
                  <a:gd name="connsiteX6" fmla="*/ 145923 w 176883"/>
                  <a:gd name="connsiteY6" fmla="*/ 230410 h 300465"/>
                  <a:gd name="connsiteX7" fmla="*/ 176879 w 176883"/>
                  <a:gd name="connsiteY7" fmla="*/ 171260 h 300465"/>
                  <a:gd name="connsiteX8" fmla="*/ 176879 w 176883"/>
                  <a:gd name="connsiteY8" fmla="*/ 18002 h 300465"/>
                  <a:gd name="connsiteX9" fmla="*/ 172688 w 176883"/>
                  <a:gd name="connsiteY9" fmla="*/ 0 h 300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76883" h="300465">
                    <a:moveTo>
                      <a:pt x="172688" y="0"/>
                    </a:moveTo>
                    <a:cubicBezTo>
                      <a:pt x="170783" y="667"/>
                      <a:pt x="168783" y="1524"/>
                      <a:pt x="166878" y="2572"/>
                    </a:cubicBezTo>
                    <a:lnTo>
                      <a:pt x="51911" y="68961"/>
                    </a:lnTo>
                    <a:cubicBezTo>
                      <a:pt x="34862" y="78772"/>
                      <a:pt x="23431" y="104489"/>
                      <a:pt x="20955" y="128111"/>
                    </a:cubicBezTo>
                    <a:lnTo>
                      <a:pt x="0" y="273368"/>
                    </a:lnTo>
                    <a:cubicBezTo>
                      <a:pt x="0" y="296037"/>
                      <a:pt x="13906" y="306610"/>
                      <a:pt x="30956" y="296799"/>
                    </a:cubicBezTo>
                    <a:lnTo>
                      <a:pt x="145923" y="230410"/>
                    </a:lnTo>
                    <a:cubicBezTo>
                      <a:pt x="162973" y="220599"/>
                      <a:pt x="176879" y="193929"/>
                      <a:pt x="176879" y="171260"/>
                    </a:cubicBezTo>
                    <a:lnTo>
                      <a:pt x="176879" y="18002"/>
                    </a:lnTo>
                    <a:cubicBezTo>
                      <a:pt x="176975" y="10573"/>
                      <a:pt x="175355" y="4572"/>
                      <a:pt x="172688" y="0"/>
                    </a:cubicBezTo>
                    <a:close/>
                  </a:path>
                </a:pathLst>
              </a:custGeom>
              <a:solidFill>
                <a:srgbClr val="3D3D3D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80" name="iŝļiḓe">
                <a:extLst>
                  <a:ext uri="{FF2B5EF4-FFF2-40B4-BE49-F238E27FC236}">
                    <a16:creationId xmlns:a16="http://schemas.microsoft.com/office/drawing/2014/main" id="{5BA64E54-0267-44B8-9DB1-4C724EA76B8A}"/>
                  </a:ext>
                </a:extLst>
              </p:cNvPr>
              <p:cNvGrpSpPr/>
              <p:nvPr/>
            </p:nvGrpSpPr>
            <p:grpSpPr>
              <a:xfrm>
                <a:off x="5599651" y="2072146"/>
                <a:ext cx="131826" cy="191710"/>
                <a:chOff x="5599651" y="2072146"/>
                <a:chExt cx="131826" cy="191710"/>
              </a:xfrm>
            </p:grpSpPr>
            <p:sp>
              <p:nvSpPr>
                <p:cNvPr id="99" name="í$1îḓé">
                  <a:extLst>
                    <a:ext uri="{FF2B5EF4-FFF2-40B4-BE49-F238E27FC236}">
                      <a16:creationId xmlns:a16="http://schemas.microsoft.com/office/drawing/2014/main" id="{4149DCC8-4886-4C60-9240-203A529D17FE}"/>
                    </a:ext>
                  </a:extLst>
                </p:cNvPr>
                <p:cNvSpPr/>
                <p:nvPr/>
              </p:nvSpPr>
              <p:spPr>
                <a:xfrm>
                  <a:off x="5621463" y="2073687"/>
                  <a:ext cx="110014" cy="190169"/>
                </a:xfrm>
                <a:custGeom>
                  <a:avLst/>
                  <a:gdLst>
                    <a:gd name="connsiteX0" fmla="*/ 80296 w 110014"/>
                    <a:gd name="connsiteY0" fmla="*/ 0 h 190169"/>
                    <a:gd name="connsiteX1" fmla="*/ 102108 w 110014"/>
                    <a:gd name="connsiteY1" fmla="*/ 52578 h 190169"/>
                    <a:gd name="connsiteX2" fmla="*/ 36195 w 110014"/>
                    <a:gd name="connsiteY2" fmla="*/ 178594 h 190169"/>
                    <a:gd name="connsiteX3" fmla="*/ 0 w 110014"/>
                    <a:gd name="connsiteY3" fmla="*/ 185071 h 190169"/>
                    <a:gd name="connsiteX4" fmla="*/ 44101 w 110014"/>
                    <a:gd name="connsiteY4" fmla="*/ 182309 h 190169"/>
                    <a:gd name="connsiteX5" fmla="*/ 110014 w 110014"/>
                    <a:gd name="connsiteY5" fmla="*/ 56293 h 190169"/>
                    <a:gd name="connsiteX6" fmla="*/ 80296 w 110014"/>
                    <a:gd name="connsiteY6" fmla="*/ 0 h 1901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0014" h="190169">
                      <a:moveTo>
                        <a:pt x="80296" y="0"/>
                      </a:moveTo>
                      <a:cubicBezTo>
                        <a:pt x="93631" y="8382"/>
                        <a:pt x="102108" y="26670"/>
                        <a:pt x="102108" y="52578"/>
                      </a:cubicBezTo>
                      <a:cubicBezTo>
                        <a:pt x="102108" y="101156"/>
                        <a:pt x="72581" y="157544"/>
                        <a:pt x="36195" y="178594"/>
                      </a:cubicBezTo>
                      <a:cubicBezTo>
                        <a:pt x="22860" y="186309"/>
                        <a:pt x="10382" y="188119"/>
                        <a:pt x="0" y="185071"/>
                      </a:cubicBezTo>
                      <a:cubicBezTo>
                        <a:pt x="11716" y="192405"/>
                        <a:pt x="27146" y="192119"/>
                        <a:pt x="44101" y="182309"/>
                      </a:cubicBezTo>
                      <a:cubicBezTo>
                        <a:pt x="80486" y="161258"/>
                        <a:pt x="110014" y="104870"/>
                        <a:pt x="110014" y="56293"/>
                      </a:cubicBezTo>
                      <a:cubicBezTo>
                        <a:pt x="110109" y="25527"/>
                        <a:pt x="98203" y="5334"/>
                        <a:pt x="80296" y="0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100" name="íṩļîḑê">
                  <a:extLst>
                    <a:ext uri="{FF2B5EF4-FFF2-40B4-BE49-F238E27FC236}">
                      <a16:creationId xmlns:a16="http://schemas.microsoft.com/office/drawing/2014/main" id="{AFC40A34-65F6-4CE3-B30F-64653F7F574D}"/>
                    </a:ext>
                  </a:extLst>
                </p:cNvPr>
                <p:cNvSpPr/>
                <p:nvPr/>
              </p:nvSpPr>
              <p:spPr>
                <a:xfrm>
                  <a:off x="5599651" y="2072146"/>
                  <a:ext cx="123920" cy="187961"/>
                </a:xfrm>
                <a:custGeom>
                  <a:avLst/>
                  <a:gdLst>
                    <a:gd name="connsiteX0" fmla="*/ 58007 w 123920"/>
                    <a:gd name="connsiteY0" fmla="*/ 180039 h 187961"/>
                    <a:gd name="connsiteX1" fmla="*/ 123920 w 123920"/>
                    <a:gd name="connsiteY1" fmla="*/ 54024 h 187961"/>
                    <a:gd name="connsiteX2" fmla="*/ 102108 w 123920"/>
                    <a:gd name="connsiteY2" fmla="*/ 1446 h 187961"/>
                    <a:gd name="connsiteX3" fmla="*/ 65913 w 123920"/>
                    <a:gd name="connsiteY3" fmla="*/ 7923 h 187961"/>
                    <a:gd name="connsiteX4" fmla="*/ 0 w 123920"/>
                    <a:gd name="connsiteY4" fmla="*/ 133938 h 187961"/>
                    <a:gd name="connsiteX5" fmla="*/ 21812 w 123920"/>
                    <a:gd name="connsiteY5" fmla="*/ 186516 h 187961"/>
                    <a:gd name="connsiteX6" fmla="*/ 58007 w 123920"/>
                    <a:gd name="connsiteY6" fmla="*/ 180039 h 187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3920" h="187961">
                      <a:moveTo>
                        <a:pt x="58007" y="180039"/>
                      </a:moveTo>
                      <a:cubicBezTo>
                        <a:pt x="94393" y="158989"/>
                        <a:pt x="123920" y="102601"/>
                        <a:pt x="123920" y="54024"/>
                      </a:cubicBezTo>
                      <a:cubicBezTo>
                        <a:pt x="123920" y="28116"/>
                        <a:pt x="115443" y="9828"/>
                        <a:pt x="102108" y="1446"/>
                      </a:cubicBezTo>
                      <a:cubicBezTo>
                        <a:pt x="91726" y="-1698"/>
                        <a:pt x="79343" y="207"/>
                        <a:pt x="65913" y="7923"/>
                      </a:cubicBezTo>
                      <a:cubicBezTo>
                        <a:pt x="29528" y="28973"/>
                        <a:pt x="0" y="85361"/>
                        <a:pt x="0" y="133938"/>
                      </a:cubicBezTo>
                      <a:cubicBezTo>
                        <a:pt x="0" y="159846"/>
                        <a:pt x="8477" y="178134"/>
                        <a:pt x="21812" y="186516"/>
                      </a:cubicBezTo>
                      <a:cubicBezTo>
                        <a:pt x="32195" y="189660"/>
                        <a:pt x="44577" y="187755"/>
                        <a:pt x="58007" y="180039"/>
                      </a:cubicBezTo>
                      <a:close/>
                    </a:path>
                  </a:pathLst>
                </a:custGeom>
                <a:solidFill>
                  <a:srgbClr val="35353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1" name="íş1ïďé">
                <a:extLst>
                  <a:ext uri="{FF2B5EF4-FFF2-40B4-BE49-F238E27FC236}">
                    <a16:creationId xmlns:a16="http://schemas.microsoft.com/office/drawing/2014/main" id="{29B638F9-33E4-40D2-B133-8557B0AADDF3}"/>
                  </a:ext>
                </a:extLst>
              </p:cNvPr>
              <p:cNvSpPr/>
              <p:nvPr/>
            </p:nvSpPr>
            <p:spPr>
              <a:xfrm>
                <a:off x="5622416" y="2108302"/>
                <a:ext cx="86296" cy="125325"/>
              </a:xfrm>
              <a:custGeom>
                <a:avLst/>
                <a:gdLst>
                  <a:gd name="connsiteX0" fmla="*/ 86296 w 86296"/>
                  <a:gd name="connsiteY0" fmla="*/ 37775 h 125325"/>
                  <a:gd name="connsiteX1" fmla="*/ 43148 w 86296"/>
                  <a:gd name="connsiteY1" fmla="*/ 120166 h 125325"/>
                  <a:gd name="connsiteX2" fmla="*/ 0 w 86296"/>
                  <a:gd name="connsiteY2" fmla="*/ 87591 h 125325"/>
                  <a:gd name="connsiteX3" fmla="*/ 43148 w 86296"/>
                  <a:gd name="connsiteY3" fmla="*/ 5199 h 125325"/>
                  <a:gd name="connsiteX4" fmla="*/ 86296 w 86296"/>
                  <a:gd name="connsiteY4" fmla="*/ 37775 h 12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296" h="125325">
                    <a:moveTo>
                      <a:pt x="86296" y="37775"/>
                    </a:moveTo>
                    <a:cubicBezTo>
                      <a:pt x="86296" y="69493"/>
                      <a:pt x="66961" y="106450"/>
                      <a:pt x="43148" y="120166"/>
                    </a:cubicBezTo>
                    <a:cubicBezTo>
                      <a:pt x="19336" y="133882"/>
                      <a:pt x="0" y="119309"/>
                      <a:pt x="0" y="87591"/>
                    </a:cubicBezTo>
                    <a:cubicBezTo>
                      <a:pt x="0" y="55872"/>
                      <a:pt x="19336" y="18915"/>
                      <a:pt x="43148" y="5199"/>
                    </a:cubicBezTo>
                    <a:cubicBezTo>
                      <a:pt x="66961" y="-8612"/>
                      <a:pt x="86296" y="6057"/>
                      <a:pt x="86296" y="3777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grpSp>
            <p:nvGrpSpPr>
              <p:cNvPr id="82" name="íṡlïḋè">
                <a:extLst>
                  <a:ext uri="{FF2B5EF4-FFF2-40B4-BE49-F238E27FC236}">
                    <a16:creationId xmlns:a16="http://schemas.microsoft.com/office/drawing/2014/main" id="{830198D0-F376-44DC-9E63-7D38CD52ABEA}"/>
                  </a:ext>
                </a:extLst>
              </p:cNvPr>
              <p:cNvGrpSpPr/>
              <p:nvPr/>
            </p:nvGrpSpPr>
            <p:grpSpPr>
              <a:xfrm>
                <a:off x="5637275" y="2129740"/>
                <a:ext cx="56769" cy="82522"/>
                <a:chOff x="5637275" y="2129740"/>
                <a:chExt cx="56769" cy="82522"/>
              </a:xfrm>
            </p:grpSpPr>
            <p:sp>
              <p:nvSpPr>
                <p:cNvPr id="97" name="íṩḷíḋe">
                  <a:extLst>
                    <a:ext uri="{FF2B5EF4-FFF2-40B4-BE49-F238E27FC236}">
                      <a16:creationId xmlns:a16="http://schemas.microsoft.com/office/drawing/2014/main" id="{C6E75F80-203B-4147-881E-E74E213CB9CA}"/>
                    </a:ext>
                  </a:extLst>
                </p:cNvPr>
                <p:cNvSpPr/>
                <p:nvPr/>
              </p:nvSpPr>
              <p:spPr>
                <a:xfrm>
                  <a:off x="5641561" y="2129884"/>
                  <a:ext cx="52482" cy="82378"/>
                </a:xfrm>
                <a:custGeom>
                  <a:avLst/>
                  <a:gdLst>
                    <a:gd name="connsiteX0" fmla="*/ 36481 w 52482"/>
                    <a:gd name="connsiteY0" fmla="*/ 0 h 82378"/>
                    <a:gd name="connsiteX1" fmla="*/ 40767 w 52482"/>
                    <a:gd name="connsiteY1" fmla="*/ 17431 h 82378"/>
                    <a:gd name="connsiteX2" fmla="*/ 12383 w 52482"/>
                    <a:gd name="connsiteY2" fmla="*/ 71723 h 82378"/>
                    <a:gd name="connsiteX3" fmla="*/ 0 w 52482"/>
                    <a:gd name="connsiteY3" fmla="*/ 74962 h 82378"/>
                    <a:gd name="connsiteX4" fmla="*/ 24098 w 52482"/>
                    <a:gd name="connsiteY4" fmla="*/ 79058 h 82378"/>
                    <a:gd name="connsiteX5" fmla="*/ 52483 w 52482"/>
                    <a:gd name="connsiteY5" fmla="*/ 24765 h 82378"/>
                    <a:gd name="connsiteX6" fmla="*/ 36481 w 52482"/>
                    <a:gd name="connsiteY6" fmla="*/ 0 h 823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482" h="82378">
                      <a:moveTo>
                        <a:pt x="36481" y="0"/>
                      </a:moveTo>
                      <a:cubicBezTo>
                        <a:pt x="39148" y="4191"/>
                        <a:pt x="40767" y="10096"/>
                        <a:pt x="40767" y="17431"/>
                      </a:cubicBezTo>
                      <a:cubicBezTo>
                        <a:pt x="40767" y="38386"/>
                        <a:pt x="28099" y="62675"/>
                        <a:pt x="12383" y="71723"/>
                      </a:cubicBezTo>
                      <a:cubicBezTo>
                        <a:pt x="7906" y="74295"/>
                        <a:pt x="3715" y="75248"/>
                        <a:pt x="0" y="74962"/>
                      </a:cubicBezTo>
                      <a:cubicBezTo>
                        <a:pt x="5048" y="82772"/>
                        <a:pt x="13907" y="84868"/>
                        <a:pt x="24098" y="79058"/>
                      </a:cubicBezTo>
                      <a:cubicBezTo>
                        <a:pt x="39815" y="70009"/>
                        <a:pt x="52483" y="45720"/>
                        <a:pt x="52483" y="24765"/>
                      </a:cubicBezTo>
                      <a:cubicBezTo>
                        <a:pt x="52483" y="9715"/>
                        <a:pt x="45911" y="667"/>
                        <a:pt x="36481" y="0"/>
                      </a:cubicBezTo>
                      <a:close/>
                    </a:path>
                  </a:pathLst>
                </a:custGeom>
                <a:solidFill>
                  <a:srgbClr val="1E1E1E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8" name="ïšlïḍe">
                  <a:extLst>
                    <a:ext uri="{FF2B5EF4-FFF2-40B4-BE49-F238E27FC236}">
                      <a16:creationId xmlns:a16="http://schemas.microsoft.com/office/drawing/2014/main" id="{3FF22A2C-2784-4A12-A059-D8F2840C71F8}"/>
                    </a:ext>
                  </a:extLst>
                </p:cNvPr>
                <p:cNvSpPr/>
                <p:nvPr/>
              </p:nvSpPr>
              <p:spPr>
                <a:xfrm>
                  <a:off x="5637275" y="2129740"/>
                  <a:ext cx="45053" cy="75059"/>
                </a:xfrm>
                <a:custGeom>
                  <a:avLst/>
                  <a:gdLst>
                    <a:gd name="connsiteX0" fmla="*/ 16669 w 45053"/>
                    <a:gd name="connsiteY0" fmla="*/ 71772 h 75059"/>
                    <a:gd name="connsiteX1" fmla="*/ 45053 w 45053"/>
                    <a:gd name="connsiteY1" fmla="*/ 17480 h 75059"/>
                    <a:gd name="connsiteX2" fmla="*/ 40767 w 45053"/>
                    <a:gd name="connsiteY2" fmla="*/ 49 h 75059"/>
                    <a:gd name="connsiteX3" fmla="*/ 28385 w 45053"/>
                    <a:gd name="connsiteY3" fmla="*/ 3287 h 75059"/>
                    <a:gd name="connsiteX4" fmla="*/ 0 w 45053"/>
                    <a:gd name="connsiteY4" fmla="*/ 57580 h 75059"/>
                    <a:gd name="connsiteX5" fmla="*/ 4382 w 45053"/>
                    <a:gd name="connsiteY5" fmla="*/ 75011 h 75059"/>
                    <a:gd name="connsiteX6" fmla="*/ 16669 w 45053"/>
                    <a:gd name="connsiteY6" fmla="*/ 71772 h 750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5053" h="75059">
                      <a:moveTo>
                        <a:pt x="16669" y="71772"/>
                      </a:moveTo>
                      <a:cubicBezTo>
                        <a:pt x="32385" y="62723"/>
                        <a:pt x="45053" y="38435"/>
                        <a:pt x="45053" y="17480"/>
                      </a:cubicBezTo>
                      <a:cubicBezTo>
                        <a:pt x="45053" y="10145"/>
                        <a:pt x="43434" y="4335"/>
                        <a:pt x="40767" y="49"/>
                      </a:cubicBezTo>
                      <a:cubicBezTo>
                        <a:pt x="36957" y="-237"/>
                        <a:pt x="32861" y="716"/>
                        <a:pt x="28385" y="3287"/>
                      </a:cubicBezTo>
                      <a:cubicBezTo>
                        <a:pt x="12668" y="12336"/>
                        <a:pt x="0" y="36625"/>
                        <a:pt x="0" y="57580"/>
                      </a:cubicBezTo>
                      <a:cubicBezTo>
                        <a:pt x="0" y="64914"/>
                        <a:pt x="1619" y="70724"/>
                        <a:pt x="4382" y="75011"/>
                      </a:cubicBezTo>
                      <a:cubicBezTo>
                        <a:pt x="8001" y="75296"/>
                        <a:pt x="12192" y="74344"/>
                        <a:pt x="16669" y="71772"/>
                      </a:cubicBezTo>
                      <a:close/>
                    </a:path>
                  </a:pathLst>
                </a:custGeom>
                <a:solidFill>
                  <a:srgbClr val="353535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3" name="i$liďê">
                <a:extLst>
                  <a:ext uri="{FF2B5EF4-FFF2-40B4-BE49-F238E27FC236}">
                    <a16:creationId xmlns:a16="http://schemas.microsoft.com/office/drawing/2014/main" id="{499B1836-7286-4669-96B1-E1F598902AB4}"/>
                  </a:ext>
                </a:extLst>
              </p:cNvPr>
              <p:cNvGrpSpPr/>
              <p:nvPr/>
            </p:nvGrpSpPr>
            <p:grpSpPr>
              <a:xfrm>
                <a:off x="5590317" y="2270376"/>
                <a:ext cx="21147" cy="30801"/>
                <a:chOff x="5590317" y="2270376"/>
                <a:chExt cx="21147" cy="30801"/>
              </a:xfrm>
            </p:grpSpPr>
            <p:sp>
              <p:nvSpPr>
                <p:cNvPr id="95" name="iṣļíḓê">
                  <a:extLst>
                    <a:ext uri="{FF2B5EF4-FFF2-40B4-BE49-F238E27FC236}">
                      <a16:creationId xmlns:a16="http://schemas.microsoft.com/office/drawing/2014/main" id="{D049284C-BEF2-4873-908E-88A975AB7A7C}"/>
                    </a:ext>
                  </a:extLst>
                </p:cNvPr>
                <p:cNvSpPr/>
                <p:nvPr/>
              </p:nvSpPr>
              <p:spPr>
                <a:xfrm>
                  <a:off x="5592127" y="2270376"/>
                  <a:ext cx="19338" cy="30801"/>
                </a:xfrm>
                <a:custGeom>
                  <a:avLst/>
                  <a:gdLst>
                    <a:gd name="connsiteX0" fmla="*/ 12859 w 19338"/>
                    <a:gd name="connsiteY0" fmla="*/ 2 h 30801"/>
                    <a:gd name="connsiteX1" fmla="*/ 14668 w 19338"/>
                    <a:gd name="connsiteY1" fmla="*/ 6860 h 30801"/>
                    <a:gd name="connsiteX2" fmla="*/ 4096 w 19338"/>
                    <a:gd name="connsiteY2" fmla="*/ 27148 h 30801"/>
                    <a:gd name="connsiteX3" fmla="*/ 0 w 19338"/>
                    <a:gd name="connsiteY3" fmla="*/ 28386 h 30801"/>
                    <a:gd name="connsiteX4" fmla="*/ 8763 w 19338"/>
                    <a:gd name="connsiteY4" fmla="*/ 29529 h 30801"/>
                    <a:gd name="connsiteX5" fmla="*/ 19336 w 19338"/>
                    <a:gd name="connsiteY5" fmla="*/ 9241 h 30801"/>
                    <a:gd name="connsiteX6" fmla="*/ 12859 w 19338"/>
                    <a:gd name="connsiteY6" fmla="*/ 2 h 30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338" h="30801">
                      <a:moveTo>
                        <a:pt x="12859" y="2"/>
                      </a:moveTo>
                      <a:cubicBezTo>
                        <a:pt x="14002" y="1621"/>
                        <a:pt x="14668" y="3907"/>
                        <a:pt x="14668" y="6860"/>
                      </a:cubicBezTo>
                      <a:cubicBezTo>
                        <a:pt x="14668" y="14670"/>
                        <a:pt x="9906" y="23719"/>
                        <a:pt x="4096" y="27148"/>
                      </a:cubicBezTo>
                      <a:cubicBezTo>
                        <a:pt x="2667" y="28005"/>
                        <a:pt x="1333" y="28386"/>
                        <a:pt x="0" y="28386"/>
                      </a:cubicBezTo>
                      <a:cubicBezTo>
                        <a:pt x="1905" y="31053"/>
                        <a:pt x="5143" y="31625"/>
                        <a:pt x="8763" y="29529"/>
                      </a:cubicBezTo>
                      <a:cubicBezTo>
                        <a:pt x="14668" y="26100"/>
                        <a:pt x="19336" y="17052"/>
                        <a:pt x="19336" y="9241"/>
                      </a:cubicBezTo>
                      <a:cubicBezTo>
                        <a:pt x="19431" y="3336"/>
                        <a:pt x="16764" y="-93"/>
                        <a:pt x="12859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6" name="í$ḷïḓè">
                  <a:extLst>
                    <a:ext uri="{FF2B5EF4-FFF2-40B4-BE49-F238E27FC236}">
                      <a16:creationId xmlns:a16="http://schemas.microsoft.com/office/drawing/2014/main" id="{6BC9910A-CA08-42E9-B9AC-01105F476B12}"/>
                    </a:ext>
                  </a:extLst>
                </p:cNvPr>
                <p:cNvSpPr/>
                <p:nvPr/>
              </p:nvSpPr>
              <p:spPr>
                <a:xfrm>
                  <a:off x="5590317" y="2270378"/>
                  <a:ext cx="16478" cy="28384"/>
                </a:xfrm>
                <a:custGeom>
                  <a:avLst/>
                  <a:gdLst>
                    <a:gd name="connsiteX0" fmla="*/ 16478 w 16478"/>
                    <a:gd name="connsiteY0" fmla="*/ 6858 h 28384"/>
                    <a:gd name="connsiteX1" fmla="*/ 14668 w 16478"/>
                    <a:gd name="connsiteY1" fmla="*/ 0 h 28384"/>
                    <a:gd name="connsiteX2" fmla="*/ 10573 w 16478"/>
                    <a:gd name="connsiteY2" fmla="*/ 1238 h 28384"/>
                    <a:gd name="connsiteX3" fmla="*/ 0 w 16478"/>
                    <a:gd name="connsiteY3" fmla="*/ 21527 h 28384"/>
                    <a:gd name="connsiteX4" fmla="*/ 1810 w 16478"/>
                    <a:gd name="connsiteY4" fmla="*/ 28384 h 28384"/>
                    <a:gd name="connsiteX5" fmla="*/ 5905 w 16478"/>
                    <a:gd name="connsiteY5" fmla="*/ 27146 h 28384"/>
                    <a:gd name="connsiteX6" fmla="*/ 16478 w 16478"/>
                    <a:gd name="connsiteY6" fmla="*/ 6858 h 28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78" h="28384">
                      <a:moveTo>
                        <a:pt x="16478" y="6858"/>
                      </a:moveTo>
                      <a:cubicBezTo>
                        <a:pt x="16478" y="3905"/>
                        <a:pt x="15812" y="1619"/>
                        <a:pt x="14668" y="0"/>
                      </a:cubicBezTo>
                      <a:cubicBezTo>
                        <a:pt x="13430" y="0"/>
                        <a:pt x="12097" y="476"/>
                        <a:pt x="10573" y="1238"/>
                      </a:cubicBezTo>
                      <a:cubicBezTo>
                        <a:pt x="4667" y="4667"/>
                        <a:pt x="0" y="13716"/>
                        <a:pt x="0" y="21527"/>
                      </a:cubicBezTo>
                      <a:cubicBezTo>
                        <a:pt x="0" y="24479"/>
                        <a:pt x="667" y="26765"/>
                        <a:pt x="1810" y="28384"/>
                      </a:cubicBezTo>
                      <a:cubicBezTo>
                        <a:pt x="3048" y="28384"/>
                        <a:pt x="4381" y="27908"/>
                        <a:pt x="5905" y="27146"/>
                      </a:cubicBezTo>
                      <a:cubicBezTo>
                        <a:pt x="11716" y="23717"/>
                        <a:pt x="16478" y="14669"/>
                        <a:pt x="16478" y="6858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4" name="iṡḻïḋè">
                <a:extLst>
                  <a:ext uri="{FF2B5EF4-FFF2-40B4-BE49-F238E27FC236}">
                    <a16:creationId xmlns:a16="http://schemas.microsoft.com/office/drawing/2014/main" id="{AC80A46D-3AFF-46A6-9706-70DADA5BFB44}"/>
                  </a:ext>
                </a:extLst>
              </p:cNvPr>
              <p:cNvGrpSpPr/>
              <p:nvPr/>
            </p:nvGrpSpPr>
            <p:grpSpPr>
              <a:xfrm>
                <a:off x="5711284" y="2040728"/>
                <a:ext cx="21147" cy="30801"/>
                <a:chOff x="5711284" y="2040728"/>
                <a:chExt cx="21147" cy="30801"/>
              </a:xfrm>
            </p:grpSpPr>
            <p:sp>
              <p:nvSpPr>
                <p:cNvPr id="93" name="ïṧlîďé">
                  <a:extLst>
                    <a:ext uri="{FF2B5EF4-FFF2-40B4-BE49-F238E27FC236}">
                      <a16:creationId xmlns:a16="http://schemas.microsoft.com/office/drawing/2014/main" id="{C30AF007-7CCB-4468-A30D-3290B8EFC06E}"/>
                    </a:ext>
                  </a:extLst>
                </p:cNvPr>
                <p:cNvSpPr/>
                <p:nvPr/>
              </p:nvSpPr>
              <p:spPr>
                <a:xfrm>
                  <a:off x="5713094" y="2040728"/>
                  <a:ext cx="19338" cy="30801"/>
                </a:xfrm>
                <a:custGeom>
                  <a:avLst/>
                  <a:gdLst>
                    <a:gd name="connsiteX0" fmla="*/ 12859 w 19338"/>
                    <a:gd name="connsiteY0" fmla="*/ 2 h 30801"/>
                    <a:gd name="connsiteX1" fmla="*/ 14668 w 19338"/>
                    <a:gd name="connsiteY1" fmla="*/ 6860 h 30801"/>
                    <a:gd name="connsiteX2" fmla="*/ 4096 w 19338"/>
                    <a:gd name="connsiteY2" fmla="*/ 27148 h 30801"/>
                    <a:gd name="connsiteX3" fmla="*/ 0 w 19338"/>
                    <a:gd name="connsiteY3" fmla="*/ 28386 h 30801"/>
                    <a:gd name="connsiteX4" fmla="*/ 8763 w 19338"/>
                    <a:gd name="connsiteY4" fmla="*/ 29529 h 30801"/>
                    <a:gd name="connsiteX5" fmla="*/ 19336 w 19338"/>
                    <a:gd name="connsiteY5" fmla="*/ 9241 h 30801"/>
                    <a:gd name="connsiteX6" fmla="*/ 12859 w 19338"/>
                    <a:gd name="connsiteY6" fmla="*/ 2 h 30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338" h="30801">
                      <a:moveTo>
                        <a:pt x="12859" y="2"/>
                      </a:moveTo>
                      <a:cubicBezTo>
                        <a:pt x="14002" y="1621"/>
                        <a:pt x="14668" y="3907"/>
                        <a:pt x="14668" y="6860"/>
                      </a:cubicBezTo>
                      <a:cubicBezTo>
                        <a:pt x="14668" y="14670"/>
                        <a:pt x="9906" y="23719"/>
                        <a:pt x="4096" y="27148"/>
                      </a:cubicBezTo>
                      <a:cubicBezTo>
                        <a:pt x="2667" y="28005"/>
                        <a:pt x="1333" y="28386"/>
                        <a:pt x="0" y="28386"/>
                      </a:cubicBezTo>
                      <a:cubicBezTo>
                        <a:pt x="1905" y="31053"/>
                        <a:pt x="5143" y="31625"/>
                        <a:pt x="8763" y="29529"/>
                      </a:cubicBezTo>
                      <a:cubicBezTo>
                        <a:pt x="14668" y="26100"/>
                        <a:pt x="19336" y="17052"/>
                        <a:pt x="19336" y="9241"/>
                      </a:cubicBezTo>
                      <a:cubicBezTo>
                        <a:pt x="19431" y="3431"/>
                        <a:pt x="16669" y="-93"/>
                        <a:pt x="12859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4" name="îṩļïďê">
                  <a:extLst>
                    <a:ext uri="{FF2B5EF4-FFF2-40B4-BE49-F238E27FC236}">
                      <a16:creationId xmlns:a16="http://schemas.microsoft.com/office/drawing/2014/main" id="{79BE36F5-C469-4805-986C-7B83B264FEBE}"/>
                    </a:ext>
                  </a:extLst>
                </p:cNvPr>
                <p:cNvSpPr/>
                <p:nvPr/>
              </p:nvSpPr>
              <p:spPr>
                <a:xfrm>
                  <a:off x="5711284" y="2040730"/>
                  <a:ext cx="16478" cy="28384"/>
                </a:xfrm>
                <a:custGeom>
                  <a:avLst/>
                  <a:gdLst>
                    <a:gd name="connsiteX0" fmla="*/ 16478 w 16478"/>
                    <a:gd name="connsiteY0" fmla="*/ 6858 h 28384"/>
                    <a:gd name="connsiteX1" fmla="*/ 14668 w 16478"/>
                    <a:gd name="connsiteY1" fmla="*/ 0 h 28384"/>
                    <a:gd name="connsiteX2" fmla="*/ 10573 w 16478"/>
                    <a:gd name="connsiteY2" fmla="*/ 1238 h 28384"/>
                    <a:gd name="connsiteX3" fmla="*/ 0 w 16478"/>
                    <a:gd name="connsiteY3" fmla="*/ 21526 h 28384"/>
                    <a:gd name="connsiteX4" fmla="*/ 1810 w 16478"/>
                    <a:gd name="connsiteY4" fmla="*/ 28384 h 28384"/>
                    <a:gd name="connsiteX5" fmla="*/ 5905 w 16478"/>
                    <a:gd name="connsiteY5" fmla="*/ 27146 h 28384"/>
                    <a:gd name="connsiteX6" fmla="*/ 16478 w 16478"/>
                    <a:gd name="connsiteY6" fmla="*/ 6858 h 28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78" h="28384">
                      <a:moveTo>
                        <a:pt x="16478" y="6858"/>
                      </a:moveTo>
                      <a:cubicBezTo>
                        <a:pt x="16478" y="3905"/>
                        <a:pt x="15812" y="1619"/>
                        <a:pt x="14668" y="0"/>
                      </a:cubicBezTo>
                      <a:cubicBezTo>
                        <a:pt x="13430" y="0"/>
                        <a:pt x="12097" y="476"/>
                        <a:pt x="10573" y="1238"/>
                      </a:cubicBezTo>
                      <a:cubicBezTo>
                        <a:pt x="4667" y="4667"/>
                        <a:pt x="0" y="13716"/>
                        <a:pt x="0" y="21526"/>
                      </a:cubicBezTo>
                      <a:cubicBezTo>
                        <a:pt x="0" y="24479"/>
                        <a:pt x="667" y="26765"/>
                        <a:pt x="1810" y="28384"/>
                      </a:cubicBezTo>
                      <a:cubicBezTo>
                        <a:pt x="3048" y="28384"/>
                        <a:pt x="4382" y="27908"/>
                        <a:pt x="5905" y="27146"/>
                      </a:cubicBezTo>
                      <a:cubicBezTo>
                        <a:pt x="11716" y="23813"/>
                        <a:pt x="16478" y="14669"/>
                        <a:pt x="16478" y="6858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5" name="íṡļíḓé">
                <a:extLst>
                  <a:ext uri="{FF2B5EF4-FFF2-40B4-BE49-F238E27FC236}">
                    <a16:creationId xmlns:a16="http://schemas.microsoft.com/office/drawing/2014/main" id="{CC9662C8-C689-45E7-98FA-CFFA269560F0}"/>
                  </a:ext>
                </a:extLst>
              </p:cNvPr>
              <p:cNvGrpSpPr/>
              <p:nvPr/>
            </p:nvGrpSpPr>
            <p:grpSpPr>
              <a:xfrm>
                <a:off x="5711284" y="2201701"/>
                <a:ext cx="21147" cy="30801"/>
                <a:chOff x="5711284" y="2201701"/>
                <a:chExt cx="21147" cy="30801"/>
              </a:xfrm>
            </p:grpSpPr>
            <p:sp>
              <p:nvSpPr>
                <p:cNvPr id="91" name="îşļîďê">
                  <a:extLst>
                    <a:ext uri="{FF2B5EF4-FFF2-40B4-BE49-F238E27FC236}">
                      <a16:creationId xmlns:a16="http://schemas.microsoft.com/office/drawing/2014/main" id="{673347B3-9B28-4BA5-8899-C595F57183D8}"/>
                    </a:ext>
                  </a:extLst>
                </p:cNvPr>
                <p:cNvSpPr/>
                <p:nvPr/>
              </p:nvSpPr>
              <p:spPr>
                <a:xfrm>
                  <a:off x="5713094" y="2201701"/>
                  <a:ext cx="19338" cy="30801"/>
                </a:xfrm>
                <a:custGeom>
                  <a:avLst/>
                  <a:gdLst>
                    <a:gd name="connsiteX0" fmla="*/ 12859 w 19338"/>
                    <a:gd name="connsiteY0" fmla="*/ 2 h 30801"/>
                    <a:gd name="connsiteX1" fmla="*/ 14668 w 19338"/>
                    <a:gd name="connsiteY1" fmla="*/ 6860 h 30801"/>
                    <a:gd name="connsiteX2" fmla="*/ 4096 w 19338"/>
                    <a:gd name="connsiteY2" fmla="*/ 27148 h 30801"/>
                    <a:gd name="connsiteX3" fmla="*/ 0 w 19338"/>
                    <a:gd name="connsiteY3" fmla="*/ 28386 h 30801"/>
                    <a:gd name="connsiteX4" fmla="*/ 8763 w 19338"/>
                    <a:gd name="connsiteY4" fmla="*/ 29529 h 30801"/>
                    <a:gd name="connsiteX5" fmla="*/ 19336 w 19338"/>
                    <a:gd name="connsiteY5" fmla="*/ 9241 h 30801"/>
                    <a:gd name="connsiteX6" fmla="*/ 12859 w 19338"/>
                    <a:gd name="connsiteY6" fmla="*/ 2 h 30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338" h="30801">
                      <a:moveTo>
                        <a:pt x="12859" y="2"/>
                      </a:moveTo>
                      <a:cubicBezTo>
                        <a:pt x="14002" y="1621"/>
                        <a:pt x="14668" y="3907"/>
                        <a:pt x="14668" y="6860"/>
                      </a:cubicBezTo>
                      <a:cubicBezTo>
                        <a:pt x="14668" y="14670"/>
                        <a:pt x="9906" y="23719"/>
                        <a:pt x="4096" y="27148"/>
                      </a:cubicBezTo>
                      <a:cubicBezTo>
                        <a:pt x="2667" y="28005"/>
                        <a:pt x="1333" y="28386"/>
                        <a:pt x="0" y="28386"/>
                      </a:cubicBezTo>
                      <a:cubicBezTo>
                        <a:pt x="1905" y="31053"/>
                        <a:pt x="5143" y="31625"/>
                        <a:pt x="8763" y="29529"/>
                      </a:cubicBezTo>
                      <a:cubicBezTo>
                        <a:pt x="14668" y="26100"/>
                        <a:pt x="19336" y="17052"/>
                        <a:pt x="19336" y="9241"/>
                      </a:cubicBezTo>
                      <a:cubicBezTo>
                        <a:pt x="19431" y="3431"/>
                        <a:pt x="16669" y="-93"/>
                        <a:pt x="12859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2" name="iš1ïḓê">
                  <a:extLst>
                    <a:ext uri="{FF2B5EF4-FFF2-40B4-BE49-F238E27FC236}">
                      <a16:creationId xmlns:a16="http://schemas.microsoft.com/office/drawing/2014/main" id="{408F41AC-0195-4701-890A-B1B90C7E118D}"/>
                    </a:ext>
                  </a:extLst>
                </p:cNvPr>
                <p:cNvSpPr/>
                <p:nvPr/>
              </p:nvSpPr>
              <p:spPr>
                <a:xfrm>
                  <a:off x="5711284" y="2201703"/>
                  <a:ext cx="16478" cy="28384"/>
                </a:xfrm>
                <a:custGeom>
                  <a:avLst/>
                  <a:gdLst>
                    <a:gd name="connsiteX0" fmla="*/ 16478 w 16478"/>
                    <a:gd name="connsiteY0" fmla="*/ 6858 h 28384"/>
                    <a:gd name="connsiteX1" fmla="*/ 14668 w 16478"/>
                    <a:gd name="connsiteY1" fmla="*/ 0 h 28384"/>
                    <a:gd name="connsiteX2" fmla="*/ 10573 w 16478"/>
                    <a:gd name="connsiteY2" fmla="*/ 1238 h 28384"/>
                    <a:gd name="connsiteX3" fmla="*/ 0 w 16478"/>
                    <a:gd name="connsiteY3" fmla="*/ 21527 h 28384"/>
                    <a:gd name="connsiteX4" fmla="*/ 1810 w 16478"/>
                    <a:gd name="connsiteY4" fmla="*/ 28384 h 28384"/>
                    <a:gd name="connsiteX5" fmla="*/ 5905 w 16478"/>
                    <a:gd name="connsiteY5" fmla="*/ 27146 h 28384"/>
                    <a:gd name="connsiteX6" fmla="*/ 16478 w 16478"/>
                    <a:gd name="connsiteY6" fmla="*/ 6858 h 28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78" h="28384">
                      <a:moveTo>
                        <a:pt x="16478" y="6858"/>
                      </a:moveTo>
                      <a:cubicBezTo>
                        <a:pt x="16478" y="3905"/>
                        <a:pt x="15812" y="1619"/>
                        <a:pt x="14668" y="0"/>
                      </a:cubicBezTo>
                      <a:cubicBezTo>
                        <a:pt x="13430" y="0"/>
                        <a:pt x="12097" y="476"/>
                        <a:pt x="10573" y="1238"/>
                      </a:cubicBezTo>
                      <a:cubicBezTo>
                        <a:pt x="4667" y="4667"/>
                        <a:pt x="0" y="13716"/>
                        <a:pt x="0" y="21527"/>
                      </a:cubicBezTo>
                      <a:cubicBezTo>
                        <a:pt x="0" y="24479"/>
                        <a:pt x="667" y="26765"/>
                        <a:pt x="1810" y="28384"/>
                      </a:cubicBezTo>
                      <a:cubicBezTo>
                        <a:pt x="3048" y="28384"/>
                        <a:pt x="4382" y="27908"/>
                        <a:pt x="5905" y="27146"/>
                      </a:cubicBezTo>
                      <a:cubicBezTo>
                        <a:pt x="11716" y="23717"/>
                        <a:pt x="16478" y="14669"/>
                        <a:pt x="16478" y="6858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86" name="íśḻide">
                <a:extLst>
                  <a:ext uri="{FF2B5EF4-FFF2-40B4-BE49-F238E27FC236}">
                    <a16:creationId xmlns:a16="http://schemas.microsoft.com/office/drawing/2014/main" id="{4D0D5FAD-F37A-4EB8-AFB2-162A18DF3914}"/>
                  </a:ext>
                </a:extLst>
              </p:cNvPr>
              <p:cNvGrpSpPr/>
              <p:nvPr/>
            </p:nvGrpSpPr>
            <p:grpSpPr>
              <a:xfrm>
                <a:off x="5592127" y="2112261"/>
                <a:ext cx="21147" cy="30801"/>
                <a:chOff x="5592127" y="2112261"/>
                <a:chExt cx="21147" cy="30801"/>
              </a:xfrm>
            </p:grpSpPr>
            <p:sp>
              <p:nvSpPr>
                <p:cNvPr id="89" name="îṥḷiďè">
                  <a:extLst>
                    <a:ext uri="{FF2B5EF4-FFF2-40B4-BE49-F238E27FC236}">
                      <a16:creationId xmlns:a16="http://schemas.microsoft.com/office/drawing/2014/main" id="{D92B3CB3-1CCE-4525-8316-CCA3104C6027}"/>
                    </a:ext>
                  </a:extLst>
                </p:cNvPr>
                <p:cNvSpPr/>
                <p:nvPr/>
              </p:nvSpPr>
              <p:spPr>
                <a:xfrm>
                  <a:off x="5593936" y="2112261"/>
                  <a:ext cx="19338" cy="30801"/>
                </a:xfrm>
                <a:custGeom>
                  <a:avLst/>
                  <a:gdLst>
                    <a:gd name="connsiteX0" fmla="*/ 12859 w 19338"/>
                    <a:gd name="connsiteY0" fmla="*/ 2 h 30801"/>
                    <a:gd name="connsiteX1" fmla="*/ 14669 w 19338"/>
                    <a:gd name="connsiteY1" fmla="*/ 6860 h 30801"/>
                    <a:gd name="connsiteX2" fmla="*/ 4096 w 19338"/>
                    <a:gd name="connsiteY2" fmla="*/ 27148 h 30801"/>
                    <a:gd name="connsiteX3" fmla="*/ 0 w 19338"/>
                    <a:gd name="connsiteY3" fmla="*/ 28386 h 30801"/>
                    <a:gd name="connsiteX4" fmla="*/ 8763 w 19338"/>
                    <a:gd name="connsiteY4" fmla="*/ 29529 h 30801"/>
                    <a:gd name="connsiteX5" fmla="*/ 19336 w 19338"/>
                    <a:gd name="connsiteY5" fmla="*/ 9241 h 30801"/>
                    <a:gd name="connsiteX6" fmla="*/ 12859 w 19338"/>
                    <a:gd name="connsiteY6" fmla="*/ 2 h 30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338" h="30801">
                      <a:moveTo>
                        <a:pt x="12859" y="2"/>
                      </a:moveTo>
                      <a:cubicBezTo>
                        <a:pt x="14002" y="1621"/>
                        <a:pt x="14669" y="3907"/>
                        <a:pt x="14669" y="6860"/>
                      </a:cubicBezTo>
                      <a:cubicBezTo>
                        <a:pt x="14669" y="14670"/>
                        <a:pt x="9906" y="23719"/>
                        <a:pt x="4096" y="27148"/>
                      </a:cubicBezTo>
                      <a:cubicBezTo>
                        <a:pt x="2667" y="28005"/>
                        <a:pt x="1333" y="28386"/>
                        <a:pt x="0" y="28386"/>
                      </a:cubicBezTo>
                      <a:cubicBezTo>
                        <a:pt x="1905" y="31053"/>
                        <a:pt x="5144" y="31625"/>
                        <a:pt x="8763" y="29529"/>
                      </a:cubicBezTo>
                      <a:cubicBezTo>
                        <a:pt x="14669" y="26100"/>
                        <a:pt x="19336" y="17052"/>
                        <a:pt x="19336" y="9241"/>
                      </a:cubicBezTo>
                      <a:cubicBezTo>
                        <a:pt x="19431" y="3431"/>
                        <a:pt x="16669" y="-93"/>
                        <a:pt x="12859" y="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90" name="íṣľiḑè">
                  <a:extLst>
                    <a:ext uri="{FF2B5EF4-FFF2-40B4-BE49-F238E27FC236}">
                      <a16:creationId xmlns:a16="http://schemas.microsoft.com/office/drawing/2014/main" id="{18C2C5D0-FEE6-4E1A-AC4F-256076E86B75}"/>
                    </a:ext>
                  </a:extLst>
                </p:cNvPr>
                <p:cNvSpPr/>
                <p:nvPr/>
              </p:nvSpPr>
              <p:spPr>
                <a:xfrm>
                  <a:off x="5592127" y="2112263"/>
                  <a:ext cx="16478" cy="28384"/>
                </a:xfrm>
                <a:custGeom>
                  <a:avLst/>
                  <a:gdLst>
                    <a:gd name="connsiteX0" fmla="*/ 16478 w 16478"/>
                    <a:gd name="connsiteY0" fmla="*/ 6858 h 28384"/>
                    <a:gd name="connsiteX1" fmla="*/ 14668 w 16478"/>
                    <a:gd name="connsiteY1" fmla="*/ 0 h 28384"/>
                    <a:gd name="connsiteX2" fmla="*/ 10573 w 16478"/>
                    <a:gd name="connsiteY2" fmla="*/ 1238 h 28384"/>
                    <a:gd name="connsiteX3" fmla="*/ 0 w 16478"/>
                    <a:gd name="connsiteY3" fmla="*/ 21526 h 28384"/>
                    <a:gd name="connsiteX4" fmla="*/ 1810 w 16478"/>
                    <a:gd name="connsiteY4" fmla="*/ 28384 h 28384"/>
                    <a:gd name="connsiteX5" fmla="*/ 5905 w 16478"/>
                    <a:gd name="connsiteY5" fmla="*/ 27146 h 28384"/>
                    <a:gd name="connsiteX6" fmla="*/ 16478 w 16478"/>
                    <a:gd name="connsiteY6" fmla="*/ 6858 h 283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478" h="28384">
                      <a:moveTo>
                        <a:pt x="16478" y="6858"/>
                      </a:moveTo>
                      <a:cubicBezTo>
                        <a:pt x="16478" y="3905"/>
                        <a:pt x="15811" y="1619"/>
                        <a:pt x="14668" y="0"/>
                      </a:cubicBezTo>
                      <a:cubicBezTo>
                        <a:pt x="13430" y="0"/>
                        <a:pt x="12097" y="476"/>
                        <a:pt x="10573" y="1238"/>
                      </a:cubicBezTo>
                      <a:cubicBezTo>
                        <a:pt x="4667" y="4667"/>
                        <a:pt x="0" y="13716"/>
                        <a:pt x="0" y="21526"/>
                      </a:cubicBezTo>
                      <a:cubicBezTo>
                        <a:pt x="0" y="24479"/>
                        <a:pt x="667" y="26765"/>
                        <a:pt x="1810" y="28384"/>
                      </a:cubicBezTo>
                      <a:cubicBezTo>
                        <a:pt x="3048" y="28384"/>
                        <a:pt x="4381" y="27908"/>
                        <a:pt x="5905" y="27146"/>
                      </a:cubicBezTo>
                      <a:cubicBezTo>
                        <a:pt x="11716" y="23813"/>
                        <a:pt x="16478" y="14669"/>
                        <a:pt x="16478" y="6858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87" name="ïŝļidè">
                <a:extLst>
                  <a:ext uri="{FF2B5EF4-FFF2-40B4-BE49-F238E27FC236}">
                    <a16:creationId xmlns:a16="http://schemas.microsoft.com/office/drawing/2014/main" id="{9AA5913D-1E03-4E31-A276-94AC9B298532}"/>
                  </a:ext>
                </a:extLst>
              </p:cNvPr>
              <p:cNvSpPr/>
              <p:nvPr/>
            </p:nvSpPr>
            <p:spPr>
              <a:xfrm>
                <a:off x="5647562" y="2148234"/>
                <a:ext cx="24574" cy="35784"/>
              </a:xfrm>
              <a:custGeom>
                <a:avLst/>
                <a:gdLst>
                  <a:gd name="connsiteX0" fmla="*/ 24575 w 24574"/>
                  <a:gd name="connsiteY0" fmla="*/ 10796 h 35784"/>
                  <a:gd name="connsiteX1" fmla="*/ 12287 w 24574"/>
                  <a:gd name="connsiteY1" fmla="*/ 34323 h 35784"/>
                  <a:gd name="connsiteX2" fmla="*/ 0 w 24574"/>
                  <a:gd name="connsiteY2" fmla="*/ 24989 h 35784"/>
                  <a:gd name="connsiteX3" fmla="*/ 12287 w 24574"/>
                  <a:gd name="connsiteY3" fmla="*/ 1462 h 35784"/>
                  <a:gd name="connsiteX4" fmla="*/ 24575 w 24574"/>
                  <a:gd name="connsiteY4" fmla="*/ 10796 h 357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574" h="35784">
                    <a:moveTo>
                      <a:pt x="24575" y="10796"/>
                    </a:moveTo>
                    <a:cubicBezTo>
                      <a:pt x="24575" y="19845"/>
                      <a:pt x="19050" y="30418"/>
                      <a:pt x="12287" y="34323"/>
                    </a:cubicBezTo>
                    <a:cubicBezTo>
                      <a:pt x="5525" y="38228"/>
                      <a:pt x="0" y="34037"/>
                      <a:pt x="0" y="24989"/>
                    </a:cubicBezTo>
                    <a:cubicBezTo>
                      <a:pt x="0" y="15940"/>
                      <a:pt x="5525" y="5367"/>
                      <a:pt x="12287" y="1462"/>
                    </a:cubicBezTo>
                    <a:cubicBezTo>
                      <a:pt x="19050" y="-2443"/>
                      <a:pt x="24575" y="1748"/>
                      <a:pt x="24575" y="10796"/>
                    </a:cubicBezTo>
                    <a:close/>
                  </a:path>
                </a:pathLst>
              </a:custGeom>
              <a:solidFill>
                <a:srgbClr val="00B3A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88" name="î$ḻiḍe">
                <a:extLst>
                  <a:ext uri="{FF2B5EF4-FFF2-40B4-BE49-F238E27FC236}">
                    <a16:creationId xmlns:a16="http://schemas.microsoft.com/office/drawing/2014/main" id="{06CB94F0-6A12-4576-8B66-7846B98300F1}"/>
                  </a:ext>
                </a:extLst>
              </p:cNvPr>
              <p:cNvSpPr/>
              <p:nvPr/>
            </p:nvSpPr>
            <p:spPr>
              <a:xfrm>
                <a:off x="5573077" y="1999677"/>
                <a:ext cx="198636" cy="298989"/>
              </a:xfrm>
              <a:custGeom>
                <a:avLst/>
                <a:gdLst>
                  <a:gd name="connsiteX0" fmla="*/ 185166 w 198636"/>
                  <a:gd name="connsiteY0" fmla="*/ 24860 h 298989"/>
                  <a:gd name="connsiteX1" fmla="*/ 185642 w 198636"/>
                  <a:gd name="connsiteY1" fmla="*/ 24860 h 298989"/>
                  <a:gd name="connsiteX2" fmla="*/ 131826 w 198636"/>
                  <a:gd name="connsiteY2" fmla="*/ 0 h 298989"/>
                  <a:gd name="connsiteX3" fmla="*/ 131826 w 198636"/>
                  <a:gd name="connsiteY3" fmla="*/ 28384 h 298989"/>
                  <a:gd name="connsiteX4" fmla="*/ 30956 w 198636"/>
                  <a:gd name="connsiteY4" fmla="*/ 86582 h 298989"/>
                  <a:gd name="connsiteX5" fmla="*/ 0 w 198636"/>
                  <a:gd name="connsiteY5" fmla="*/ 145733 h 298989"/>
                  <a:gd name="connsiteX6" fmla="*/ 0 w 198636"/>
                  <a:gd name="connsiteY6" fmla="*/ 298990 h 298989"/>
                  <a:gd name="connsiteX7" fmla="*/ 20955 w 198636"/>
                  <a:gd name="connsiteY7" fmla="*/ 153734 h 298989"/>
                  <a:gd name="connsiteX8" fmla="*/ 51911 w 198636"/>
                  <a:gd name="connsiteY8" fmla="*/ 94583 h 298989"/>
                  <a:gd name="connsiteX9" fmla="*/ 166878 w 198636"/>
                  <a:gd name="connsiteY9" fmla="*/ 28194 h 298989"/>
                  <a:gd name="connsiteX10" fmla="*/ 172688 w 198636"/>
                  <a:gd name="connsiteY10" fmla="*/ 25622 h 298989"/>
                  <a:gd name="connsiteX11" fmla="*/ 176879 w 198636"/>
                  <a:gd name="connsiteY11" fmla="*/ 43625 h 298989"/>
                  <a:gd name="connsiteX12" fmla="*/ 176879 w 198636"/>
                  <a:gd name="connsiteY12" fmla="*/ 196882 h 298989"/>
                  <a:gd name="connsiteX13" fmla="*/ 197834 w 198636"/>
                  <a:gd name="connsiteY13" fmla="*/ 51626 h 298989"/>
                  <a:gd name="connsiteX14" fmla="*/ 185166 w 198636"/>
                  <a:gd name="connsiteY14" fmla="*/ 24860 h 298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98636" h="298989">
                    <a:moveTo>
                      <a:pt x="185166" y="24860"/>
                    </a:moveTo>
                    <a:lnTo>
                      <a:pt x="185642" y="24860"/>
                    </a:lnTo>
                    <a:lnTo>
                      <a:pt x="131826" y="0"/>
                    </a:lnTo>
                    <a:lnTo>
                      <a:pt x="131826" y="28384"/>
                    </a:lnTo>
                    <a:lnTo>
                      <a:pt x="30956" y="86582"/>
                    </a:lnTo>
                    <a:cubicBezTo>
                      <a:pt x="13906" y="96393"/>
                      <a:pt x="0" y="123063"/>
                      <a:pt x="0" y="145733"/>
                    </a:cubicBezTo>
                    <a:lnTo>
                      <a:pt x="0" y="298990"/>
                    </a:lnTo>
                    <a:lnTo>
                      <a:pt x="20955" y="153734"/>
                    </a:lnTo>
                    <a:cubicBezTo>
                      <a:pt x="23431" y="130112"/>
                      <a:pt x="34861" y="104394"/>
                      <a:pt x="51911" y="94583"/>
                    </a:cubicBezTo>
                    <a:lnTo>
                      <a:pt x="166878" y="28194"/>
                    </a:lnTo>
                    <a:cubicBezTo>
                      <a:pt x="168783" y="27051"/>
                      <a:pt x="170688" y="26289"/>
                      <a:pt x="172688" y="25622"/>
                    </a:cubicBezTo>
                    <a:cubicBezTo>
                      <a:pt x="175260" y="30194"/>
                      <a:pt x="176879" y="36100"/>
                      <a:pt x="176879" y="43625"/>
                    </a:cubicBezTo>
                    <a:lnTo>
                      <a:pt x="176879" y="196882"/>
                    </a:lnTo>
                    <a:lnTo>
                      <a:pt x="197834" y="51626"/>
                    </a:lnTo>
                    <a:cubicBezTo>
                      <a:pt x="200977" y="35909"/>
                      <a:pt x="194500" y="26956"/>
                      <a:pt x="185166" y="24860"/>
                    </a:cubicBezTo>
                    <a:close/>
                  </a:path>
                </a:pathLst>
              </a:custGeom>
              <a:solidFill>
                <a:srgbClr val="1E1E1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3" name="组合 2">
            <a:extLst>
              <a:ext uri="{FF2B5EF4-FFF2-40B4-BE49-F238E27FC236}">
                <a16:creationId xmlns:a16="http://schemas.microsoft.com/office/drawing/2014/main" id="{44A63F0E-9540-42D1-B76C-3DFB04A426AB}"/>
              </a:ext>
            </a:extLst>
          </p:cNvPr>
          <p:cNvGrpSpPr/>
          <p:nvPr/>
        </p:nvGrpSpPr>
        <p:grpSpPr>
          <a:xfrm>
            <a:off x="8338877" y="3040236"/>
            <a:ext cx="1556484" cy="1488783"/>
            <a:chOff x="7948101" y="3437488"/>
            <a:chExt cx="1556484" cy="1488783"/>
          </a:xfrm>
        </p:grpSpPr>
        <p:sp>
          <p:nvSpPr>
            <p:cNvPr id="162" name="矩形 161">
              <a:extLst>
                <a:ext uri="{FF2B5EF4-FFF2-40B4-BE49-F238E27FC236}">
                  <a16:creationId xmlns:a16="http://schemas.microsoft.com/office/drawing/2014/main" id="{00651253-A3D5-4B7B-8F46-4EB55BFF686B}"/>
                </a:ext>
              </a:extLst>
            </p:cNvPr>
            <p:cNvSpPr/>
            <p:nvPr/>
          </p:nvSpPr>
          <p:spPr>
            <a:xfrm>
              <a:off x="7948101" y="3437488"/>
              <a:ext cx="1556484" cy="1488783"/>
            </a:xfrm>
            <a:prstGeom prst="rect">
              <a:avLst/>
            </a:prstGeom>
            <a:solidFill>
              <a:schemeClr val="accent1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zh-CN" altLang="en-US" sz="1600" dirty="0"/>
                <a:t>直播互动</a:t>
              </a:r>
            </a:p>
          </p:txBody>
        </p:sp>
        <p:grpSp>
          <p:nvGrpSpPr>
            <p:cNvPr id="29" name="组合 28">
              <a:extLst>
                <a:ext uri="{FF2B5EF4-FFF2-40B4-BE49-F238E27FC236}">
                  <a16:creationId xmlns:a16="http://schemas.microsoft.com/office/drawing/2014/main" id="{F2900A49-FE5D-4E38-B13E-AD31148BBCD8}"/>
                </a:ext>
              </a:extLst>
            </p:cNvPr>
            <p:cNvGrpSpPr/>
            <p:nvPr/>
          </p:nvGrpSpPr>
          <p:grpSpPr>
            <a:xfrm>
              <a:off x="8469331" y="3554753"/>
              <a:ext cx="514095" cy="1011659"/>
              <a:chOff x="5071082" y="1627813"/>
              <a:chExt cx="2037136" cy="4008769"/>
            </a:xfrm>
          </p:grpSpPr>
          <p:grpSp>
            <p:nvGrpSpPr>
              <p:cNvPr id="30" name="i$ļîďê">
                <a:extLst>
                  <a:ext uri="{FF2B5EF4-FFF2-40B4-BE49-F238E27FC236}">
                    <a16:creationId xmlns:a16="http://schemas.microsoft.com/office/drawing/2014/main" id="{A6220759-E6ED-4108-8D9D-80F4D1E6DB77}"/>
                  </a:ext>
                </a:extLst>
              </p:cNvPr>
              <p:cNvGrpSpPr/>
              <p:nvPr/>
            </p:nvGrpSpPr>
            <p:grpSpPr>
              <a:xfrm>
                <a:off x="5071082" y="4010943"/>
                <a:ext cx="2037136" cy="1625639"/>
                <a:chOff x="7417257" y="1926811"/>
                <a:chExt cx="380969" cy="304014"/>
              </a:xfrm>
            </p:grpSpPr>
            <p:sp>
              <p:nvSpPr>
                <p:cNvPr id="52" name="iSlîḋé">
                  <a:extLst>
                    <a:ext uri="{FF2B5EF4-FFF2-40B4-BE49-F238E27FC236}">
                      <a16:creationId xmlns:a16="http://schemas.microsoft.com/office/drawing/2014/main" id="{62F7ACFC-FDB6-4867-A403-C27252AB0275}"/>
                    </a:ext>
                  </a:extLst>
                </p:cNvPr>
                <p:cNvSpPr/>
                <p:nvPr/>
              </p:nvSpPr>
              <p:spPr>
                <a:xfrm>
                  <a:off x="7417321" y="2010941"/>
                  <a:ext cx="380835" cy="219884"/>
                </a:xfrm>
                <a:custGeom>
                  <a:avLst/>
                  <a:gdLst>
                    <a:gd name="connsiteX0" fmla="*/ 27038 w 380835"/>
                    <a:gd name="connsiteY0" fmla="*/ 204288 h 219884"/>
                    <a:gd name="connsiteX1" fmla="*/ 288118 w 380835"/>
                    <a:gd name="connsiteY1" fmla="*/ 166378 h 219884"/>
                    <a:gd name="connsiteX2" fmla="*/ 353840 w 380835"/>
                    <a:gd name="connsiteY2" fmla="*/ 15597 h 219884"/>
                    <a:gd name="connsiteX3" fmla="*/ 92760 w 380835"/>
                    <a:gd name="connsiteY3" fmla="*/ 53507 h 219884"/>
                    <a:gd name="connsiteX4" fmla="*/ 27038 w 380835"/>
                    <a:gd name="connsiteY4" fmla="*/ 204288 h 2198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80835" h="219884">
                      <a:moveTo>
                        <a:pt x="27038" y="204288"/>
                      </a:moveTo>
                      <a:cubicBezTo>
                        <a:pt x="81044" y="235434"/>
                        <a:pt x="197916" y="218480"/>
                        <a:pt x="288118" y="166378"/>
                      </a:cubicBezTo>
                      <a:cubicBezTo>
                        <a:pt x="378415" y="114276"/>
                        <a:pt x="407752" y="46744"/>
                        <a:pt x="353840" y="15597"/>
                      </a:cubicBezTo>
                      <a:cubicBezTo>
                        <a:pt x="299929" y="-15549"/>
                        <a:pt x="182962" y="1405"/>
                        <a:pt x="92760" y="53507"/>
                      </a:cubicBezTo>
                      <a:cubicBezTo>
                        <a:pt x="2463" y="105609"/>
                        <a:pt x="-26969" y="173141"/>
                        <a:pt x="27038" y="204288"/>
                      </a:cubicBezTo>
                      <a:close/>
                    </a:path>
                  </a:pathLst>
                </a:custGeom>
                <a:solidFill>
                  <a:srgbClr val="B8B8B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3" name="ïṣļiḋé">
                  <a:extLst>
                    <a:ext uri="{FF2B5EF4-FFF2-40B4-BE49-F238E27FC236}">
                      <a16:creationId xmlns:a16="http://schemas.microsoft.com/office/drawing/2014/main" id="{80D5D4F1-12BA-4419-BA24-CFEBF8D605F1}"/>
                    </a:ext>
                  </a:extLst>
                </p:cNvPr>
                <p:cNvSpPr/>
                <p:nvPr/>
              </p:nvSpPr>
              <p:spPr>
                <a:xfrm>
                  <a:off x="7417352" y="1997864"/>
                  <a:ext cx="380874" cy="219912"/>
                </a:xfrm>
                <a:custGeom>
                  <a:avLst/>
                  <a:gdLst>
                    <a:gd name="connsiteX0" fmla="*/ 288087 w 380874"/>
                    <a:gd name="connsiteY0" fmla="*/ 166406 h 219912"/>
                    <a:gd name="connsiteX1" fmla="*/ 27006 w 380874"/>
                    <a:gd name="connsiteY1" fmla="*/ 204315 h 219912"/>
                    <a:gd name="connsiteX2" fmla="*/ 432 w 380874"/>
                    <a:gd name="connsiteY2" fmla="*/ 168501 h 219912"/>
                    <a:gd name="connsiteX3" fmla="*/ 92729 w 380874"/>
                    <a:gd name="connsiteY3" fmla="*/ 53535 h 219912"/>
                    <a:gd name="connsiteX4" fmla="*/ 104921 w 380874"/>
                    <a:gd name="connsiteY4" fmla="*/ 46772 h 219912"/>
                    <a:gd name="connsiteX5" fmla="*/ 353905 w 380874"/>
                    <a:gd name="connsiteY5" fmla="*/ 15625 h 219912"/>
                    <a:gd name="connsiteX6" fmla="*/ 288087 w 380874"/>
                    <a:gd name="connsiteY6" fmla="*/ 166406 h 2199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0874" h="219912">
                      <a:moveTo>
                        <a:pt x="288087" y="166406"/>
                      </a:moveTo>
                      <a:cubicBezTo>
                        <a:pt x="197790" y="218508"/>
                        <a:pt x="80918" y="235462"/>
                        <a:pt x="27006" y="204315"/>
                      </a:cubicBezTo>
                      <a:cubicBezTo>
                        <a:pt x="11100" y="195076"/>
                        <a:pt x="2432" y="182694"/>
                        <a:pt x="432" y="168501"/>
                      </a:cubicBezTo>
                      <a:cubicBezTo>
                        <a:pt x="-4235" y="134592"/>
                        <a:pt x="29102" y="90301"/>
                        <a:pt x="92729" y="53535"/>
                      </a:cubicBezTo>
                      <a:cubicBezTo>
                        <a:pt x="96730" y="51249"/>
                        <a:pt x="100730" y="48963"/>
                        <a:pt x="104921" y="46772"/>
                      </a:cubicBezTo>
                      <a:cubicBezTo>
                        <a:pt x="193218" y="4"/>
                        <a:pt x="302374" y="-14188"/>
                        <a:pt x="353905" y="15625"/>
                      </a:cubicBezTo>
                      <a:cubicBezTo>
                        <a:pt x="407816" y="46867"/>
                        <a:pt x="378384" y="114304"/>
                        <a:pt x="288087" y="166406"/>
                      </a:cubicBezTo>
                      <a:close/>
                    </a:path>
                  </a:pathLst>
                </a:custGeom>
                <a:solidFill>
                  <a:srgbClr val="FDFDF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4" name="îsḻiḑe">
                  <a:extLst>
                    <a:ext uri="{FF2B5EF4-FFF2-40B4-BE49-F238E27FC236}">
                      <a16:creationId xmlns:a16="http://schemas.microsoft.com/office/drawing/2014/main" id="{9F3B2434-8864-4B5E-811F-4E0CD25ACD19}"/>
                    </a:ext>
                  </a:extLst>
                </p:cNvPr>
                <p:cNvSpPr/>
                <p:nvPr/>
              </p:nvSpPr>
              <p:spPr>
                <a:xfrm>
                  <a:off x="7417452" y="2001754"/>
                  <a:ext cx="367820" cy="212353"/>
                </a:xfrm>
                <a:custGeom>
                  <a:avLst/>
                  <a:gdLst>
                    <a:gd name="connsiteX0" fmla="*/ 278272 w 367820"/>
                    <a:gd name="connsiteY0" fmla="*/ 160610 h 212353"/>
                    <a:gd name="connsiteX1" fmla="*/ 26049 w 367820"/>
                    <a:gd name="connsiteY1" fmla="*/ 197282 h 212353"/>
                    <a:gd name="connsiteX2" fmla="*/ 427 w 367820"/>
                    <a:gd name="connsiteY2" fmla="*/ 162706 h 212353"/>
                    <a:gd name="connsiteX3" fmla="*/ 89581 w 367820"/>
                    <a:gd name="connsiteY3" fmla="*/ 51644 h 212353"/>
                    <a:gd name="connsiteX4" fmla="*/ 101297 w 367820"/>
                    <a:gd name="connsiteY4" fmla="*/ 45167 h 212353"/>
                    <a:gd name="connsiteX5" fmla="*/ 341803 w 367820"/>
                    <a:gd name="connsiteY5" fmla="*/ 15068 h 212353"/>
                    <a:gd name="connsiteX6" fmla="*/ 278272 w 367820"/>
                    <a:gd name="connsiteY6" fmla="*/ 160610 h 2123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7820" h="212353">
                      <a:moveTo>
                        <a:pt x="278272" y="160610"/>
                      </a:moveTo>
                      <a:cubicBezTo>
                        <a:pt x="191118" y="210998"/>
                        <a:pt x="78151" y="227381"/>
                        <a:pt x="26049" y="197282"/>
                      </a:cubicBezTo>
                      <a:cubicBezTo>
                        <a:pt x="10619" y="188423"/>
                        <a:pt x="2332" y="176422"/>
                        <a:pt x="427" y="162706"/>
                      </a:cubicBezTo>
                      <a:cubicBezTo>
                        <a:pt x="-4145" y="129940"/>
                        <a:pt x="28145" y="87173"/>
                        <a:pt x="89581" y="51644"/>
                      </a:cubicBezTo>
                      <a:cubicBezTo>
                        <a:pt x="93486" y="49358"/>
                        <a:pt x="97392" y="47263"/>
                        <a:pt x="101297" y="45167"/>
                      </a:cubicBezTo>
                      <a:cubicBezTo>
                        <a:pt x="186641" y="19"/>
                        <a:pt x="291988" y="-13697"/>
                        <a:pt x="341803" y="15068"/>
                      </a:cubicBezTo>
                      <a:cubicBezTo>
                        <a:pt x="393810" y="45072"/>
                        <a:pt x="365425" y="110223"/>
                        <a:pt x="278272" y="160610"/>
                      </a:cubicBezTo>
                      <a:close/>
                    </a:path>
                  </a:pathLst>
                </a:custGeom>
                <a:solidFill>
                  <a:srgbClr val="F0F0F0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5" name="išļîḓe">
                  <a:extLst>
                    <a:ext uri="{FF2B5EF4-FFF2-40B4-BE49-F238E27FC236}">
                      <a16:creationId xmlns:a16="http://schemas.microsoft.com/office/drawing/2014/main" id="{F6135EF0-5578-4421-BAC2-C3C5D01D58A4}"/>
                    </a:ext>
                  </a:extLst>
                </p:cNvPr>
                <p:cNvSpPr/>
                <p:nvPr/>
              </p:nvSpPr>
              <p:spPr>
                <a:xfrm>
                  <a:off x="7417257" y="2040556"/>
                  <a:ext cx="150866" cy="125809"/>
                </a:xfrm>
                <a:custGeom>
                  <a:avLst/>
                  <a:gdLst>
                    <a:gd name="connsiteX0" fmla="*/ 124066 w 150866"/>
                    <a:gd name="connsiteY0" fmla="*/ 83994 h 125809"/>
                    <a:gd name="connsiteX1" fmla="*/ 63583 w 150866"/>
                    <a:gd name="connsiteY1" fmla="*/ 98663 h 125809"/>
                    <a:gd name="connsiteX2" fmla="*/ 432 w 150866"/>
                    <a:gd name="connsiteY2" fmla="*/ 125809 h 125809"/>
                    <a:gd name="connsiteX3" fmla="*/ 92729 w 150866"/>
                    <a:gd name="connsiteY3" fmla="*/ 10842 h 125809"/>
                    <a:gd name="connsiteX4" fmla="*/ 104921 w 150866"/>
                    <a:gd name="connsiteY4" fmla="*/ 4080 h 125809"/>
                    <a:gd name="connsiteX5" fmla="*/ 147117 w 150866"/>
                    <a:gd name="connsiteY5" fmla="*/ 79 h 125809"/>
                    <a:gd name="connsiteX6" fmla="*/ 124066 w 150866"/>
                    <a:gd name="connsiteY6" fmla="*/ 83994 h 12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50866" h="125809">
                      <a:moveTo>
                        <a:pt x="124066" y="83994"/>
                      </a:moveTo>
                      <a:cubicBezTo>
                        <a:pt x="124066" y="83994"/>
                        <a:pt x="91205" y="91995"/>
                        <a:pt x="63583" y="98663"/>
                      </a:cubicBezTo>
                      <a:cubicBezTo>
                        <a:pt x="36436" y="105140"/>
                        <a:pt x="1670" y="125142"/>
                        <a:pt x="432" y="125809"/>
                      </a:cubicBezTo>
                      <a:cubicBezTo>
                        <a:pt x="-4236" y="91900"/>
                        <a:pt x="29102" y="47609"/>
                        <a:pt x="92729" y="10842"/>
                      </a:cubicBezTo>
                      <a:cubicBezTo>
                        <a:pt x="96729" y="8556"/>
                        <a:pt x="100730" y="6270"/>
                        <a:pt x="104921" y="4080"/>
                      </a:cubicBezTo>
                      <a:cubicBezTo>
                        <a:pt x="124923" y="1317"/>
                        <a:pt x="141592" y="-397"/>
                        <a:pt x="147117" y="79"/>
                      </a:cubicBezTo>
                      <a:cubicBezTo>
                        <a:pt x="162833" y="1603"/>
                        <a:pt x="124066" y="83994"/>
                        <a:pt x="124066" y="83994"/>
                      </a:cubicBezTo>
                      <a:close/>
                    </a:path>
                  </a:pathLst>
                </a:custGeom>
                <a:solidFill>
                  <a:srgbClr val="B8B8B8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  <p:sp>
              <p:nvSpPr>
                <p:cNvPr id="56" name="i$ḷïḋè">
                  <a:extLst>
                    <a:ext uri="{FF2B5EF4-FFF2-40B4-BE49-F238E27FC236}">
                      <a16:creationId xmlns:a16="http://schemas.microsoft.com/office/drawing/2014/main" id="{4947C502-8A75-48B5-AAEE-61B4037A27E5}"/>
                    </a:ext>
                  </a:extLst>
                </p:cNvPr>
                <p:cNvSpPr/>
                <p:nvPr/>
              </p:nvSpPr>
              <p:spPr>
                <a:xfrm>
                  <a:off x="7508176" y="1926811"/>
                  <a:ext cx="124015" cy="197739"/>
                </a:xfrm>
                <a:custGeom>
                  <a:avLst/>
                  <a:gdLst>
                    <a:gd name="connsiteX0" fmla="*/ 33242 w 124015"/>
                    <a:gd name="connsiteY0" fmla="*/ 197739 h 197739"/>
                    <a:gd name="connsiteX1" fmla="*/ 0 w 124015"/>
                    <a:gd name="connsiteY1" fmla="*/ 180308 h 197739"/>
                    <a:gd name="connsiteX2" fmla="*/ 48768 w 124015"/>
                    <a:gd name="connsiteY2" fmla="*/ 64960 h 197739"/>
                    <a:gd name="connsiteX3" fmla="*/ 124015 w 124015"/>
                    <a:gd name="connsiteY3" fmla="*/ 0 h 197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24015" h="197739">
                      <a:moveTo>
                        <a:pt x="33242" y="197739"/>
                      </a:moveTo>
                      <a:lnTo>
                        <a:pt x="0" y="180308"/>
                      </a:lnTo>
                      <a:lnTo>
                        <a:pt x="48768" y="64960"/>
                      </a:lnTo>
                      <a:lnTo>
                        <a:pt x="124015" y="0"/>
                      </a:lnTo>
                      <a:close/>
                    </a:path>
                  </a:pathLst>
                </a:custGeom>
                <a:solidFill>
                  <a:srgbClr val="81818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31" name="ïṡ1iḍé">
                <a:extLst>
                  <a:ext uri="{FF2B5EF4-FFF2-40B4-BE49-F238E27FC236}">
                    <a16:creationId xmlns:a16="http://schemas.microsoft.com/office/drawing/2014/main" id="{A8A80624-11D1-403F-8557-7AFF24D50225}"/>
                  </a:ext>
                </a:extLst>
              </p:cNvPr>
              <p:cNvSpPr/>
              <p:nvPr/>
            </p:nvSpPr>
            <p:spPr>
              <a:xfrm>
                <a:off x="5462511" y="1627813"/>
                <a:ext cx="1499454" cy="2925560"/>
              </a:xfrm>
              <a:custGeom>
                <a:avLst/>
                <a:gdLst>
                  <a:gd name="connsiteX0" fmla="*/ 280416 w 280416"/>
                  <a:gd name="connsiteY0" fmla="*/ 40958 h 547115"/>
                  <a:gd name="connsiteX1" fmla="*/ 280321 w 280416"/>
                  <a:gd name="connsiteY1" fmla="*/ 41243 h 547115"/>
                  <a:gd name="connsiteX2" fmla="*/ 279654 w 280416"/>
                  <a:gd name="connsiteY2" fmla="*/ 43148 h 547115"/>
                  <a:gd name="connsiteX3" fmla="*/ 231077 w 280416"/>
                  <a:gd name="connsiteY3" fmla="*/ 183833 h 547115"/>
                  <a:gd name="connsiteX4" fmla="*/ 231077 w 280416"/>
                  <a:gd name="connsiteY4" fmla="*/ 321278 h 547115"/>
                  <a:gd name="connsiteX5" fmla="*/ 148780 w 280416"/>
                  <a:gd name="connsiteY5" fmla="*/ 463201 h 547115"/>
                  <a:gd name="connsiteX6" fmla="*/ 131159 w 280416"/>
                  <a:gd name="connsiteY6" fmla="*/ 473393 h 547115"/>
                  <a:gd name="connsiteX7" fmla="*/ 105728 w 280416"/>
                  <a:gd name="connsiteY7" fmla="*/ 547116 h 547115"/>
                  <a:gd name="connsiteX8" fmla="*/ 58579 w 280416"/>
                  <a:gd name="connsiteY8" fmla="*/ 524256 h 547115"/>
                  <a:gd name="connsiteX9" fmla="*/ 50197 w 280416"/>
                  <a:gd name="connsiteY9" fmla="*/ 520160 h 547115"/>
                  <a:gd name="connsiteX10" fmla="*/ 28289 w 280416"/>
                  <a:gd name="connsiteY10" fmla="*/ 509588 h 547115"/>
                  <a:gd name="connsiteX11" fmla="*/ 24194 w 280416"/>
                  <a:gd name="connsiteY11" fmla="*/ 507587 h 547115"/>
                  <a:gd name="connsiteX12" fmla="*/ 24194 w 280416"/>
                  <a:gd name="connsiteY12" fmla="*/ 507587 h 547115"/>
                  <a:gd name="connsiteX13" fmla="*/ 0 w 280416"/>
                  <a:gd name="connsiteY13" fmla="*/ 454724 h 547115"/>
                  <a:gd name="connsiteX14" fmla="*/ 0 w 280416"/>
                  <a:gd name="connsiteY14" fmla="*/ 191643 h 547115"/>
                  <a:gd name="connsiteX15" fmla="*/ 82296 w 280416"/>
                  <a:gd name="connsiteY15" fmla="*/ 49720 h 547115"/>
                  <a:gd name="connsiteX16" fmla="*/ 148876 w 280416"/>
                  <a:gd name="connsiteY16" fmla="*/ 11335 h 547115"/>
                  <a:gd name="connsiteX17" fmla="*/ 185738 w 280416"/>
                  <a:gd name="connsiteY17" fmla="*/ 0 h 547115"/>
                  <a:gd name="connsiteX18" fmla="*/ 209360 w 280416"/>
                  <a:gd name="connsiteY18" fmla="*/ 6858 h 547115"/>
                  <a:gd name="connsiteX19" fmla="*/ 230886 w 280416"/>
                  <a:gd name="connsiteY19" fmla="*/ 17145 h 547115"/>
                  <a:gd name="connsiteX20" fmla="*/ 234220 w 280416"/>
                  <a:gd name="connsiteY20" fmla="*/ 18764 h 547115"/>
                  <a:gd name="connsiteX21" fmla="*/ 239268 w 280416"/>
                  <a:gd name="connsiteY21" fmla="*/ 21146 h 547115"/>
                  <a:gd name="connsiteX22" fmla="*/ 241935 w 280416"/>
                  <a:gd name="connsiteY22" fmla="*/ 22384 h 547115"/>
                  <a:gd name="connsiteX23" fmla="*/ 280416 w 280416"/>
                  <a:gd name="connsiteY23" fmla="*/ 40958 h 54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80416" h="547115">
                    <a:moveTo>
                      <a:pt x="280416" y="40958"/>
                    </a:moveTo>
                    <a:lnTo>
                      <a:pt x="280321" y="41243"/>
                    </a:lnTo>
                    <a:lnTo>
                      <a:pt x="279654" y="43148"/>
                    </a:lnTo>
                    <a:lnTo>
                      <a:pt x="231077" y="183833"/>
                    </a:lnTo>
                    <a:lnTo>
                      <a:pt x="231077" y="321278"/>
                    </a:lnTo>
                    <a:cubicBezTo>
                      <a:pt x="231077" y="373380"/>
                      <a:pt x="194215" y="436912"/>
                      <a:pt x="148780" y="463201"/>
                    </a:cubicBezTo>
                    <a:lnTo>
                      <a:pt x="131159" y="473393"/>
                    </a:lnTo>
                    <a:lnTo>
                      <a:pt x="105728" y="547116"/>
                    </a:lnTo>
                    <a:lnTo>
                      <a:pt x="58579" y="524256"/>
                    </a:lnTo>
                    <a:lnTo>
                      <a:pt x="50197" y="520160"/>
                    </a:lnTo>
                    <a:lnTo>
                      <a:pt x="28289" y="509588"/>
                    </a:lnTo>
                    <a:cubicBezTo>
                      <a:pt x="26861" y="509016"/>
                      <a:pt x="25527" y="508349"/>
                      <a:pt x="24194" y="507587"/>
                    </a:cubicBezTo>
                    <a:lnTo>
                      <a:pt x="24194" y="507587"/>
                    </a:lnTo>
                    <a:cubicBezTo>
                      <a:pt x="9239" y="499110"/>
                      <a:pt x="0" y="480822"/>
                      <a:pt x="0" y="454724"/>
                    </a:cubicBezTo>
                    <a:lnTo>
                      <a:pt x="0" y="191643"/>
                    </a:lnTo>
                    <a:cubicBezTo>
                      <a:pt x="0" y="139541"/>
                      <a:pt x="36862" y="76010"/>
                      <a:pt x="82296" y="49720"/>
                    </a:cubicBezTo>
                    <a:lnTo>
                      <a:pt x="148876" y="11335"/>
                    </a:lnTo>
                    <a:cubicBezTo>
                      <a:pt x="162116" y="3715"/>
                      <a:pt x="174688" y="0"/>
                      <a:pt x="185738" y="0"/>
                    </a:cubicBezTo>
                    <a:cubicBezTo>
                      <a:pt x="194691" y="0"/>
                      <a:pt x="202597" y="2381"/>
                      <a:pt x="209360" y="6858"/>
                    </a:cubicBezTo>
                    <a:lnTo>
                      <a:pt x="230886" y="17145"/>
                    </a:lnTo>
                    <a:lnTo>
                      <a:pt x="234220" y="18764"/>
                    </a:lnTo>
                    <a:lnTo>
                      <a:pt x="239268" y="21146"/>
                    </a:lnTo>
                    <a:lnTo>
                      <a:pt x="241935" y="22384"/>
                    </a:lnTo>
                    <a:lnTo>
                      <a:pt x="280416" y="40958"/>
                    </a:lnTo>
                    <a:close/>
                  </a:path>
                </a:pathLst>
              </a:custGeom>
              <a:solidFill>
                <a:srgbClr val="C2BEB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2" name="ï$ḻîḓe">
                <a:extLst>
                  <a:ext uri="{FF2B5EF4-FFF2-40B4-BE49-F238E27FC236}">
                    <a16:creationId xmlns:a16="http://schemas.microsoft.com/office/drawing/2014/main" id="{ED4D5C34-B3F8-4C1A-AB6E-B739E0986267}"/>
                  </a:ext>
                </a:extLst>
              </p:cNvPr>
              <p:cNvSpPr/>
              <p:nvPr/>
            </p:nvSpPr>
            <p:spPr>
              <a:xfrm>
                <a:off x="5613785" y="1702172"/>
                <a:ext cx="1141905" cy="2732017"/>
              </a:xfrm>
              <a:custGeom>
                <a:avLst/>
                <a:gdLst>
                  <a:gd name="connsiteX0" fmla="*/ 213551 w 213550"/>
                  <a:gd name="connsiteY0" fmla="*/ 8572 h 510920"/>
                  <a:gd name="connsiteX1" fmla="*/ 163354 w 213550"/>
                  <a:gd name="connsiteY1" fmla="*/ 20574 h 510920"/>
                  <a:gd name="connsiteX2" fmla="*/ 96869 w 213550"/>
                  <a:gd name="connsiteY2" fmla="*/ 58960 h 510920"/>
                  <a:gd name="connsiteX3" fmla="*/ 14573 w 213550"/>
                  <a:gd name="connsiteY3" fmla="*/ 200882 h 510920"/>
                  <a:gd name="connsiteX4" fmla="*/ 14573 w 213550"/>
                  <a:gd name="connsiteY4" fmla="*/ 463963 h 510920"/>
                  <a:gd name="connsiteX5" fmla="*/ 30289 w 213550"/>
                  <a:gd name="connsiteY5" fmla="*/ 510350 h 510920"/>
                  <a:gd name="connsiteX6" fmla="*/ 30861 w 213550"/>
                  <a:gd name="connsiteY6" fmla="*/ 510921 h 510920"/>
                  <a:gd name="connsiteX7" fmla="*/ 28194 w 213550"/>
                  <a:gd name="connsiteY7" fmla="*/ 509588 h 510920"/>
                  <a:gd name="connsiteX8" fmla="*/ 24098 w 213550"/>
                  <a:gd name="connsiteY8" fmla="*/ 507587 h 510920"/>
                  <a:gd name="connsiteX9" fmla="*/ 22003 w 213550"/>
                  <a:gd name="connsiteY9" fmla="*/ 506254 h 510920"/>
                  <a:gd name="connsiteX10" fmla="*/ 0 w 213550"/>
                  <a:gd name="connsiteY10" fmla="*/ 454628 h 510920"/>
                  <a:gd name="connsiteX11" fmla="*/ 0 w 213550"/>
                  <a:gd name="connsiteY11" fmla="*/ 191643 h 510920"/>
                  <a:gd name="connsiteX12" fmla="*/ 82296 w 213550"/>
                  <a:gd name="connsiteY12" fmla="*/ 49720 h 510920"/>
                  <a:gd name="connsiteX13" fmla="*/ 148876 w 213550"/>
                  <a:gd name="connsiteY13" fmla="*/ 11335 h 510920"/>
                  <a:gd name="connsiteX14" fmla="*/ 185833 w 213550"/>
                  <a:gd name="connsiteY14" fmla="*/ 0 h 510920"/>
                  <a:gd name="connsiteX15" fmla="*/ 202787 w 213550"/>
                  <a:gd name="connsiteY15" fmla="*/ 3238 h 510920"/>
                  <a:gd name="connsiteX16" fmla="*/ 206121 w 213550"/>
                  <a:gd name="connsiteY16" fmla="*/ 4858 h 510920"/>
                  <a:gd name="connsiteX17" fmla="*/ 209360 w 213550"/>
                  <a:gd name="connsiteY17" fmla="*/ 6763 h 510920"/>
                  <a:gd name="connsiteX18" fmla="*/ 211074 w 213550"/>
                  <a:gd name="connsiteY18" fmla="*/ 7239 h 510920"/>
                  <a:gd name="connsiteX19" fmla="*/ 213551 w 213550"/>
                  <a:gd name="connsiteY19" fmla="*/ 8572 h 510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13550" h="510920">
                    <a:moveTo>
                      <a:pt x="213551" y="8572"/>
                    </a:moveTo>
                    <a:cubicBezTo>
                      <a:pt x="199263" y="5905"/>
                      <a:pt x="181261" y="10287"/>
                      <a:pt x="163354" y="20574"/>
                    </a:cubicBezTo>
                    <a:lnTo>
                      <a:pt x="96869" y="58960"/>
                    </a:lnTo>
                    <a:cubicBezTo>
                      <a:pt x="51435" y="85153"/>
                      <a:pt x="14573" y="148685"/>
                      <a:pt x="14573" y="200882"/>
                    </a:cubicBezTo>
                    <a:lnTo>
                      <a:pt x="14573" y="463963"/>
                    </a:lnTo>
                    <a:cubicBezTo>
                      <a:pt x="14573" y="484727"/>
                      <a:pt x="20384" y="500444"/>
                      <a:pt x="30289" y="510350"/>
                    </a:cubicBezTo>
                    <a:lnTo>
                      <a:pt x="30861" y="510921"/>
                    </a:lnTo>
                    <a:lnTo>
                      <a:pt x="28194" y="509588"/>
                    </a:lnTo>
                    <a:cubicBezTo>
                      <a:pt x="26765" y="509016"/>
                      <a:pt x="25432" y="508349"/>
                      <a:pt x="24098" y="507587"/>
                    </a:cubicBezTo>
                    <a:cubicBezTo>
                      <a:pt x="23336" y="507206"/>
                      <a:pt x="22670" y="506730"/>
                      <a:pt x="22003" y="506254"/>
                    </a:cubicBezTo>
                    <a:cubicBezTo>
                      <a:pt x="8287" y="497300"/>
                      <a:pt x="0" y="479584"/>
                      <a:pt x="0" y="454628"/>
                    </a:cubicBezTo>
                    <a:lnTo>
                      <a:pt x="0" y="191643"/>
                    </a:lnTo>
                    <a:cubicBezTo>
                      <a:pt x="0" y="139446"/>
                      <a:pt x="36862" y="76009"/>
                      <a:pt x="82296" y="49720"/>
                    </a:cubicBezTo>
                    <a:lnTo>
                      <a:pt x="148876" y="11335"/>
                    </a:lnTo>
                    <a:cubicBezTo>
                      <a:pt x="162116" y="3620"/>
                      <a:pt x="174688" y="0"/>
                      <a:pt x="185833" y="0"/>
                    </a:cubicBezTo>
                    <a:cubicBezTo>
                      <a:pt x="192024" y="0"/>
                      <a:pt x="197644" y="1143"/>
                      <a:pt x="202787" y="3238"/>
                    </a:cubicBezTo>
                    <a:lnTo>
                      <a:pt x="206121" y="4858"/>
                    </a:lnTo>
                    <a:cubicBezTo>
                      <a:pt x="207264" y="5429"/>
                      <a:pt x="208312" y="6096"/>
                      <a:pt x="209360" y="6763"/>
                    </a:cubicBezTo>
                    <a:lnTo>
                      <a:pt x="211074" y="7239"/>
                    </a:lnTo>
                    <a:lnTo>
                      <a:pt x="213551" y="8572"/>
                    </a:lnTo>
                    <a:close/>
                  </a:path>
                </a:pathLst>
              </a:custGeom>
              <a:solidFill>
                <a:srgbClr val="4242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3" name="íṧľîḓe">
                <a:extLst>
                  <a:ext uri="{FF2B5EF4-FFF2-40B4-BE49-F238E27FC236}">
                    <a16:creationId xmlns:a16="http://schemas.microsoft.com/office/drawing/2014/main" id="{66A20641-2864-43CF-9035-D78BE8A8E035}"/>
                  </a:ext>
                </a:extLst>
              </p:cNvPr>
              <p:cNvSpPr/>
              <p:nvPr/>
            </p:nvSpPr>
            <p:spPr>
              <a:xfrm>
                <a:off x="5735002" y="4153046"/>
                <a:ext cx="778244" cy="915257"/>
              </a:xfrm>
              <a:custGeom>
                <a:avLst/>
                <a:gdLst>
                  <a:gd name="connsiteX0" fmla="*/ 96774 w 145541"/>
                  <a:gd name="connsiteY0" fmla="*/ 115348 h 171164"/>
                  <a:gd name="connsiteX1" fmla="*/ 0 w 145541"/>
                  <a:gd name="connsiteY1" fmla="*/ 171164 h 171164"/>
                  <a:gd name="connsiteX2" fmla="*/ 48768 w 145541"/>
                  <a:gd name="connsiteY2" fmla="*/ 55912 h 171164"/>
                  <a:gd name="connsiteX3" fmla="*/ 145542 w 145541"/>
                  <a:gd name="connsiteY3" fmla="*/ 0 h 1711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5541" h="171164">
                    <a:moveTo>
                      <a:pt x="96774" y="115348"/>
                    </a:moveTo>
                    <a:lnTo>
                      <a:pt x="0" y="171164"/>
                    </a:lnTo>
                    <a:lnTo>
                      <a:pt x="48768" y="55912"/>
                    </a:lnTo>
                    <a:lnTo>
                      <a:pt x="145542" y="0"/>
                    </a:lnTo>
                    <a:close/>
                  </a:path>
                </a:pathLst>
              </a:custGeom>
              <a:solidFill>
                <a:srgbClr val="C2C2C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4" name="ïşļíḍe">
                <a:extLst>
                  <a:ext uri="{FF2B5EF4-FFF2-40B4-BE49-F238E27FC236}">
                    <a16:creationId xmlns:a16="http://schemas.microsoft.com/office/drawing/2014/main" id="{A7CA12AF-2339-4C44-88B3-9842C9396ED4}"/>
                  </a:ext>
                </a:extLst>
              </p:cNvPr>
              <p:cNvSpPr/>
              <p:nvPr/>
            </p:nvSpPr>
            <p:spPr>
              <a:xfrm>
                <a:off x="5866410" y="1824185"/>
                <a:ext cx="1236129" cy="2743166"/>
              </a:xfrm>
              <a:custGeom>
                <a:avLst/>
                <a:gdLst>
                  <a:gd name="connsiteX0" fmla="*/ 231172 w 231171"/>
                  <a:gd name="connsiteY0" fmla="*/ 58240 h 513005"/>
                  <a:gd name="connsiteX1" fmla="*/ 231172 w 231171"/>
                  <a:gd name="connsiteY1" fmla="*/ 321320 h 513005"/>
                  <a:gd name="connsiteX2" fmla="*/ 148876 w 231171"/>
                  <a:gd name="connsiteY2" fmla="*/ 463243 h 513005"/>
                  <a:gd name="connsiteX3" fmla="*/ 119158 w 231171"/>
                  <a:gd name="connsiteY3" fmla="*/ 480388 h 513005"/>
                  <a:gd name="connsiteX4" fmla="*/ 82296 w 231171"/>
                  <a:gd name="connsiteY4" fmla="*/ 501724 h 513005"/>
                  <a:gd name="connsiteX5" fmla="*/ 0 w 231171"/>
                  <a:gd name="connsiteY5" fmla="*/ 454765 h 513005"/>
                  <a:gd name="connsiteX6" fmla="*/ 0 w 231171"/>
                  <a:gd name="connsiteY6" fmla="*/ 191590 h 513005"/>
                  <a:gd name="connsiteX7" fmla="*/ 82296 w 231171"/>
                  <a:gd name="connsiteY7" fmla="*/ 49667 h 513005"/>
                  <a:gd name="connsiteX8" fmla="*/ 111347 w 231171"/>
                  <a:gd name="connsiteY8" fmla="*/ 32903 h 513005"/>
                  <a:gd name="connsiteX9" fmla="*/ 148781 w 231171"/>
                  <a:gd name="connsiteY9" fmla="*/ 11281 h 513005"/>
                  <a:gd name="connsiteX10" fmla="*/ 231172 w 231171"/>
                  <a:gd name="connsiteY10" fmla="*/ 58240 h 5130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31171" h="513005">
                    <a:moveTo>
                      <a:pt x="231172" y="58240"/>
                    </a:moveTo>
                    <a:lnTo>
                      <a:pt x="231172" y="321320"/>
                    </a:lnTo>
                    <a:cubicBezTo>
                      <a:pt x="231172" y="373517"/>
                      <a:pt x="194310" y="436954"/>
                      <a:pt x="148876" y="463243"/>
                    </a:cubicBezTo>
                    <a:lnTo>
                      <a:pt x="119158" y="480388"/>
                    </a:lnTo>
                    <a:lnTo>
                      <a:pt x="82296" y="501724"/>
                    </a:lnTo>
                    <a:cubicBezTo>
                      <a:pt x="36862" y="527918"/>
                      <a:pt x="0" y="506963"/>
                      <a:pt x="0" y="454765"/>
                    </a:cubicBezTo>
                    <a:lnTo>
                      <a:pt x="0" y="191590"/>
                    </a:lnTo>
                    <a:cubicBezTo>
                      <a:pt x="0" y="139488"/>
                      <a:pt x="36862" y="75956"/>
                      <a:pt x="82296" y="49667"/>
                    </a:cubicBezTo>
                    <a:lnTo>
                      <a:pt x="111347" y="32903"/>
                    </a:lnTo>
                    <a:lnTo>
                      <a:pt x="148781" y="11281"/>
                    </a:lnTo>
                    <a:cubicBezTo>
                      <a:pt x="194310" y="-14912"/>
                      <a:pt x="231172" y="6043"/>
                      <a:pt x="231172" y="58240"/>
                    </a:cubicBezTo>
                    <a:close/>
                  </a:path>
                </a:pathLst>
              </a:custGeom>
              <a:solidFill>
                <a:srgbClr val="F0F0F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5" name="iṩľiḍê">
                <a:extLst>
                  <a:ext uri="{FF2B5EF4-FFF2-40B4-BE49-F238E27FC236}">
                    <a16:creationId xmlns:a16="http://schemas.microsoft.com/office/drawing/2014/main" id="{5F470F21-A2E1-4E58-B4E6-4F0E34B6B5A0}"/>
                  </a:ext>
                </a:extLst>
              </p:cNvPr>
              <p:cNvSpPr/>
              <p:nvPr/>
            </p:nvSpPr>
            <p:spPr>
              <a:xfrm>
                <a:off x="5866918" y="1824367"/>
                <a:ext cx="1235621" cy="2226814"/>
              </a:xfrm>
              <a:custGeom>
                <a:avLst/>
                <a:gdLst>
                  <a:gd name="connsiteX0" fmla="*/ 231077 w 231076"/>
                  <a:gd name="connsiteY0" fmla="*/ 58206 h 416441"/>
                  <a:gd name="connsiteX1" fmla="*/ 231077 w 231076"/>
                  <a:gd name="connsiteY1" fmla="*/ 282996 h 416441"/>
                  <a:gd name="connsiteX2" fmla="*/ 0 w 231076"/>
                  <a:gd name="connsiteY2" fmla="*/ 416441 h 416441"/>
                  <a:gd name="connsiteX3" fmla="*/ 0 w 231076"/>
                  <a:gd name="connsiteY3" fmla="*/ 191651 h 416441"/>
                  <a:gd name="connsiteX4" fmla="*/ 82296 w 231076"/>
                  <a:gd name="connsiteY4" fmla="*/ 49729 h 416441"/>
                  <a:gd name="connsiteX5" fmla="*/ 148876 w 231076"/>
                  <a:gd name="connsiteY5" fmla="*/ 11343 h 416441"/>
                  <a:gd name="connsiteX6" fmla="*/ 231077 w 231076"/>
                  <a:gd name="connsiteY6" fmla="*/ 58206 h 416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31076" h="416441">
                    <a:moveTo>
                      <a:pt x="231077" y="58206"/>
                    </a:moveTo>
                    <a:lnTo>
                      <a:pt x="231077" y="282996"/>
                    </a:lnTo>
                    <a:lnTo>
                      <a:pt x="0" y="416441"/>
                    </a:lnTo>
                    <a:lnTo>
                      <a:pt x="0" y="191651"/>
                    </a:lnTo>
                    <a:cubicBezTo>
                      <a:pt x="0" y="139550"/>
                      <a:pt x="36862" y="76018"/>
                      <a:pt x="82296" y="49729"/>
                    </a:cubicBezTo>
                    <a:lnTo>
                      <a:pt x="148876" y="11343"/>
                    </a:lnTo>
                    <a:cubicBezTo>
                      <a:pt x="194215" y="-14946"/>
                      <a:pt x="231077" y="6009"/>
                      <a:pt x="231077" y="58206"/>
                    </a:cubicBezTo>
                    <a:close/>
                  </a:path>
                </a:pathLst>
              </a:custGeom>
              <a:solidFill>
                <a:srgbClr val="9A9F9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38" name="ïşlidê">
                <a:extLst>
                  <a:ext uri="{FF2B5EF4-FFF2-40B4-BE49-F238E27FC236}">
                    <a16:creationId xmlns:a16="http://schemas.microsoft.com/office/drawing/2014/main" id="{810E2A5F-DBFB-4399-9467-EF197D4ABAF0}"/>
                  </a:ext>
                </a:extLst>
              </p:cNvPr>
              <p:cNvSpPr/>
              <p:nvPr/>
            </p:nvSpPr>
            <p:spPr>
              <a:xfrm>
                <a:off x="5866918" y="1857173"/>
                <a:ext cx="1217285" cy="2194008"/>
              </a:xfrm>
              <a:custGeom>
                <a:avLst/>
                <a:gdLst>
                  <a:gd name="connsiteX0" fmla="*/ 227647 w 227647"/>
                  <a:gd name="connsiteY0" fmla="*/ 57405 h 410306"/>
                  <a:gd name="connsiteX1" fmla="*/ 227647 w 227647"/>
                  <a:gd name="connsiteY1" fmla="*/ 278861 h 410306"/>
                  <a:gd name="connsiteX2" fmla="*/ 0 w 227647"/>
                  <a:gd name="connsiteY2" fmla="*/ 410306 h 410306"/>
                  <a:gd name="connsiteX3" fmla="*/ 0 w 227647"/>
                  <a:gd name="connsiteY3" fmla="*/ 188755 h 410306"/>
                  <a:gd name="connsiteX4" fmla="*/ 81058 w 227647"/>
                  <a:gd name="connsiteY4" fmla="*/ 48928 h 410306"/>
                  <a:gd name="connsiteX5" fmla="*/ 146590 w 227647"/>
                  <a:gd name="connsiteY5" fmla="*/ 11114 h 410306"/>
                  <a:gd name="connsiteX6" fmla="*/ 227647 w 227647"/>
                  <a:gd name="connsiteY6" fmla="*/ 57405 h 410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27647" h="410306">
                    <a:moveTo>
                      <a:pt x="227647" y="57405"/>
                    </a:moveTo>
                    <a:lnTo>
                      <a:pt x="227647" y="278861"/>
                    </a:lnTo>
                    <a:lnTo>
                      <a:pt x="0" y="410306"/>
                    </a:lnTo>
                    <a:lnTo>
                      <a:pt x="0" y="188755"/>
                    </a:lnTo>
                    <a:cubicBezTo>
                      <a:pt x="0" y="137415"/>
                      <a:pt x="36290" y="74836"/>
                      <a:pt x="81058" y="48928"/>
                    </a:cubicBezTo>
                    <a:lnTo>
                      <a:pt x="146590" y="11114"/>
                    </a:lnTo>
                    <a:cubicBezTo>
                      <a:pt x="191357" y="-14699"/>
                      <a:pt x="227647" y="5970"/>
                      <a:pt x="227647" y="57405"/>
                    </a:cubicBezTo>
                    <a:close/>
                  </a:path>
                </a:pathLst>
              </a:custGeom>
              <a:solidFill>
                <a:srgbClr val="4242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0" name="íṩḷíḋè">
                <a:extLst>
                  <a:ext uri="{FF2B5EF4-FFF2-40B4-BE49-F238E27FC236}">
                    <a16:creationId xmlns:a16="http://schemas.microsoft.com/office/drawing/2014/main" id="{DFD0D774-FCEC-4016-8199-FC1A13DAB88F}"/>
                  </a:ext>
                </a:extLst>
              </p:cNvPr>
              <p:cNvSpPr/>
              <p:nvPr/>
            </p:nvSpPr>
            <p:spPr>
              <a:xfrm>
                <a:off x="5866410" y="2000126"/>
                <a:ext cx="637162" cy="2566712"/>
              </a:xfrm>
              <a:custGeom>
                <a:avLst/>
                <a:gdLst>
                  <a:gd name="connsiteX0" fmla="*/ 119158 w 119157"/>
                  <a:gd name="connsiteY0" fmla="*/ 447389 h 480006"/>
                  <a:gd name="connsiteX1" fmla="*/ 82296 w 119157"/>
                  <a:gd name="connsiteY1" fmla="*/ 468725 h 480006"/>
                  <a:gd name="connsiteX2" fmla="*/ 0 w 119157"/>
                  <a:gd name="connsiteY2" fmla="*/ 421767 h 480006"/>
                  <a:gd name="connsiteX3" fmla="*/ 0 w 119157"/>
                  <a:gd name="connsiteY3" fmla="*/ 158687 h 480006"/>
                  <a:gd name="connsiteX4" fmla="*/ 82296 w 119157"/>
                  <a:gd name="connsiteY4" fmla="*/ 16764 h 480006"/>
                  <a:gd name="connsiteX5" fmla="*/ 111347 w 119157"/>
                  <a:gd name="connsiteY5" fmla="*/ 0 h 480006"/>
                  <a:gd name="connsiteX6" fmla="*/ 119158 w 119157"/>
                  <a:gd name="connsiteY6" fmla="*/ 447389 h 48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9157" h="480006">
                    <a:moveTo>
                      <a:pt x="119158" y="447389"/>
                    </a:moveTo>
                    <a:lnTo>
                      <a:pt x="82296" y="468725"/>
                    </a:lnTo>
                    <a:cubicBezTo>
                      <a:pt x="36862" y="494919"/>
                      <a:pt x="0" y="473964"/>
                      <a:pt x="0" y="421767"/>
                    </a:cubicBezTo>
                    <a:lnTo>
                      <a:pt x="0" y="158687"/>
                    </a:lnTo>
                    <a:cubicBezTo>
                      <a:pt x="0" y="106585"/>
                      <a:pt x="36862" y="43053"/>
                      <a:pt x="82296" y="16764"/>
                    </a:cubicBezTo>
                    <a:lnTo>
                      <a:pt x="111347" y="0"/>
                    </a:lnTo>
                    <a:lnTo>
                      <a:pt x="119158" y="447389"/>
                    </a:lnTo>
                    <a:close/>
                  </a:path>
                </a:pathLst>
              </a:custGeom>
              <a:solidFill>
                <a:srgbClr val="38383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1" name="íṩ1íḋê">
                <a:extLst>
                  <a:ext uri="{FF2B5EF4-FFF2-40B4-BE49-F238E27FC236}">
                    <a16:creationId xmlns:a16="http://schemas.microsoft.com/office/drawing/2014/main" id="{AAB601D3-07F1-40A5-B996-2C9CAFDB412B}"/>
                  </a:ext>
                </a:extLst>
              </p:cNvPr>
              <p:cNvSpPr/>
              <p:nvPr/>
            </p:nvSpPr>
            <p:spPr>
              <a:xfrm>
                <a:off x="5993231" y="2048117"/>
                <a:ext cx="982995" cy="1263320"/>
              </a:xfrm>
              <a:custGeom>
                <a:avLst/>
                <a:gdLst>
                  <a:gd name="connsiteX0" fmla="*/ 183832 w 183832"/>
                  <a:gd name="connsiteY0" fmla="*/ 65035 h 236256"/>
                  <a:gd name="connsiteX1" fmla="*/ 91916 w 183832"/>
                  <a:gd name="connsiteY1" fmla="*/ 223626 h 236256"/>
                  <a:gd name="connsiteX2" fmla="*/ 0 w 183832"/>
                  <a:gd name="connsiteY2" fmla="*/ 171239 h 236256"/>
                  <a:gd name="connsiteX3" fmla="*/ 91916 w 183832"/>
                  <a:gd name="connsiteY3" fmla="*/ 12647 h 236256"/>
                  <a:gd name="connsiteX4" fmla="*/ 183832 w 183832"/>
                  <a:gd name="connsiteY4" fmla="*/ 65035 h 2362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3832" h="236256">
                    <a:moveTo>
                      <a:pt x="183832" y="65035"/>
                    </a:moveTo>
                    <a:cubicBezTo>
                      <a:pt x="183832" y="123328"/>
                      <a:pt x="142684" y="194289"/>
                      <a:pt x="91916" y="223626"/>
                    </a:cubicBezTo>
                    <a:cubicBezTo>
                      <a:pt x="41148" y="252963"/>
                      <a:pt x="0" y="229436"/>
                      <a:pt x="0" y="171239"/>
                    </a:cubicBezTo>
                    <a:cubicBezTo>
                      <a:pt x="0" y="112946"/>
                      <a:pt x="41148" y="41984"/>
                      <a:pt x="91916" y="12647"/>
                    </a:cubicBezTo>
                    <a:cubicBezTo>
                      <a:pt x="142684" y="-16690"/>
                      <a:pt x="183832" y="6742"/>
                      <a:pt x="183832" y="65035"/>
                    </a:cubicBezTo>
                    <a:close/>
                  </a:path>
                </a:pathLst>
              </a:custGeom>
              <a:solidFill>
                <a:srgbClr val="323335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2" name="îṥľîďè">
                <a:extLst>
                  <a:ext uri="{FF2B5EF4-FFF2-40B4-BE49-F238E27FC236}">
                    <a16:creationId xmlns:a16="http://schemas.microsoft.com/office/drawing/2014/main" id="{8811CB18-2FBB-4B22-A050-7D111E428558}"/>
                  </a:ext>
                </a:extLst>
              </p:cNvPr>
              <p:cNvSpPr/>
              <p:nvPr/>
            </p:nvSpPr>
            <p:spPr>
              <a:xfrm>
                <a:off x="6072686" y="2187119"/>
                <a:ext cx="737498" cy="947517"/>
              </a:xfrm>
              <a:custGeom>
                <a:avLst/>
                <a:gdLst>
                  <a:gd name="connsiteX0" fmla="*/ 137922 w 137921"/>
                  <a:gd name="connsiteY0" fmla="*/ 48755 h 177197"/>
                  <a:gd name="connsiteX1" fmla="*/ 68961 w 137921"/>
                  <a:gd name="connsiteY1" fmla="*/ 167722 h 177197"/>
                  <a:gd name="connsiteX2" fmla="*/ 0 w 137921"/>
                  <a:gd name="connsiteY2" fmla="*/ 128384 h 177197"/>
                  <a:gd name="connsiteX3" fmla="*/ 68961 w 137921"/>
                  <a:gd name="connsiteY3" fmla="*/ 9417 h 177197"/>
                  <a:gd name="connsiteX4" fmla="*/ 137922 w 137921"/>
                  <a:gd name="connsiteY4" fmla="*/ 48755 h 177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921" h="177197">
                    <a:moveTo>
                      <a:pt x="137922" y="48755"/>
                    </a:moveTo>
                    <a:cubicBezTo>
                      <a:pt x="137922" y="92475"/>
                      <a:pt x="107061" y="145719"/>
                      <a:pt x="68961" y="167722"/>
                    </a:cubicBezTo>
                    <a:cubicBezTo>
                      <a:pt x="30861" y="189725"/>
                      <a:pt x="0" y="172104"/>
                      <a:pt x="0" y="128384"/>
                    </a:cubicBezTo>
                    <a:cubicBezTo>
                      <a:pt x="0" y="84664"/>
                      <a:pt x="30861" y="31419"/>
                      <a:pt x="68961" y="9417"/>
                    </a:cubicBezTo>
                    <a:cubicBezTo>
                      <a:pt x="107061" y="-12491"/>
                      <a:pt x="137922" y="5130"/>
                      <a:pt x="137922" y="48755"/>
                    </a:cubicBezTo>
                    <a:close/>
                  </a:path>
                </a:pathLst>
              </a:custGeom>
              <a:solidFill>
                <a:srgbClr val="192E3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3" name="îṩḻiḓê">
                <a:extLst>
                  <a:ext uri="{FF2B5EF4-FFF2-40B4-BE49-F238E27FC236}">
                    <a16:creationId xmlns:a16="http://schemas.microsoft.com/office/drawing/2014/main" id="{5597795D-1BCF-478F-99AA-DDF2EBA71062}"/>
                  </a:ext>
                </a:extLst>
              </p:cNvPr>
              <p:cNvSpPr/>
              <p:nvPr/>
            </p:nvSpPr>
            <p:spPr>
              <a:xfrm>
                <a:off x="6228029" y="2728234"/>
                <a:ext cx="426812" cy="372543"/>
              </a:xfrm>
              <a:custGeom>
                <a:avLst/>
                <a:gdLst>
                  <a:gd name="connsiteX0" fmla="*/ 79820 w 79819"/>
                  <a:gd name="connsiteY0" fmla="*/ 13949 h 69670"/>
                  <a:gd name="connsiteX1" fmla="*/ 39910 w 79819"/>
                  <a:gd name="connsiteY1" fmla="*/ 60145 h 69670"/>
                  <a:gd name="connsiteX2" fmla="*/ 0 w 79819"/>
                  <a:gd name="connsiteY2" fmla="*/ 60050 h 69670"/>
                  <a:gd name="connsiteX3" fmla="*/ 35624 w 79819"/>
                  <a:gd name="connsiteY3" fmla="*/ 6615 h 69670"/>
                  <a:gd name="connsiteX4" fmla="*/ 79820 w 79819"/>
                  <a:gd name="connsiteY4" fmla="*/ 13949 h 69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819" h="69670">
                    <a:moveTo>
                      <a:pt x="79820" y="13949"/>
                    </a:moveTo>
                    <a:cubicBezTo>
                      <a:pt x="79820" y="26713"/>
                      <a:pt x="61913" y="47382"/>
                      <a:pt x="39910" y="60145"/>
                    </a:cubicBezTo>
                    <a:cubicBezTo>
                      <a:pt x="17907" y="72909"/>
                      <a:pt x="0" y="72814"/>
                      <a:pt x="0" y="60050"/>
                    </a:cubicBezTo>
                    <a:cubicBezTo>
                      <a:pt x="0" y="47287"/>
                      <a:pt x="13526" y="19378"/>
                      <a:pt x="35624" y="6615"/>
                    </a:cubicBezTo>
                    <a:cubicBezTo>
                      <a:pt x="57626" y="-6053"/>
                      <a:pt x="79820" y="1186"/>
                      <a:pt x="79820" y="13949"/>
                    </a:cubicBezTo>
                    <a:close/>
                  </a:path>
                </a:pathLst>
              </a:custGeom>
              <a:solidFill>
                <a:srgbClr val="1E344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4" name="iŝḻïďê">
                <a:extLst>
                  <a:ext uri="{FF2B5EF4-FFF2-40B4-BE49-F238E27FC236}">
                    <a16:creationId xmlns:a16="http://schemas.microsoft.com/office/drawing/2014/main" id="{26F35D21-371B-4AA1-A422-5846A47B2181}"/>
                  </a:ext>
                </a:extLst>
              </p:cNvPr>
              <p:cNvSpPr/>
              <p:nvPr/>
            </p:nvSpPr>
            <p:spPr>
              <a:xfrm>
                <a:off x="6229547" y="2218807"/>
                <a:ext cx="423261" cy="350977"/>
              </a:xfrm>
              <a:custGeom>
                <a:avLst/>
                <a:gdLst>
                  <a:gd name="connsiteX0" fmla="*/ 79154 w 79155"/>
                  <a:gd name="connsiteY0" fmla="*/ 9397 h 65637"/>
                  <a:gd name="connsiteX1" fmla="*/ 27910 w 79155"/>
                  <a:gd name="connsiteY1" fmla="*/ 55117 h 65637"/>
                  <a:gd name="connsiteX2" fmla="*/ 2 w 79155"/>
                  <a:gd name="connsiteY2" fmla="*/ 56736 h 65637"/>
                  <a:gd name="connsiteX3" fmla="*/ 39244 w 79155"/>
                  <a:gd name="connsiteY3" fmla="*/ 9968 h 65637"/>
                  <a:gd name="connsiteX4" fmla="*/ 79154 w 79155"/>
                  <a:gd name="connsiteY4" fmla="*/ 9397 h 656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9155" h="65637">
                    <a:moveTo>
                      <a:pt x="79154" y="9397"/>
                    </a:moveTo>
                    <a:cubicBezTo>
                      <a:pt x="79345" y="22160"/>
                      <a:pt x="49817" y="42067"/>
                      <a:pt x="27910" y="55117"/>
                    </a:cubicBezTo>
                    <a:cubicBezTo>
                      <a:pt x="6098" y="68166"/>
                      <a:pt x="192" y="69499"/>
                      <a:pt x="2" y="56736"/>
                    </a:cubicBezTo>
                    <a:cubicBezTo>
                      <a:pt x="-189" y="43972"/>
                      <a:pt x="17337" y="23017"/>
                      <a:pt x="39244" y="9968"/>
                    </a:cubicBezTo>
                    <a:cubicBezTo>
                      <a:pt x="61152" y="-3081"/>
                      <a:pt x="78964" y="-3367"/>
                      <a:pt x="79154" y="9397"/>
                    </a:cubicBezTo>
                    <a:close/>
                  </a:path>
                </a:pathLst>
              </a:custGeom>
              <a:solidFill>
                <a:srgbClr val="0F263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5" name="ï$ḷîḋè">
                <a:extLst>
                  <a:ext uri="{FF2B5EF4-FFF2-40B4-BE49-F238E27FC236}">
                    <a16:creationId xmlns:a16="http://schemas.microsoft.com/office/drawing/2014/main" id="{ED3B5B87-25C8-45CB-A658-1EDC8663E59B}"/>
                  </a:ext>
                </a:extLst>
              </p:cNvPr>
              <p:cNvSpPr/>
              <p:nvPr/>
            </p:nvSpPr>
            <p:spPr>
              <a:xfrm>
                <a:off x="6264700" y="2522060"/>
                <a:ext cx="194560" cy="249818"/>
              </a:xfrm>
              <a:custGeom>
                <a:avLst/>
                <a:gdLst>
                  <a:gd name="connsiteX0" fmla="*/ 36386 w 36385"/>
                  <a:gd name="connsiteY0" fmla="*/ 12882 h 46719"/>
                  <a:gd name="connsiteX1" fmla="*/ 18193 w 36385"/>
                  <a:gd name="connsiteY1" fmla="*/ 44219 h 46719"/>
                  <a:gd name="connsiteX2" fmla="*/ 0 w 36385"/>
                  <a:gd name="connsiteY2" fmla="*/ 33837 h 46719"/>
                  <a:gd name="connsiteX3" fmla="*/ 18193 w 36385"/>
                  <a:gd name="connsiteY3" fmla="*/ 2500 h 46719"/>
                  <a:gd name="connsiteX4" fmla="*/ 36386 w 36385"/>
                  <a:gd name="connsiteY4" fmla="*/ 12882 h 467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85" h="46719">
                    <a:moveTo>
                      <a:pt x="36386" y="12882"/>
                    </a:moveTo>
                    <a:cubicBezTo>
                      <a:pt x="36386" y="24407"/>
                      <a:pt x="28289" y="38409"/>
                      <a:pt x="18193" y="44219"/>
                    </a:cubicBezTo>
                    <a:cubicBezTo>
                      <a:pt x="8192" y="50030"/>
                      <a:pt x="0" y="45362"/>
                      <a:pt x="0" y="33837"/>
                    </a:cubicBezTo>
                    <a:cubicBezTo>
                      <a:pt x="0" y="22312"/>
                      <a:pt x="8096" y="8310"/>
                      <a:pt x="18193" y="2500"/>
                    </a:cubicBezTo>
                    <a:cubicBezTo>
                      <a:pt x="28289" y="-3310"/>
                      <a:pt x="36386" y="1357"/>
                      <a:pt x="36386" y="12882"/>
                    </a:cubicBezTo>
                    <a:close/>
                  </a:path>
                </a:pathLst>
              </a:custGeom>
              <a:solidFill>
                <a:srgbClr val="194C68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6" name="íṥḷíḋê">
                <a:extLst>
                  <a:ext uri="{FF2B5EF4-FFF2-40B4-BE49-F238E27FC236}">
                    <a16:creationId xmlns:a16="http://schemas.microsoft.com/office/drawing/2014/main" id="{59DC37DF-D47C-4A79-A51F-9015BBE3EEB0}"/>
                  </a:ext>
                </a:extLst>
              </p:cNvPr>
              <p:cNvSpPr/>
              <p:nvPr/>
            </p:nvSpPr>
            <p:spPr>
              <a:xfrm>
                <a:off x="6309521" y="2579174"/>
                <a:ext cx="105934" cy="135681"/>
              </a:xfrm>
              <a:custGeom>
                <a:avLst/>
                <a:gdLst>
                  <a:gd name="connsiteX0" fmla="*/ 19812 w 19811"/>
                  <a:gd name="connsiteY0" fmla="*/ 6964 h 25374"/>
                  <a:gd name="connsiteX1" fmla="*/ 9906 w 19811"/>
                  <a:gd name="connsiteY1" fmla="*/ 24013 h 25374"/>
                  <a:gd name="connsiteX2" fmla="*/ 0 w 19811"/>
                  <a:gd name="connsiteY2" fmla="*/ 18394 h 25374"/>
                  <a:gd name="connsiteX3" fmla="*/ 9906 w 19811"/>
                  <a:gd name="connsiteY3" fmla="*/ 1344 h 25374"/>
                  <a:gd name="connsiteX4" fmla="*/ 19812 w 19811"/>
                  <a:gd name="connsiteY4" fmla="*/ 6964 h 25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811" h="25374">
                    <a:moveTo>
                      <a:pt x="19812" y="6964"/>
                    </a:moveTo>
                    <a:cubicBezTo>
                      <a:pt x="19812" y="13250"/>
                      <a:pt x="15430" y="20870"/>
                      <a:pt x="9906" y="24013"/>
                    </a:cubicBezTo>
                    <a:cubicBezTo>
                      <a:pt x="4477" y="27157"/>
                      <a:pt x="0" y="24680"/>
                      <a:pt x="0" y="18394"/>
                    </a:cubicBezTo>
                    <a:cubicBezTo>
                      <a:pt x="0" y="12107"/>
                      <a:pt x="4381" y="4487"/>
                      <a:pt x="9906" y="1344"/>
                    </a:cubicBezTo>
                    <a:cubicBezTo>
                      <a:pt x="15335" y="-1799"/>
                      <a:pt x="19812" y="772"/>
                      <a:pt x="19812" y="6964"/>
                    </a:cubicBezTo>
                    <a:close/>
                  </a:path>
                </a:pathLst>
              </a:custGeom>
              <a:solidFill>
                <a:srgbClr val="0F2637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7" name="ïṧlíḑê">
                <a:extLst>
                  <a:ext uri="{FF2B5EF4-FFF2-40B4-BE49-F238E27FC236}">
                    <a16:creationId xmlns:a16="http://schemas.microsoft.com/office/drawing/2014/main" id="{FC9FF764-910A-4CBD-842F-1F047C9D8479}"/>
                  </a:ext>
                </a:extLst>
              </p:cNvPr>
              <p:cNvSpPr/>
              <p:nvPr/>
            </p:nvSpPr>
            <p:spPr>
              <a:xfrm>
                <a:off x="6471489" y="3993591"/>
                <a:ext cx="44821" cy="57622"/>
              </a:xfrm>
              <a:custGeom>
                <a:avLst/>
                <a:gdLst>
                  <a:gd name="connsiteX0" fmla="*/ 8382 w 8382"/>
                  <a:gd name="connsiteY0" fmla="*/ 2959 h 10776"/>
                  <a:gd name="connsiteX1" fmla="*/ 4191 w 8382"/>
                  <a:gd name="connsiteY1" fmla="*/ 10198 h 10776"/>
                  <a:gd name="connsiteX2" fmla="*/ 0 w 8382"/>
                  <a:gd name="connsiteY2" fmla="*/ 7817 h 10776"/>
                  <a:gd name="connsiteX3" fmla="*/ 4191 w 8382"/>
                  <a:gd name="connsiteY3" fmla="*/ 578 h 10776"/>
                  <a:gd name="connsiteX4" fmla="*/ 8382 w 8382"/>
                  <a:gd name="connsiteY4" fmla="*/ 2959 h 1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382" h="10776">
                    <a:moveTo>
                      <a:pt x="8382" y="2959"/>
                    </a:moveTo>
                    <a:cubicBezTo>
                      <a:pt x="8382" y="5626"/>
                      <a:pt x="6477" y="8865"/>
                      <a:pt x="4191" y="10198"/>
                    </a:cubicBezTo>
                    <a:cubicBezTo>
                      <a:pt x="1905" y="11532"/>
                      <a:pt x="0" y="10484"/>
                      <a:pt x="0" y="7817"/>
                    </a:cubicBezTo>
                    <a:cubicBezTo>
                      <a:pt x="0" y="5150"/>
                      <a:pt x="1905" y="1912"/>
                      <a:pt x="4191" y="578"/>
                    </a:cubicBezTo>
                    <a:cubicBezTo>
                      <a:pt x="6572" y="-755"/>
                      <a:pt x="8382" y="292"/>
                      <a:pt x="8382" y="2959"/>
                    </a:cubicBezTo>
                    <a:close/>
                  </a:path>
                </a:pathLst>
              </a:custGeom>
              <a:solidFill>
                <a:srgbClr val="42424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8" name="î$1iḍé">
                <a:extLst>
                  <a:ext uri="{FF2B5EF4-FFF2-40B4-BE49-F238E27FC236}">
                    <a16:creationId xmlns:a16="http://schemas.microsoft.com/office/drawing/2014/main" id="{E7877E72-1348-4786-9704-76B1FABF557B}"/>
                  </a:ext>
                </a:extLst>
              </p:cNvPr>
              <p:cNvSpPr/>
              <p:nvPr/>
            </p:nvSpPr>
            <p:spPr>
              <a:xfrm>
                <a:off x="6441437" y="3400207"/>
                <a:ext cx="86583" cy="221670"/>
              </a:xfrm>
              <a:custGeom>
                <a:avLst/>
                <a:gdLst>
                  <a:gd name="connsiteX0" fmla="*/ 8096 w 16192"/>
                  <a:gd name="connsiteY0" fmla="*/ 40492 h 41455"/>
                  <a:gd name="connsiteX1" fmla="*/ 8096 w 16192"/>
                  <a:gd name="connsiteY1" fmla="*/ 40492 h 41455"/>
                  <a:gd name="connsiteX2" fmla="*/ 0 w 16192"/>
                  <a:gd name="connsiteY2" fmla="*/ 34396 h 41455"/>
                  <a:gd name="connsiteX3" fmla="*/ 0 w 16192"/>
                  <a:gd name="connsiteY3" fmla="*/ 16394 h 41455"/>
                  <a:gd name="connsiteX4" fmla="*/ 8096 w 16192"/>
                  <a:gd name="connsiteY4" fmla="*/ 963 h 41455"/>
                  <a:gd name="connsiteX5" fmla="*/ 8096 w 16192"/>
                  <a:gd name="connsiteY5" fmla="*/ 963 h 41455"/>
                  <a:gd name="connsiteX6" fmla="*/ 16193 w 16192"/>
                  <a:gd name="connsiteY6" fmla="*/ 7059 h 41455"/>
                  <a:gd name="connsiteX7" fmla="*/ 16193 w 16192"/>
                  <a:gd name="connsiteY7" fmla="*/ 25061 h 41455"/>
                  <a:gd name="connsiteX8" fmla="*/ 8096 w 16192"/>
                  <a:gd name="connsiteY8" fmla="*/ 40492 h 41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92" h="41455">
                    <a:moveTo>
                      <a:pt x="8096" y="40492"/>
                    </a:moveTo>
                    <a:lnTo>
                      <a:pt x="8096" y="40492"/>
                    </a:lnTo>
                    <a:cubicBezTo>
                      <a:pt x="3620" y="43064"/>
                      <a:pt x="0" y="40301"/>
                      <a:pt x="0" y="34396"/>
                    </a:cubicBezTo>
                    <a:lnTo>
                      <a:pt x="0" y="16394"/>
                    </a:lnTo>
                    <a:cubicBezTo>
                      <a:pt x="0" y="10488"/>
                      <a:pt x="3620" y="3535"/>
                      <a:pt x="8096" y="963"/>
                    </a:cubicBezTo>
                    <a:lnTo>
                      <a:pt x="8096" y="963"/>
                    </a:lnTo>
                    <a:cubicBezTo>
                      <a:pt x="12573" y="-1609"/>
                      <a:pt x="16193" y="1154"/>
                      <a:pt x="16193" y="7059"/>
                    </a:cubicBezTo>
                    <a:lnTo>
                      <a:pt x="16193" y="25061"/>
                    </a:lnTo>
                    <a:cubicBezTo>
                      <a:pt x="16097" y="30967"/>
                      <a:pt x="12478" y="37920"/>
                      <a:pt x="8096" y="40492"/>
                    </a:cubicBezTo>
                    <a:close/>
                  </a:path>
                </a:pathLst>
              </a:custGeom>
              <a:solidFill>
                <a:srgbClr val="5A9C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49" name="ïṡḷïḋè">
                <a:extLst>
                  <a:ext uri="{FF2B5EF4-FFF2-40B4-BE49-F238E27FC236}">
                    <a16:creationId xmlns:a16="http://schemas.microsoft.com/office/drawing/2014/main" id="{C0722CD1-C340-415D-8C94-707E65E0BF57}"/>
                  </a:ext>
                </a:extLst>
              </p:cNvPr>
              <p:cNvSpPr/>
              <p:nvPr/>
            </p:nvSpPr>
            <p:spPr>
              <a:xfrm>
                <a:off x="6448057" y="3430622"/>
                <a:ext cx="55002" cy="166438"/>
              </a:xfrm>
              <a:custGeom>
                <a:avLst/>
                <a:gdLst>
                  <a:gd name="connsiteX0" fmla="*/ 5144 w 10286"/>
                  <a:gd name="connsiteY0" fmla="*/ 30517 h 31126"/>
                  <a:gd name="connsiteX1" fmla="*/ 5144 w 10286"/>
                  <a:gd name="connsiteY1" fmla="*/ 30517 h 31126"/>
                  <a:gd name="connsiteX2" fmla="*/ 0 w 10286"/>
                  <a:gd name="connsiteY2" fmla="*/ 26612 h 31126"/>
                  <a:gd name="connsiteX3" fmla="*/ 0 w 10286"/>
                  <a:gd name="connsiteY3" fmla="*/ 10515 h 31126"/>
                  <a:gd name="connsiteX4" fmla="*/ 5144 w 10286"/>
                  <a:gd name="connsiteY4" fmla="*/ 609 h 31126"/>
                  <a:gd name="connsiteX5" fmla="*/ 5144 w 10286"/>
                  <a:gd name="connsiteY5" fmla="*/ 609 h 31126"/>
                  <a:gd name="connsiteX6" fmla="*/ 10287 w 10286"/>
                  <a:gd name="connsiteY6" fmla="*/ 4514 h 31126"/>
                  <a:gd name="connsiteX7" fmla="*/ 10287 w 10286"/>
                  <a:gd name="connsiteY7" fmla="*/ 20516 h 31126"/>
                  <a:gd name="connsiteX8" fmla="*/ 5144 w 10286"/>
                  <a:gd name="connsiteY8" fmla="*/ 30517 h 31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86" h="31126">
                    <a:moveTo>
                      <a:pt x="5144" y="30517"/>
                    </a:moveTo>
                    <a:lnTo>
                      <a:pt x="5144" y="30517"/>
                    </a:lnTo>
                    <a:cubicBezTo>
                      <a:pt x="2286" y="32137"/>
                      <a:pt x="0" y="30422"/>
                      <a:pt x="0" y="26612"/>
                    </a:cubicBezTo>
                    <a:lnTo>
                      <a:pt x="0" y="10515"/>
                    </a:lnTo>
                    <a:cubicBezTo>
                      <a:pt x="0" y="6705"/>
                      <a:pt x="2286" y="2323"/>
                      <a:pt x="5144" y="609"/>
                    </a:cubicBezTo>
                    <a:lnTo>
                      <a:pt x="5144" y="609"/>
                    </a:lnTo>
                    <a:cubicBezTo>
                      <a:pt x="8001" y="-1010"/>
                      <a:pt x="10287" y="704"/>
                      <a:pt x="10287" y="4514"/>
                    </a:cubicBezTo>
                    <a:lnTo>
                      <a:pt x="10287" y="20516"/>
                    </a:lnTo>
                    <a:cubicBezTo>
                      <a:pt x="10287" y="24517"/>
                      <a:pt x="7906" y="28898"/>
                      <a:pt x="5144" y="30517"/>
                    </a:cubicBezTo>
                    <a:close/>
                  </a:path>
                </a:pathLst>
              </a:custGeom>
              <a:solidFill>
                <a:srgbClr val="8BD61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  <p:sp>
            <p:nvSpPr>
              <p:cNvPr id="50" name="íṩļiḑê">
                <a:extLst>
                  <a:ext uri="{FF2B5EF4-FFF2-40B4-BE49-F238E27FC236}">
                    <a16:creationId xmlns:a16="http://schemas.microsoft.com/office/drawing/2014/main" id="{83DB695B-2F43-46BE-A37F-B34050F1C45D}"/>
                  </a:ext>
                </a:extLst>
              </p:cNvPr>
              <p:cNvSpPr/>
              <p:nvPr/>
            </p:nvSpPr>
            <p:spPr>
              <a:xfrm>
                <a:off x="6326841" y="2218850"/>
                <a:ext cx="455832" cy="890076"/>
              </a:xfrm>
              <a:custGeom>
                <a:avLst/>
                <a:gdLst>
                  <a:gd name="connsiteX0" fmla="*/ 21431 w 85246"/>
                  <a:gd name="connsiteY0" fmla="*/ 6912 h 166455"/>
                  <a:gd name="connsiteX1" fmla="*/ 37624 w 85246"/>
                  <a:gd name="connsiteY1" fmla="*/ 101876 h 166455"/>
                  <a:gd name="connsiteX2" fmla="*/ 0 w 85246"/>
                  <a:gd name="connsiteY2" fmla="*/ 166455 h 166455"/>
                  <a:gd name="connsiteX3" fmla="*/ 84868 w 85246"/>
                  <a:gd name="connsiteY3" fmla="*/ 51298 h 166455"/>
                  <a:gd name="connsiteX4" fmla="*/ 21431 w 85246"/>
                  <a:gd name="connsiteY4" fmla="*/ 6912 h 166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246" h="166455">
                    <a:moveTo>
                      <a:pt x="21431" y="6912"/>
                    </a:moveTo>
                    <a:cubicBezTo>
                      <a:pt x="21431" y="6912"/>
                      <a:pt x="49149" y="25962"/>
                      <a:pt x="37624" y="101876"/>
                    </a:cubicBezTo>
                    <a:cubicBezTo>
                      <a:pt x="30194" y="150739"/>
                      <a:pt x="0" y="166455"/>
                      <a:pt x="0" y="166455"/>
                    </a:cubicBezTo>
                    <a:cubicBezTo>
                      <a:pt x="0" y="166455"/>
                      <a:pt x="77914" y="139023"/>
                      <a:pt x="84868" y="51298"/>
                    </a:cubicBezTo>
                    <a:cubicBezTo>
                      <a:pt x="90964" y="-25854"/>
                      <a:pt x="21431" y="6912"/>
                      <a:pt x="21431" y="6912"/>
                    </a:cubicBezTo>
                    <a:close/>
                  </a:path>
                </a:pathLst>
              </a:custGeom>
              <a:solidFill>
                <a:srgbClr val="5A605A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63" name="矩形 162">
            <a:extLst>
              <a:ext uri="{FF2B5EF4-FFF2-40B4-BE49-F238E27FC236}">
                <a16:creationId xmlns:a16="http://schemas.microsoft.com/office/drawing/2014/main" id="{3EE8C6D2-E02A-4D2A-ABB4-08A1B32AEA2B}"/>
              </a:ext>
            </a:extLst>
          </p:cNvPr>
          <p:cNvSpPr/>
          <p:nvPr/>
        </p:nvSpPr>
        <p:spPr>
          <a:xfrm>
            <a:off x="6659972" y="3059896"/>
            <a:ext cx="1556484" cy="148878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CN" altLang="en-US" sz="1600" dirty="0"/>
              <a:t>应急指挥</a:t>
            </a:r>
          </a:p>
        </p:txBody>
      </p:sp>
      <p:grpSp>
        <p:nvGrpSpPr>
          <p:cNvPr id="188" name="组合 202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9690F627-F2DA-4CA5-8467-B86536877794}"/>
              </a:ext>
            </a:extLst>
          </p:cNvPr>
          <p:cNvGrpSpPr>
            <a:grpSpLocks noChangeAspect="1"/>
          </p:cNvGrpSpPr>
          <p:nvPr/>
        </p:nvGrpSpPr>
        <p:grpSpPr>
          <a:xfrm>
            <a:off x="6939342" y="3261172"/>
            <a:ext cx="1082406" cy="786633"/>
            <a:chOff x="3197968" y="1322878"/>
            <a:chExt cx="5796064" cy="4212261"/>
          </a:xfrm>
        </p:grpSpPr>
        <p:grpSp>
          <p:nvGrpSpPr>
            <p:cNvPr id="189" name="iŝliďê">
              <a:extLst>
                <a:ext uri="{FF2B5EF4-FFF2-40B4-BE49-F238E27FC236}">
                  <a16:creationId xmlns:a16="http://schemas.microsoft.com/office/drawing/2014/main" id="{544FF2D8-D95A-4D00-8F70-57065391DF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97968" y="1322878"/>
              <a:ext cx="5796064" cy="4212261"/>
              <a:chOff x="975" y="1847"/>
              <a:chExt cx="1892" cy="1375"/>
            </a:xfrm>
          </p:grpSpPr>
          <p:sp>
            <p:nvSpPr>
              <p:cNvPr id="2011" name="iSļíḋê">
                <a:extLst>
                  <a:ext uri="{FF2B5EF4-FFF2-40B4-BE49-F238E27FC236}">
                    <a16:creationId xmlns:a16="http://schemas.microsoft.com/office/drawing/2014/main" id="{5A32AAEF-DEFF-4289-8328-9C995E9F6B15}"/>
                  </a:ext>
                </a:extLst>
              </p:cNvPr>
              <p:cNvSpPr/>
              <p:nvPr/>
            </p:nvSpPr>
            <p:spPr bwMode="auto">
              <a:xfrm>
                <a:off x="999" y="3142"/>
                <a:ext cx="1844" cy="80"/>
              </a:xfrm>
              <a:custGeom>
                <a:avLst/>
                <a:gdLst>
                  <a:gd name="T0" fmla="*/ 4611 w 9221"/>
                  <a:gd name="T1" fmla="*/ 399 h 399"/>
                  <a:gd name="T2" fmla="*/ 5084 w 9221"/>
                  <a:gd name="T3" fmla="*/ 398 h 399"/>
                  <a:gd name="T4" fmla="*/ 5985 w 9221"/>
                  <a:gd name="T5" fmla="*/ 390 h 399"/>
                  <a:gd name="T6" fmla="*/ 6812 w 9221"/>
                  <a:gd name="T7" fmla="*/ 374 h 399"/>
                  <a:gd name="T8" fmla="*/ 7548 w 9221"/>
                  <a:gd name="T9" fmla="*/ 354 h 399"/>
                  <a:gd name="T10" fmla="*/ 8173 w 9221"/>
                  <a:gd name="T11" fmla="*/ 326 h 399"/>
                  <a:gd name="T12" fmla="*/ 8670 w 9221"/>
                  <a:gd name="T13" fmla="*/ 294 h 399"/>
                  <a:gd name="T14" fmla="*/ 8942 w 9221"/>
                  <a:gd name="T15" fmla="*/ 268 h 399"/>
                  <a:gd name="T16" fmla="*/ 9077 w 9221"/>
                  <a:gd name="T17" fmla="*/ 249 h 399"/>
                  <a:gd name="T18" fmla="*/ 9169 w 9221"/>
                  <a:gd name="T19" fmla="*/ 229 h 399"/>
                  <a:gd name="T20" fmla="*/ 9207 w 9221"/>
                  <a:gd name="T21" fmla="*/ 215 h 399"/>
                  <a:gd name="T22" fmla="*/ 9220 w 9221"/>
                  <a:gd name="T23" fmla="*/ 205 h 399"/>
                  <a:gd name="T24" fmla="*/ 9221 w 9221"/>
                  <a:gd name="T25" fmla="*/ 200 h 399"/>
                  <a:gd name="T26" fmla="*/ 9220 w 9221"/>
                  <a:gd name="T27" fmla="*/ 194 h 399"/>
                  <a:gd name="T28" fmla="*/ 9207 w 9221"/>
                  <a:gd name="T29" fmla="*/ 184 h 399"/>
                  <a:gd name="T30" fmla="*/ 9169 w 9221"/>
                  <a:gd name="T31" fmla="*/ 169 h 399"/>
                  <a:gd name="T32" fmla="*/ 9077 w 9221"/>
                  <a:gd name="T33" fmla="*/ 149 h 399"/>
                  <a:gd name="T34" fmla="*/ 8942 w 9221"/>
                  <a:gd name="T35" fmla="*/ 131 h 399"/>
                  <a:gd name="T36" fmla="*/ 8670 w 9221"/>
                  <a:gd name="T37" fmla="*/ 104 h 399"/>
                  <a:gd name="T38" fmla="*/ 8173 w 9221"/>
                  <a:gd name="T39" fmla="*/ 72 h 399"/>
                  <a:gd name="T40" fmla="*/ 7548 w 9221"/>
                  <a:gd name="T41" fmla="*/ 45 h 399"/>
                  <a:gd name="T42" fmla="*/ 6812 w 9221"/>
                  <a:gd name="T43" fmla="*/ 24 h 399"/>
                  <a:gd name="T44" fmla="*/ 5985 w 9221"/>
                  <a:gd name="T45" fmla="*/ 9 h 399"/>
                  <a:gd name="T46" fmla="*/ 5084 w 9221"/>
                  <a:gd name="T47" fmla="*/ 1 h 399"/>
                  <a:gd name="T48" fmla="*/ 4611 w 9221"/>
                  <a:gd name="T49" fmla="*/ 0 h 399"/>
                  <a:gd name="T50" fmla="*/ 4137 w 9221"/>
                  <a:gd name="T51" fmla="*/ 1 h 399"/>
                  <a:gd name="T52" fmla="*/ 3237 w 9221"/>
                  <a:gd name="T53" fmla="*/ 9 h 399"/>
                  <a:gd name="T54" fmla="*/ 2409 w 9221"/>
                  <a:gd name="T55" fmla="*/ 24 h 399"/>
                  <a:gd name="T56" fmla="*/ 1673 w 9221"/>
                  <a:gd name="T57" fmla="*/ 45 h 399"/>
                  <a:gd name="T58" fmla="*/ 1048 w 9221"/>
                  <a:gd name="T59" fmla="*/ 72 h 399"/>
                  <a:gd name="T60" fmla="*/ 551 w 9221"/>
                  <a:gd name="T61" fmla="*/ 104 h 399"/>
                  <a:gd name="T62" fmla="*/ 279 w 9221"/>
                  <a:gd name="T63" fmla="*/ 131 h 399"/>
                  <a:gd name="T64" fmla="*/ 144 w 9221"/>
                  <a:gd name="T65" fmla="*/ 149 h 399"/>
                  <a:gd name="T66" fmla="*/ 52 w 9221"/>
                  <a:gd name="T67" fmla="*/ 169 h 399"/>
                  <a:gd name="T68" fmla="*/ 14 w 9221"/>
                  <a:gd name="T69" fmla="*/ 184 h 399"/>
                  <a:gd name="T70" fmla="*/ 1 w 9221"/>
                  <a:gd name="T71" fmla="*/ 194 h 399"/>
                  <a:gd name="T72" fmla="*/ 0 w 9221"/>
                  <a:gd name="T73" fmla="*/ 200 h 399"/>
                  <a:gd name="T74" fmla="*/ 1 w 9221"/>
                  <a:gd name="T75" fmla="*/ 205 h 399"/>
                  <a:gd name="T76" fmla="*/ 14 w 9221"/>
                  <a:gd name="T77" fmla="*/ 215 h 399"/>
                  <a:gd name="T78" fmla="*/ 52 w 9221"/>
                  <a:gd name="T79" fmla="*/ 229 h 399"/>
                  <a:gd name="T80" fmla="*/ 144 w 9221"/>
                  <a:gd name="T81" fmla="*/ 249 h 399"/>
                  <a:gd name="T82" fmla="*/ 279 w 9221"/>
                  <a:gd name="T83" fmla="*/ 268 h 399"/>
                  <a:gd name="T84" fmla="*/ 551 w 9221"/>
                  <a:gd name="T85" fmla="*/ 294 h 399"/>
                  <a:gd name="T86" fmla="*/ 1048 w 9221"/>
                  <a:gd name="T87" fmla="*/ 326 h 399"/>
                  <a:gd name="T88" fmla="*/ 1673 w 9221"/>
                  <a:gd name="T89" fmla="*/ 354 h 399"/>
                  <a:gd name="T90" fmla="*/ 2409 w 9221"/>
                  <a:gd name="T91" fmla="*/ 374 h 399"/>
                  <a:gd name="T92" fmla="*/ 3237 w 9221"/>
                  <a:gd name="T93" fmla="*/ 390 h 399"/>
                  <a:gd name="T94" fmla="*/ 4137 w 9221"/>
                  <a:gd name="T95" fmla="*/ 398 h 399"/>
                  <a:gd name="T96" fmla="*/ 4611 w 9221"/>
                  <a:gd name="T97" fmla="*/ 399 h 3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221" h="399">
                    <a:moveTo>
                      <a:pt x="4611" y="399"/>
                    </a:moveTo>
                    <a:lnTo>
                      <a:pt x="5084" y="398"/>
                    </a:lnTo>
                    <a:lnTo>
                      <a:pt x="5985" y="390"/>
                    </a:lnTo>
                    <a:lnTo>
                      <a:pt x="6812" y="374"/>
                    </a:lnTo>
                    <a:lnTo>
                      <a:pt x="7548" y="354"/>
                    </a:lnTo>
                    <a:lnTo>
                      <a:pt x="8173" y="326"/>
                    </a:lnTo>
                    <a:lnTo>
                      <a:pt x="8670" y="294"/>
                    </a:lnTo>
                    <a:lnTo>
                      <a:pt x="8942" y="268"/>
                    </a:lnTo>
                    <a:lnTo>
                      <a:pt x="9077" y="249"/>
                    </a:lnTo>
                    <a:lnTo>
                      <a:pt x="9169" y="229"/>
                    </a:lnTo>
                    <a:lnTo>
                      <a:pt x="9207" y="215"/>
                    </a:lnTo>
                    <a:lnTo>
                      <a:pt x="9220" y="205"/>
                    </a:lnTo>
                    <a:lnTo>
                      <a:pt x="9221" y="200"/>
                    </a:lnTo>
                    <a:lnTo>
                      <a:pt x="9220" y="194"/>
                    </a:lnTo>
                    <a:lnTo>
                      <a:pt x="9207" y="184"/>
                    </a:lnTo>
                    <a:lnTo>
                      <a:pt x="9169" y="169"/>
                    </a:lnTo>
                    <a:lnTo>
                      <a:pt x="9077" y="149"/>
                    </a:lnTo>
                    <a:lnTo>
                      <a:pt x="8942" y="131"/>
                    </a:lnTo>
                    <a:lnTo>
                      <a:pt x="8670" y="104"/>
                    </a:lnTo>
                    <a:lnTo>
                      <a:pt x="8173" y="72"/>
                    </a:lnTo>
                    <a:lnTo>
                      <a:pt x="7548" y="45"/>
                    </a:lnTo>
                    <a:lnTo>
                      <a:pt x="6812" y="24"/>
                    </a:lnTo>
                    <a:lnTo>
                      <a:pt x="5985" y="9"/>
                    </a:lnTo>
                    <a:lnTo>
                      <a:pt x="5084" y="1"/>
                    </a:lnTo>
                    <a:lnTo>
                      <a:pt x="4611" y="0"/>
                    </a:lnTo>
                    <a:lnTo>
                      <a:pt x="4137" y="1"/>
                    </a:lnTo>
                    <a:lnTo>
                      <a:pt x="3237" y="9"/>
                    </a:lnTo>
                    <a:lnTo>
                      <a:pt x="2409" y="24"/>
                    </a:lnTo>
                    <a:lnTo>
                      <a:pt x="1673" y="45"/>
                    </a:lnTo>
                    <a:lnTo>
                      <a:pt x="1048" y="72"/>
                    </a:lnTo>
                    <a:lnTo>
                      <a:pt x="551" y="104"/>
                    </a:lnTo>
                    <a:lnTo>
                      <a:pt x="279" y="131"/>
                    </a:lnTo>
                    <a:lnTo>
                      <a:pt x="144" y="149"/>
                    </a:lnTo>
                    <a:lnTo>
                      <a:pt x="52" y="169"/>
                    </a:lnTo>
                    <a:lnTo>
                      <a:pt x="14" y="184"/>
                    </a:lnTo>
                    <a:lnTo>
                      <a:pt x="1" y="194"/>
                    </a:lnTo>
                    <a:lnTo>
                      <a:pt x="0" y="200"/>
                    </a:lnTo>
                    <a:lnTo>
                      <a:pt x="1" y="205"/>
                    </a:lnTo>
                    <a:lnTo>
                      <a:pt x="14" y="215"/>
                    </a:lnTo>
                    <a:lnTo>
                      <a:pt x="52" y="229"/>
                    </a:lnTo>
                    <a:lnTo>
                      <a:pt x="144" y="249"/>
                    </a:lnTo>
                    <a:lnTo>
                      <a:pt x="279" y="268"/>
                    </a:lnTo>
                    <a:lnTo>
                      <a:pt x="551" y="294"/>
                    </a:lnTo>
                    <a:lnTo>
                      <a:pt x="1048" y="326"/>
                    </a:lnTo>
                    <a:lnTo>
                      <a:pt x="1673" y="354"/>
                    </a:lnTo>
                    <a:lnTo>
                      <a:pt x="2409" y="374"/>
                    </a:lnTo>
                    <a:lnTo>
                      <a:pt x="3237" y="390"/>
                    </a:lnTo>
                    <a:lnTo>
                      <a:pt x="4137" y="398"/>
                    </a:lnTo>
                    <a:lnTo>
                      <a:pt x="4611" y="399"/>
                    </a:lnTo>
                    <a:close/>
                  </a:path>
                </a:pathLst>
              </a:custGeom>
              <a:solidFill>
                <a:srgbClr val="DDDDD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2" name="iṩľiďé">
                <a:extLst>
                  <a:ext uri="{FF2B5EF4-FFF2-40B4-BE49-F238E27FC236}">
                    <a16:creationId xmlns:a16="http://schemas.microsoft.com/office/drawing/2014/main" id="{7CE1B5A2-8A10-4743-8035-4475EA9CBBF0}"/>
                  </a:ext>
                </a:extLst>
              </p:cNvPr>
              <p:cNvSpPr/>
              <p:nvPr/>
            </p:nvSpPr>
            <p:spPr bwMode="auto">
              <a:xfrm>
                <a:off x="1001" y="3142"/>
                <a:ext cx="1840" cy="79"/>
              </a:xfrm>
              <a:custGeom>
                <a:avLst/>
                <a:gdLst>
                  <a:gd name="T0" fmla="*/ 4601 w 9201"/>
                  <a:gd name="T1" fmla="*/ 395 h 395"/>
                  <a:gd name="T2" fmla="*/ 5073 w 9201"/>
                  <a:gd name="T3" fmla="*/ 394 h 395"/>
                  <a:gd name="T4" fmla="*/ 5971 w 9201"/>
                  <a:gd name="T5" fmla="*/ 386 h 395"/>
                  <a:gd name="T6" fmla="*/ 6798 w 9201"/>
                  <a:gd name="T7" fmla="*/ 371 h 395"/>
                  <a:gd name="T8" fmla="*/ 7531 w 9201"/>
                  <a:gd name="T9" fmla="*/ 350 h 395"/>
                  <a:gd name="T10" fmla="*/ 8156 w 9201"/>
                  <a:gd name="T11" fmla="*/ 323 h 395"/>
                  <a:gd name="T12" fmla="*/ 8653 w 9201"/>
                  <a:gd name="T13" fmla="*/ 291 h 395"/>
                  <a:gd name="T14" fmla="*/ 8924 w 9201"/>
                  <a:gd name="T15" fmla="*/ 265 h 395"/>
                  <a:gd name="T16" fmla="*/ 9059 w 9201"/>
                  <a:gd name="T17" fmla="*/ 247 h 395"/>
                  <a:gd name="T18" fmla="*/ 9150 w 9201"/>
                  <a:gd name="T19" fmla="*/ 227 h 395"/>
                  <a:gd name="T20" fmla="*/ 9189 w 9201"/>
                  <a:gd name="T21" fmla="*/ 213 h 395"/>
                  <a:gd name="T22" fmla="*/ 9200 w 9201"/>
                  <a:gd name="T23" fmla="*/ 203 h 395"/>
                  <a:gd name="T24" fmla="*/ 9201 w 9201"/>
                  <a:gd name="T25" fmla="*/ 198 h 395"/>
                  <a:gd name="T26" fmla="*/ 9200 w 9201"/>
                  <a:gd name="T27" fmla="*/ 192 h 395"/>
                  <a:gd name="T28" fmla="*/ 9189 w 9201"/>
                  <a:gd name="T29" fmla="*/ 182 h 395"/>
                  <a:gd name="T30" fmla="*/ 9150 w 9201"/>
                  <a:gd name="T31" fmla="*/ 168 h 395"/>
                  <a:gd name="T32" fmla="*/ 9059 w 9201"/>
                  <a:gd name="T33" fmla="*/ 148 h 395"/>
                  <a:gd name="T34" fmla="*/ 8924 w 9201"/>
                  <a:gd name="T35" fmla="*/ 130 h 395"/>
                  <a:gd name="T36" fmla="*/ 8653 w 9201"/>
                  <a:gd name="T37" fmla="*/ 103 h 395"/>
                  <a:gd name="T38" fmla="*/ 8156 w 9201"/>
                  <a:gd name="T39" fmla="*/ 72 h 395"/>
                  <a:gd name="T40" fmla="*/ 7531 w 9201"/>
                  <a:gd name="T41" fmla="*/ 45 h 395"/>
                  <a:gd name="T42" fmla="*/ 6798 w 9201"/>
                  <a:gd name="T43" fmla="*/ 24 h 395"/>
                  <a:gd name="T44" fmla="*/ 5971 w 9201"/>
                  <a:gd name="T45" fmla="*/ 9 h 395"/>
                  <a:gd name="T46" fmla="*/ 5073 w 9201"/>
                  <a:gd name="T47" fmla="*/ 1 h 395"/>
                  <a:gd name="T48" fmla="*/ 4601 w 9201"/>
                  <a:gd name="T49" fmla="*/ 0 h 395"/>
                  <a:gd name="T50" fmla="*/ 4128 w 9201"/>
                  <a:gd name="T51" fmla="*/ 1 h 395"/>
                  <a:gd name="T52" fmla="*/ 3230 w 9201"/>
                  <a:gd name="T53" fmla="*/ 9 h 395"/>
                  <a:gd name="T54" fmla="*/ 2403 w 9201"/>
                  <a:gd name="T55" fmla="*/ 24 h 395"/>
                  <a:gd name="T56" fmla="*/ 1670 w 9201"/>
                  <a:gd name="T57" fmla="*/ 45 h 395"/>
                  <a:gd name="T58" fmla="*/ 1045 w 9201"/>
                  <a:gd name="T59" fmla="*/ 72 h 395"/>
                  <a:gd name="T60" fmla="*/ 548 w 9201"/>
                  <a:gd name="T61" fmla="*/ 103 h 395"/>
                  <a:gd name="T62" fmla="*/ 277 w 9201"/>
                  <a:gd name="T63" fmla="*/ 130 h 395"/>
                  <a:gd name="T64" fmla="*/ 142 w 9201"/>
                  <a:gd name="T65" fmla="*/ 148 h 395"/>
                  <a:gd name="T66" fmla="*/ 51 w 9201"/>
                  <a:gd name="T67" fmla="*/ 168 h 395"/>
                  <a:gd name="T68" fmla="*/ 12 w 9201"/>
                  <a:gd name="T69" fmla="*/ 182 h 395"/>
                  <a:gd name="T70" fmla="*/ 1 w 9201"/>
                  <a:gd name="T71" fmla="*/ 192 h 395"/>
                  <a:gd name="T72" fmla="*/ 0 w 9201"/>
                  <a:gd name="T73" fmla="*/ 198 h 395"/>
                  <a:gd name="T74" fmla="*/ 1 w 9201"/>
                  <a:gd name="T75" fmla="*/ 203 h 395"/>
                  <a:gd name="T76" fmla="*/ 12 w 9201"/>
                  <a:gd name="T77" fmla="*/ 213 h 395"/>
                  <a:gd name="T78" fmla="*/ 51 w 9201"/>
                  <a:gd name="T79" fmla="*/ 227 h 395"/>
                  <a:gd name="T80" fmla="*/ 142 w 9201"/>
                  <a:gd name="T81" fmla="*/ 247 h 395"/>
                  <a:gd name="T82" fmla="*/ 277 w 9201"/>
                  <a:gd name="T83" fmla="*/ 265 h 395"/>
                  <a:gd name="T84" fmla="*/ 548 w 9201"/>
                  <a:gd name="T85" fmla="*/ 291 h 395"/>
                  <a:gd name="T86" fmla="*/ 1045 w 9201"/>
                  <a:gd name="T87" fmla="*/ 323 h 395"/>
                  <a:gd name="T88" fmla="*/ 1670 w 9201"/>
                  <a:gd name="T89" fmla="*/ 350 h 395"/>
                  <a:gd name="T90" fmla="*/ 2403 w 9201"/>
                  <a:gd name="T91" fmla="*/ 371 h 395"/>
                  <a:gd name="T92" fmla="*/ 3230 w 9201"/>
                  <a:gd name="T93" fmla="*/ 386 h 395"/>
                  <a:gd name="T94" fmla="*/ 4128 w 9201"/>
                  <a:gd name="T95" fmla="*/ 394 h 395"/>
                  <a:gd name="T96" fmla="*/ 4601 w 9201"/>
                  <a:gd name="T97" fmla="*/ 395 h 3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201" h="395">
                    <a:moveTo>
                      <a:pt x="4601" y="395"/>
                    </a:moveTo>
                    <a:lnTo>
                      <a:pt x="5073" y="394"/>
                    </a:lnTo>
                    <a:lnTo>
                      <a:pt x="5971" y="386"/>
                    </a:lnTo>
                    <a:lnTo>
                      <a:pt x="6798" y="371"/>
                    </a:lnTo>
                    <a:lnTo>
                      <a:pt x="7531" y="350"/>
                    </a:lnTo>
                    <a:lnTo>
                      <a:pt x="8156" y="323"/>
                    </a:lnTo>
                    <a:lnTo>
                      <a:pt x="8653" y="291"/>
                    </a:lnTo>
                    <a:lnTo>
                      <a:pt x="8924" y="265"/>
                    </a:lnTo>
                    <a:lnTo>
                      <a:pt x="9059" y="247"/>
                    </a:lnTo>
                    <a:lnTo>
                      <a:pt x="9150" y="227"/>
                    </a:lnTo>
                    <a:lnTo>
                      <a:pt x="9189" y="213"/>
                    </a:lnTo>
                    <a:lnTo>
                      <a:pt x="9200" y="203"/>
                    </a:lnTo>
                    <a:lnTo>
                      <a:pt x="9201" y="198"/>
                    </a:lnTo>
                    <a:lnTo>
                      <a:pt x="9200" y="192"/>
                    </a:lnTo>
                    <a:lnTo>
                      <a:pt x="9189" y="182"/>
                    </a:lnTo>
                    <a:lnTo>
                      <a:pt x="9150" y="168"/>
                    </a:lnTo>
                    <a:lnTo>
                      <a:pt x="9059" y="148"/>
                    </a:lnTo>
                    <a:lnTo>
                      <a:pt x="8924" y="130"/>
                    </a:lnTo>
                    <a:lnTo>
                      <a:pt x="8653" y="103"/>
                    </a:lnTo>
                    <a:lnTo>
                      <a:pt x="8156" y="72"/>
                    </a:lnTo>
                    <a:lnTo>
                      <a:pt x="7531" y="45"/>
                    </a:lnTo>
                    <a:lnTo>
                      <a:pt x="6798" y="24"/>
                    </a:lnTo>
                    <a:lnTo>
                      <a:pt x="5971" y="9"/>
                    </a:lnTo>
                    <a:lnTo>
                      <a:pt x="5073" y="1"/>
                    </a:lnTo>
                    <a:lnTo>
                      <a:pt x="4601" y="0"/>
                    </a:lnTo>
                    <a:lnTo>
                      <a:pt x="4128" y="1"/>
                    </a:lnTo>
                    <a:lnTo>
                      <a:pt x="3230" y="9"/>
                    </a:lnTo>
                    <a:lnTo>
                      <a:pt x="2403" y="24"/>
                    </a:lnTo>
                    <a:lnTo>
                      <a:pt x="1670" y="45"/>
                    </a:lnTo>
                    <a:lnTo>
                      <a:pt x="1045" y="72"/>
                    </a:lnTo>
                    <a:lnTo>
                      <a:pt x="548" y="103"/>
                    </a:lnTo>
                    <a:lnTo>
                      <a:pt x="277" y="130"/>
                    </a:lnTo>
                    <a:lnTo>
                      <a:pt x="142" y="148"/>
                    </a:lnTo>
                    <a:lnTo>
                      <a:pt x="51" y="168"/>
                    </a:lnTo>
                    <a:lnTo>
                      <a:pt x="12" y="182"/>
                    </a:lnTo>
                    <a:lnTo>
                      <a:pt x="1" y="192"/>
                    </a:lnTo>
                    <a:lnTo>
                      <a:pt x="0" y="198"/>
                    </a:lnTo>
                    <a:lnTo>
                      <a:pt x="1" y="203"/>
                    </a:lnTo>
                    <a:lnTo>
                      <a:pt x="12" y="213"/>
                    </a:lnTo>
                    <a:lnTo>
                      <a:pt x="51" y="227"/>
                    </a:lnTo>
                    <a:lnTo>
                      <a:pt x="142" y="247"/>
                    </a:lnTo>
                    <a:lnTo>
                      <a:pt x="277" y="265"/>
                    </a:lnTo>
                    <a:lnTo>
                      <a:pt x="548" y="291"/>
                    </a:lnTo>
                    <a:lnTo>
                      <a:pt x="1045" y="323"/>
                    </a:lnTo>
                    <a:lnTo>
                      <a:pt x="1670" y="350"/>
                    </a:lnTo>
                    <a:lnTo>
                      <a:pt x="2403" y="371"/>
                    </a:lnTo>
                    <a:lnTo>
                      <a:pt x="3230" y="386"/>
                    </a:lnTo>
                    <a:lnTo>
                      <a:pt x="4128" y="394"/>
                    </a:lnTo>
                    <a:lnTo>
                      <a:pt x="4601" y="395"/>
                    </a:lnTo>
                    <a:close/>
                  </a:path>
                </a:pathLst>
              </a:custGeom>
              <a:solidFill>
                <a:srgbClr val="DCDCD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3" name="iśļïďé">
                <a:extLst>
                  <a:ext uri="{FF2B5EF4-FFF2-40B4-BE49-F238E27FC236}">
                    <a16:creationId xmlns:a16="http://schemas.microsoft.com/office/drawing/2014/main" id="{F893BE75-76E9-4704-939F-A9416DE783E6}"/>
                  </a:ext>
                </a:extLst>
              </p:cNvPr>
              <p:cNvSpPr/>
              <p:nvPr/>
            </p:nvSpPr>
            <p:spPr bwMode="auto">
              <a:xfrm>
                <a:off x="1003" y="3143"/>
                <a:ext cx="1837" cy="78"/>
              </a:xfrm>
              <a:custGeom>
                <a:avLst/>
                <a:gdLst>
                  <a:gd name="T0" fmla="*/ 4593 w 9185"/>
                  <a:gd name="T1" fmla="*/ 391 h 391"/>
                  <a:gd name="T2" fmla="*/ 5064 w 9185"/>
                  <a:gd name="T3" fmla="*/ 390 h 391"/>
                  <a:gd name="T4" fmla="*/ 5961 w 9185"/>
                  <a:gd name="T5" fmla="*/ 382 h 391"/>
                  <a:gd name="T6" fmla="*/ 6786 w 9185"/>
                  <a:gd name="T7" fmla="*/ 367 h 391"/>
                  <a:gd name="T8" fmla="*/ 7518 w 9185"/>
                  <a:gd name="T9" fmla="*/ 346 h 391"/>
                  <a:gd name="T10" fmla="*/ 8141 w 9185"/>
                  <a:gd name="T11" fmla="*/ 320 h 391"/>
                  <a:gd name="T12" fmla="*/ 8636 w 9185"/>
                  <a:gd name="T13" fmla="*/ 288 h 391"/>
                  <a:gd name="T14" fmla="*/ 8908 w 9185"/>
                  <a:gd name="T15" fmla="*/ 262 h 391"/>
                  <a:gd name="T16" fmla="*/ 9042 w 9185"/>
                  <a:gd name="T17" fmla="*/ 244 h 391"/>
                  <a:gd name="T18" fmla="*/ 9134 w 9185"/>
                  <a:gd name="T19" fmla="*/ 225 h 391"/>
                  <a:gd name="T20" fmla="*/ 9172 w 9185"/>
                  <a:gd name="T21" fmla="*/ 210 h 391"/>
                  <a:gd name="T22" fmla="*/ 9184 w 9185"/>
                  <a:gd name="T23" fmla="*/ 201 h 391"/>
                  <a:gd name="T24" fmla="*/ 9185 w 9185"/>
                  <a:gd name="T25" fmla="*/ 196 h 391"/>
                  <a:gd name="T26" fmla="*/ 9184 w 9185"/>
                  <a:gd name="T27" fmla="*/ 190 h 391"/>
                  <a:gd name="T28" fmla="*/ 9172 w 9185"/>
                  <a:gd name="T29" fmla="*/ 180 h 391"/>
                  <a:gd name="T30" fmla="*/ 9134 w 9185"/>
                  <a:gd name="T31" fmla="*/ 166 h 391"/>
                  <a:gd name="T32" fmla="*/ 9042 w 9185"/>
                  <a:gd name="T33" fmla="*/ 146 h 391"/>
                  <a:gd name="T34" fmla="*/ 8908 w 9185"/>
                  <a:gd name="T35" fmla="*/ 129 h 391"/>
                  <a:gd name="T36" fmla="*/ 8636 w 9185"/>
                  <a:gd name="T37" fmla="*/ 102 h 391"/>
                  <a:gd name="T38" fmla="*/ 8141 w 9185"/>
                  <a:gd name="T39" fmla="*/ 71 h 391"/>
                  <a:gd name="T40" fmla="*/ 7518 w 9185"/>
                  <a:gd name="T41" fmla="*/ 44 h 391"/>
                  <a:gd name="T42" fmla="*/ 6786 w 9185"/>
                  <a:gd name="T43" fmla="*/ 24 h 391"/>
                  <a:gd name="T44" fmla="*/ 5961 w 9185"/>
                  <a:gd name="T45" fmla="*/ 9 h 391"/>
                  <a:gd name="T46" fmla="*/ 5064 w 9185"/>
                  <a:gd name="T47" fmla="*/ 1 h 391"/>
                  <a:gd name="T48" fmla="*/ 4593 w 9185"/>
                  <a:gd name="T49" fmla="*/ 0 h 391"/>
                  <a:gd name="T50" fmla="*/ 4121 w 9185"/>
                  <a:gd name="T51" fmla="*/ 1 h 391"/>
                  <a:gd name="T52" fmla="*/ 3224 w 9185"/>
                  <a:gd name="T53" fmla="*/ 9 h 391"/>
                  <a:gd name="T54" fmla="*/ 2399 w 9185"/>
                  <a:gd name="T55" fmla="*/ 24 h 391"/>
                  <a:gd name="T56" fmla="*/ 1667 w 9185"/>
                  <a:gd name="T57" fmla="*/ 44 h 391"/>
                  <a:gd name="T58" fmla="*/ 1044 w 9185"/>
                  <a:gd name="T59" fmla="*/ 71 h 391"/>
                  <a:gd name="T60" fmla="*/ 549 w 9185"/>
                  <a:gd name="T61" fmla="*/ 102 h 391"/>
                  <a:gd name="T62" fmla="*/ 277 w 9185"/>
                  <a:gd name="T63" fmla="*/ 129 h 391"/>
                  <a:gd name="T64" fmla="*/ 143 w 9185"/>
                  <a:gd name="T65" fmla="*/ 146 h 391"/>
                  <a:gd name="T66" fmla="*/ 51 w 9185"/>
                  <a:gd name="T67" fmla="*/ 166 h 391"/>
                  <a:gd name="T68" fmla="*/ 13 w 9185"/>
                  <a:gd name="T69" fmla="*/ 180 h 391"/>
                  <a:gd name="T70" fmla="*/ 1 w 9185"/>
                  <a:gd name="T71" fmla="*/ 190 h 391"/>
                  <a:gd name="T72" fmla="*/ 0 w 9185"/>
                  <a:gd name="T73" fmla="*/ 196 h 391"/>
                  <a:gd name="T74" fmla="*/ 1 w 9185"/>
                  <a:gd name="T75" fmla="*/ 201 h 391"/>
                  <a:gd name="T76" fmla="*/ 13 w 9185"/>
                  <a:gd name="T77" fmla="*/ 210 h 391"/>
                  <a:gd name="T78" fmla="*/ 51 w 9185"/>
                  <a:gd name="T79" fmla="*/ 225 h 391"/>
                  <a:gd name="T80" fmla="*/ 143 w 9185"/>
                  <a:gd name="T81" fmla="*/ 244 h 391"/>
                  <a:gd name="T82" fmla="*/ 277 w 9185"/>
                  <a:gd name="T83" fmla="*/ 262 h 391"/>
                  <a:gd name="T84" fmla="*/ 549 w 9185"/>
                  <a:gd name="T85" fmla="*/ 288 h 391"/>
                  <a:gd name="T86" fmla="*/ 1044 w 9185"/>
                  <a:gd name="T87" fmla="*/ 320 h 391"/>
                  <a:gd name="T88" fmla="*/ 1667 w 9185"/>
                  <a:gd name="T89" fmla="*/ 346 h 391"/>
                  <a:gd name="T90" fmla="*/ 2399 w 9185"/>
                  <a:gd name="T91" fmla="*/ 367 h 391"/>
                  <a:gd name="T92" fmla="*/ 3224 w 9185"/>
                  <a:gd name="T93" fmla="*/ 382 h 391"/>
                  <a:gd name="T94" fmla="*/ 4121 w 9185"/>
                  <a:gd name="T95" fmla="*/ 390 h 391"/>
                  <a:gd name="T96" fmla="*/ 4593 w 9185"/>
                  <a:gd name="T97" fmla="*/ 391 h 3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185" h="391">
                    <a:moveTo>
                      <a:pt x="4593" y="391"/>
                    </a:moveTo>
                    <a:lnTo>
                      <a:pt x="5064" y="390"/>
                    </a:lnTo>
                    <a:lnTo>
                      <a:pt x="5961" y="382"/>
                    </a:lnTo>
                    <a:lnTo>
                      <a:pt x="6786" y="367"/>
                    </a:lnTo>
                    <a:lnTo>
                      <a:pt x="7518" y="346"/>
                    </a:lnTo>
                    <a:lnTo>
                      <a:pt x="8141" y="320"/>
                    </a:lnTo>
                    <a:lnTo>
                      <a:pt x="8636" y="288"/>
                    </a:lnTo>
                    <a:lnTo>
                      <a:pt x="8908" y="262"/>
                    </a:lnTo>
                    <a:lnTo>
                      <a:pt x="9042" y="244"/>
                    </a:lnTo>
                    <a:lnTo>
                      <a:pt x="9134" y="225"/>
                    </a:lnTo>
                    <a:lnTo>
                      <a:pt x="9172" y="210"/>
                    </a:lnTo>
                    <a:lnTo>
                      <a:pt x="9184" y="201"/>
                    </a:lnTo>
                    <a:lnTo>
                      <a:pt x="9185" y="196"/>
                    </a:lnTo>
                    <a:lnTo>
                      <a:pt x="9184" y="190"/>
                    </a:lnTo>
                    <a:lnTo>
                      <a:pt x="9172" y="180"/>
                    </a:lnTo>
                    <a:lnTo>
                      <a:pt x="9134" y="166"/>
                    </a:lnTo>
                    <a:lnTo>
                      <a:pt x="9042" y="146"/>
                    </a:lnTo>
                    <a:lnTo>
                      <a:pt x="8908" y="129"/>
                    </a:lnTo>
                    <a:lnTo>
                      <a:pt x="8636" y="102"/>
                    </a:lnTo>
                    <a:lnTo>
                      <a:pt x="8141" y="71"/>
                    </a:lnTo>
                    <a:lnTo>
                      <a:pt x="7518" y="44"/>
                    </a:lnTo>
                    <a:lnTo>
                      <a:pt x="6786" y="24"/>
                    </a:lnTo>
                    <a:lnTo>
                      <a:pt x="5961" y="9"/>
                    </a:lnTo>
                    <a:lnTo>
                      <a:pt x="5064" y="1"/>
                    </a:lnTo>
                    <a:lnTo>
                      <a:pt x="4593" y="0"/>
                    </a:lnTo>
                    <a:lnTo>
                      <a:pt x="4121" y="1"/>
                    </a:lnTo>
                    <a:lnTo>
                      <a:pt x="3224" y="9"/>
                    </a:lnTo>
                    <a:lnTo>
                      <a:pt x="2399" y="24"/>
                    </a:lnTo>
                    <a:lnTo>
                      <a:pt x="1667" y="44"/>
                    </a:lnTo>
                    <a:lnTo>
                      <a:pt x="1044" y="71"/>
                    </a:lnTo>
                    <a:lnTo>
                      <a:pt x="549" y="102"/>
                    </a:lnTo>
                    <a:lnTo>
                      <a:pt x="277" y="129"/>
                    </a:lnTo>
                    <a:lnTo>
                      <a:pt x="143" y="146"/>
                    </a:lnTo>
                    <a:lnTo>
                      <a:pt x="51" y="166"/>
                    </a:lnTo>
                    <a:lnTo>
                      <a:pt x="13" y="180"/>
                    </a:lnTo>
                    <a:lnTo>
                      <a:pt x="1" y="190"/>
                    </a:lnTo>
                    <a:lnTo>
                      <a:pt x="0" y="196"/>
                    </a:lnTo>
                    <a:lnTo>
                      <a:pt x="1" y="201"/>
                    </a:lnTo>
                    <a:lnTo>
                      <a:pt x="13" y="210"/>
                    </a:lnTo>
                    <a:lnTo>
                      <a:pt x="51" y="225"/>
                    </a:lnTo>
                    <a:lnTo>
                      <a:pt x="143" y="244"/>
                    </a:lnTo>
                    <a:lnTo>
                      <a:pt x="277" y="262"/>
                    </a:lnTo>
                    <a:lnTo>
                      <a:pt x="549" y="288"/>
                    </a:lnTo>
                    <a:lnTo>
                      <a:pt x="1044" y="320"/>
                    </a:lnTo>
                    <a:lnTo>
                      <a:pt x="1667" y="346"/>
                    </a:lnTo>
                    <a:lnTo>
                      <a:pt x="2399" y="367"/>
                    </a:lnTo>
                    <a:lnTo>
                      <a:pt x="3224" y="382"/>
                    </a:lnTo>
                    <a:lnTo>
                      <a:pt x="4121" y="390"/>
                    </a:lnTo>
                    <a:lnTo>
                      <a:pt x="4593" y="391"/>
                    </a:lnTo>
                    <a:close/>
                  </a:path>
                </a:pathLst>
              </a:custGeom>
              <a:solidFill>
                <a:srgbClr val="DBDBD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4" name="ïṥḷíḋè">
                <a:extLst>
                  <a:ext uri="{FF2B5EF4-FFF2-40B4-BE49-F238E27FC236}">
                    <a16:creationId xmlns:a16="http://schemas.microsoft.com/office/drawing/2014/main" id="{134B5619-497A-44CD-BEF7-36F4A23491FD}"/>
                  </a:ext>
                </a:extLst>
              </p:cNvPr>
              <p:cNvSpPr/>
              <p:nvPr/>
            </p:nvSpPr>
            <p:spPr bwMode="auto">
              <a:xfrm>
                <a:off x="1004" y="3143"/>
                <a:ext cx="1834" cy="77"/>
              </a:xfrm>
              <a:custGeom>
                <a:avLst/>
                <a:gdLst>
                  <a:gd name="T0" fmla="*/ 4584 w 9167"/>
                  <a:gd name="T1" fmla="*/ 387 h 387"/>
                  <a:gd name="T2" fmla="*/ 5054 w 9167"/>
                  <a:gd name="T3" fmla="*/ 386 h 387"/>
                  <a:gd name="T4" fmla="*/ 5949 w 9167"/>
                  <a:gd name="T5" fmla="*/ 378 h 387"/>
                  <a:gd name="T6" fmla="*/ 6772 w 9167"/>
                  <a:gd name="T7" fmla="*/ 363 h 387"/>
                  <a:gd name="T8" fmla="*/ 7504 w 9167"/>
                  <a:gd name="T9" fmla="*/ 343 h 387"/>
                  <a:gd name="T10" fmla="*/ 8126 w 9167"/>
                  <a:gd name="T11" fmla="*/ 316 h 387"/>
                  <a:gd name="T12" fmla="*/ 8620 w 9167"/>
                  <a:gd name="T13" fmla="*/ 285 h 387"/>
                  <a:gd name="T14" fmla="*/ 8891 w 9167"/>
                  <a:gd name="T15" fmla="*/ 259 h 387"/>
                  <a:gd name="T16" fmla="*/ 9024 w 9167"/>
                  <a:gd name="T17" fmla="*/ 242 h 387"/>
                  <a:gd name="T18" fmla="*/ 9117 w 9167"/>
                  <a:gd name="T19" fmla="*/ 222 h 387"/>
                  <a:gd name="T20" fmla="*/ 9155 w 9167"/>
                  <a:gd name="T21" fmla="*/ 208 h 387"/>
                  <a:gd name="T22" fmla="*/ 9166 w 9167"/>
                  <a:gd name="T23" fmla="*/ 199 h 387"/>
                  <a:gd name="T24" fmla="*/ 9167 w 9167"/>
                  <a:gd name="T25" fmla="*/ 194 h 387"/>
                  <a:gd name="T26" fmla="*/ 9166 w 9167"/>
                  <a:gd name="T27" fmla="*/ 188 h 387"/>
                  <a:gd name="T28" fmla="*/ 9155 w 9167"/>
                  <a:gd name="T29" fmla="*/ 178 h 387"/>
                  <a:gd name="T30" fmla="*/ 9117 w 9167"/>
                  <a:gd name="T31" fmla="*/ 164 h 387"/>
                  <a:gd name="T32" fmla="*/ 9024 w 9167"/>
                  <a:gd name="T33" fmla="*/ 145 h 387"/>
                  <a:gd name="T34" fmla="*/ 8891 w 9167"/>
                  <a:gd name="T35" fmla="*/ 127 h 387"/>
                  <a:gd name="T36" fmla="*/ 8620 w 9167"/>
                  <a:gd name="T37" fmla="*/ 101 h 387"/>
                  <a:gd name="T38" fmla="*/ 8126 w 9167"/>
                  <a:gd name="T39" fmla="*/ 70 h 387"/>
                  <a:gd name="T40" fmla="*/ 7504 w 9167"/>
                  <a:gd name="T41" fmla="*/ 45 h 387"/>
                  <a:gd name="T42" fmla="*/ 6772 w 9167"/>
                  <a:gd name="T43" fmla="*/ 24 h 387"/>
                  <a:gd name="T44" fmla="*/ 5949 w 9167"/>
                  <a:gd name="T45" fmla="*/ 9 h 387"/>
                  <a:gd name="T46" fmla="*/ 5054 w 9167"/>
                  <a:gd name="T47" fmla="*/ 1 h 387"/>
                  <a:gd name="T48" fmla="*/ 4584 w 9167"/>
                  <a:gd name="T49" fmla="*/ 0 h 387"/>
                  <a:gd name="T50" fmla="*/ 4113 w 9167"/>
                  <a:gd name="T51" fmla="*/ 1 h 387"/>
                  <a:gd name="T52" fmla="*/ 3218 w 9167"/>
                  <a:gd name="T53" fmla="*/ 9 h 387"/>
                  <a:gd name="T54" fmla="*/ 2395 w 9167"/>
                  <a:gd name="T55" fmla="*/ 24 h 387"/>
                  <a:gd name="T56" fmla="*/ 1663 w 9167"/>
                  <a:gd name="T57" fmla="*/ 45 h 387"/>
                  <a:gd name="T58" fmla="*/ 1041 w 9167"/>
                  <a:gd name="T59" fmla="*/ 70 h 387"/>
                  <a:gd name="T60" fmla="*/ 547 w 9167"/>
                  <a:gd name="T61" fmla="*/ 101 h 387"/>
                  <a:gd name="T62" fmla="*/ 277 w 9167"/>
                  <a:gd name="T63" fmla="*/ 127 h 387"/>
                  <a:gd name="T64" fmla="*/ 143 w 9167"/>
                  <a:gd name="T65" fmla="*/ 145 h 387"/>
                  <a:gd name="T66" fmla="*/ 50 w 9167"/>
                  <a:gd name="T67" fmla="*/ 164 h 387"/>
                  <a:gd name="T68" fmla="*/ 12 w 9167"/>
                  <a:gd name="T69" fmla="*/ 178 h 387"/>
                  <a:gd name="T70" fmla="*/ 1 w 9167"/>
                  <a:gd name="T71" fmla="*/ 188 h 387"/>
                  <a:gd name="T72" fmla="*/ 0 w 9167"/>
                  <a:gd name="T73" fmla="*/ 194 h 387"/>
                  <a:gd name="T74" fmla="*/ 1 w 9167"/>
                  <a:gd name="T75" fmla="*/ 199 h 387"/>
                  <a:gd name="T76" fmla="*/ 12 w 9167"/>
                  <a:gd name="T77" fmla="*/ 208 h 387"/>
                  <a:gd name="T78" fmla="*/ 50 w 9167"/>
                  <a:gd name="T79" fmla="*/ 222 h 387"/>
                  <a:gd name="T80" fmla="*/ 143 w 9167"/>
                  <a:gd name="T81" fmla="*/ 242 h 387"/>
                  <a:gd name="T82" fmla="*/ 277 w 9167"/>
                  <a:gd name="T83" fmla="*/ 259 h 387"/>
                  <a:gd name="T84" fmla="*/ 547 w 9167"/>
                  <a:gd name="T85" fmla="*/ 285 h 387"/>
                  <a:gd name="T86" fmla="*/ 1041 w 9167"/>
                  <a:gd name="T87" fmla="*/ 316 h 387"/>
                  <a:gd name="T88" fmla="*/ 1663 w 9167"/>
                  <a:gd name="T89" fmla="*/ 343 h 387"/>
                  <a:gd name="T90" fmla="*/ 2395 w 9167"/>
                  <a:gd name="T91" fmla="*/ 363 h 387"/>
                  <a:gd name="T92" fmla="*/ 3218 w 9167"/>
                  <a:gd name="T93" fmla="*/ 378 h 387"/>
                  <a:gd name="T94" fmla="*/ 4113 w 9167"/>
                  <a:gd name="T95" fmla="*/ 386 h 387"/>
                  <a:gd name="T96" fmla="*/ 4584 w 9167"/>
                  <a:gd name="T97" fmla="*/ 387 h 3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167" h="387">
                    <a:moveTo>
                      <a:pt x="4584" y="387"/>
                    </a:moveTo>
                    <a:lnTo>
                      <a:pt x="5054" y="386"/>
                    </a:lnTo>
                    <a:lnTo>
                      <a:pt x="5949" y="378"/>
                    </a:lnTo>
                    <a:lnTo>
                      <a:pt x="6772" y="363"/>
                    </a:lnTo>
                    <a:lnTo>
                      <a:pt x="7504" y="343"/>
                    </a:lnTo>
                    <a:lnTo>
                      <a:pt x="8126" y="316"/>
                    </a:lnTo>
                    <a:lnTo>
                      <a:pt x="8620" y="285"/>
                    </a:lnTo>
                    <a:lnTo>
                      <a:pt x="8891" y="259"/>
                    </a:lnTo>
                    <a:lnTo>
                      <a:pt x="9024" y="242"/>
                    </a:lnTo>
                    <a:lnTo>
                      <a:pt x="9117" y="222"/>
                    </a:lnTo>
                    <a:lnTo>
                      <a:pt x="9155" y="208"/>
                    </a:lnTo>
                    <a:lnTo>
                      <a:pt x="9166" y="199"/>
                    </a:lnTo>
                    <a:lnTo>
                      <a:pt x="9167" y="194"/>
                    </a:lnTo>
                    <a:lnTo>
                      <a:pt x="9166" y="188"/>
                    </a:lnTo>
                    <a:lnTo>
                      <a:pt x="9155" y="178"/>
                    </a:lnTo>
                    <a:lnTo>
                      <a:pt x="9117" y="164"/>
                    </a:lnTo>
                    <a:lnTo>
                      <a:pt x="9024" y="145"/>
                    </a:lnTo>
                    <a:lnTo>
                      <a:pt x="8891" y="127"/>
                    </a:lnTo>
                    <a:lnTo>
                      <a:pt x="8620" y="101"/>
                    </a:lnTo>
                    <a:lnTo>
                      <a:pt x="8126" y="70"/>
                    </a:lnTo>
                    <a:lnTo>
                      <a:pt x="7504" y="45"/>
                    </a:lnTo>
                    <a:lnTo>
                      <a:pt x="6772" y="24"/>
                    </a:lnTo>
                    <a:lnTo>
                      <a:pt x="5949" y="9"/>
                    </a:lnTo>
                    <a:lnTo>
                      <a:pt x="5054" y="1"/>
                    </a:lnTo>
                    <a:lnTo>
                      <a:pt x="4584" y="0"/>
                    </a:lnTo>
                    <a:lnTo>
                      <a:pt x="4113" y="1"/>
                    </a:lnTo>
                    <a:lnTo>
                      <a:pt x="3218" y="9"/>
                    </a:lnTo>
                    <a:lnTo>
                      <a:pt x="2395" y="24"/>
                    </a:lnTo>
                    <a:lnTo>
                      <a:pt x="1663" y="45"/>
                    </a:lnTo>
                    <a:lnTo>
                      <a:pt x="1041" y="70"/>
                    </a:lnTo>
                    <a:lnTo>
                      <a:pt x="547" y="101"/>
                    </a:lnTo>
                    <a:lnTo>
                      <a:pt x="277" y="127"/>
                    </a:lnTo>
                    <a:lnTo>
                      <a:pt x="143" y="145"/>
                    </a:lnTo>
                    <a:lnTo>
                      <a:pt x="50" y="164"/>
                    </a:lnTo>
                    <a:lnTo>
                      <a:pt x="12" y="178"/>
                    </a:lnTo>
                    <a:lnTo>
                      <a:pt x="1" y="188"/>
                    </a:lnTo>
                    <a:lnTo>
                      <a:pt x="0" y="194"/>
                    </a:lnTo>
                    <a:lnTo>
                      <a:pt x="1" y="199"/>
                    </a:lnTo>
                    <a:lnTo>
                      <a:pt x="12" y="208"/>
                    </a:lnTo>
                    <a:lnTo>
                      <a:pt x="50" y="222"/>
                    </a:lnTo>
                    <a:lnTo>
                      <a:pt x="143" y="242"/>
                    </a:lnTo>
                    <a:lnTo>
                      <a:pt x="277" y="259"/>
                    </a:lnTo>
                    <a:lnTo>
                      <a:pt x="547" y="285"/>
                    </a:lnTo>
                    <a:lnTo>
                      <a:pt x="1041" y="316"/>
                    </a:lnTo>
                    <a:lnTo>
                      <a:pt x="1663" y="343"/>
                    </a:lnTo>
                    <a:lnTo>
                      <a:pt x="2395" y="363"/>
                    </a:lnTo>
                    <a:lnTo>
                      <a:pt x="3218" y="378"/>
                    </a:lnTo>
                    <a:lnTo>
                      <a:pt x="4113" y="386"/>
                    </a:lnTo>
                    <a:lnTo>
                      <a:pt x="4584" y="387"/>
                    </a:lnTo>
                    <a:close/>
                  </a:path>
                </a:pathLst>
              </a:custGeom>
              <a:solidFill>
                <a:srgbClr val="DADAD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5" name="îšḻïďé">
                <a:extLst>
                  <a:ext uri="{FF2B5EF4-FFF2-40B4-BE49-F238E27FC236}">
                    <a16:creationId xmlns:a16="http://schemas.microsoft.com/office/drawing/2014/main" id="{87655704-8F72-4E21-B7BE-E3E8BFE025A5}"/>
                  </a:ext>
                </a:extLst>
              </p:cNvPr>
              <p:cNvSpPr/>
              <p:nvPr/>
            </p:nvSpPr>
            <p:spPr bwMode="auto">
              <a:xfrm>
                <a:off x="1006" y="3143"/>
                <a:ext cx="1830" cy="77"/>
              </a:xfrm>
              <a:custGeom>
                <a:avLst/>
                <a:gdLst>
                  <a:gd name="T0" fmla="*/ 4576 w 9151"/>
                  <a:gd name="T1" fmla="*/ 382 h 382"/>
                  <a:gd name="T2" fmla="*/ 5045 w 9151"/>
                  <a:gd name="T3" fmla="*/ 382 h 382"/>
                  <a:gd name="T4" fmla="*/ 5939 w 9151"/>
                  <a:gd name="T5" fmla="*/ 373 h 382"/>
                  <a:gd name="T6" fmla="*/ 6760 w 9151"/>
                  <a:gd name="T7" fmla="*/ 359 h 382"/>
                  <a:gd name="T8" fmla="*/ 7490 w 9151"/>
                  <a:gd name="T9" fmla="*/ 339 h 382"/>
                  <a:gd name="T10" fmla="*/ 8111 w 9151"/>
                  <a:gd name="T11" fmla="*/ 313 h 382"/>
                  <a:gd name="T12" fmla="*/ 8604 w 9151"/>
                  <a:gd name="T13" fmla="*/ 282 h 382"/>
                  <a:gd name="T14" fmla="*/ 8874 w 9151"/>
                  <a:gd name="T15" fmla="*/ 257 h 382"/>
                  <a:gd name="T16" fmla="*/ 9008 w 9151"/>
                  <a:gd name="T17" fmla="*/ 239 h 382"/>
                  <a:gd name="T18" fmla="*/ 9099 w 9151"/>
                  <a:gd name="T19" fmla="*/ 220 h 382"/>
                  <a:gd name="T20" fmla="*/ 9137 w 9151"/>
                  <a:gd name="T21" fmla="*/ 206 h 382"/>
                  <a:gd name="T22" fmla="*/ 9150 w 9151"/>
                  <a:gd name="T23" fmla="*/ 197 h 382"/>
                  <a:gd name="T24" fmla="*/ 9151 w 9151"/>
                  <a:gd name="T25" fmla="*/ 192 h 382"/>
                  <a:gd name="T26" fmla="*/ 9150 w 9151"/>
                  <a:gd name="T27" fmla="*/ 186 h 382"/>
                  <a:gd name="T28" fmla="*/ 9137 w 9151"/>
                  <a:gd name="T29" fmla="*/ 177 h 382"/>
                  <a:gd name="T30" fmla="*/ 9099 w 9151"/>
                  <a:gd name="T31" fmla="*/ 163 h 382"/>
                  <a:gd name="T32" fmla="*/ 9008 w 9151"/>
                  <a:gd name="T33" fmla="*/ 143 h 382"/>
                  <a:gd name="T34" fmla="*/ 8874 w 9151"/>
                  <a:gd name="T35" fmla="*/ 126 h 382"/>
                  <a:gd name="T36" fmla="*/ 8604 w 9151"/>
                  <a:gd name="T37" fmla="*/ 100 h 382"/>
                  <a:gd name="T38" fmla="*/ 8111 w 9151"/>
                  <a:gd name="T39" fmla="*/ 70 h 382"/>
                  <a:gd name="T40" fmla="*/ 7490 w 9151"/>
                  <a:gd name="T41" fmla="*/ 44 h 382"/>
                  <a:gd name="T42" fmla="*/ 6760 w 9151"/>
                  <a:gd name="T43" fmla="*/ 23 h 382"/>
                  <a:gd name="T44" fmla="*/ 5939 w 9151"/>
                  <a:gd name="T45" fmla="*/ 9 h 382"/>
                  <a:gd name="T46" fmla="*/ 5045 w 9151"/>
                  <a:gd name="T47" fmla="*/ 1 h 382"/>
                  <a:gd name="T48" fmla="*/ 4576 w 9151"/>
                  <a:gd name="T49" fmla="*/ 0 h 382"/>
                  <a:gd name="T50" fmla="*/ 4106 w 9151"/>
                  <a:gd name="T51" fmla="*/ 1 h 382"/>
                  <a:gd name="T52" fmla="*/ 3212 w 9151"/>
                  <a:gd name="T53" fmla="*/ 9 h 382"/>
                  <a:gd name="T54" fmla="*/ 2391 w 9151"/>
                  <a:gd name="T55" fmla="*/ 23 h 382"/>
                  <a:gd name="T56" fmla="*/ 1661 w 9151"/>
                  <a:gd name="T57" fmla="*/ 44 h 382"/>
                  <a:gd name="T58" fmla="*/ 1040 w 9151"/>
                  <a:gd name="T59" fmla="*/ 70 h 382"/>
                  <a:gd name="T60" fmla="*/ 547 w 9151"/>
                  <a:gd name="T61" fmla="*/ 100 h 382"/>
                  <a:gd name="T62" fmla="*/ 277 w 9151"/>
                  <a:gd name="T63" fmla="*/ 126 h 382"/>
                  <a:gd name="T64" fmla="*/ 143 w 9151"/>
                  <a:gd name="T65" fmla="*/ 143 h 382"/>
                  <a:gd name="T66" fmla="*/ 52 w 9151"/>
                  <a:gd name="T67" fmla="*/ 163 h 382"/>
                  <a:gd name="T68" fmla="*/ 14 w 9151"/>
                  <a:gd name="T69" fmla="*/ 177 h 382"/>
                  <a:gd name="T70" fmla="*/ 1 w 9151"/>
                  <a:gd name="T71" fmla="*/ 186 h 382"/>
                  <a:gd name="T72" fmla="*/ 0 w 9151"/>
                  <a:gd name="T73" fmla="*/ 192 h 382"/>
                  <a:gd name="T74" fmla="*/ 1 w 9151"/>
                  <a:gd name="T75" fmla="*/ 197 h 382"/>
                  <a:gd name="T76" fmla="*/ 14 w 9151"/>
                  <a:gd name="T77" fmla="*/ 206 h 382"/>
                  <a:gd name="T78" fmla="*/ 52 w 9151"/>
                  <a:gd name="T79" fmla="*/ 220 h 382"/>
                  <a:gd name="T80" fmla="*/ 143 w 9151"/>
                  <a:gd name="T81" fmla="*/ 239 h 382"/>
                  <a:gd name="T82" fmla="*/ 277 w 9151"/>
                  <a:gd name="T83" fmla="*/ 257 h 382"/>
                  <a:gd name="T84" fmla="*/ 547 w 9151"/>
                  <a:gd name="T85" fmla="*/ 282 h 382"/>
                  <a:gd name="T86" fmla="*/ 1040 w 9151"/>
                  <a:gd name="T87" fmla="*/ 313 h 382"/>
                  <a:gd name="T88" fmla="*/ 1661 w 9151"/>
                  <a:gd name="T89" fmla="*/ 339 h 382"/>
                  <a:gd name="T90" fmla="*/ 2391 w 9151"/>
                  <a:gd name="T91" fmla="*/ 359 h 382"/>
                  <a:gd name="T92" fmla="*/ 3212 w 9151"/>
                  <a:gd name="T93" fmla="*/ 373 h 382"/>
                  <a:gd name="T94" fmla="*/ 4106 w 9151"/>
                  <a:gd name="T95" fmla="*/ 382 h 382"/>
                  <a:gd name="T96" fmla="*/ 4576 w 9151"/>
                  <a:gd name="T97" fmla="*/ 382 h 3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151" h="382">
                    <a:moveTo>
                      <a:pt x="4576" y="382"/>
                    </a:moveTo>
                    <a:lnTo>
                      <a:pt x="5045" y="382"/>
                    </a:lnTo>
                    <a:lnTo>
                      <a:pt x="5939" y="373"/>
                    </a:lnTo>
                    <a:lnTo>
                      <a:pt x="6760" y="359"/>
                    </a:lnTo>
                    <a:lnTo>
                      <a:pt x="7490" y="339"/>
                    </a:lnTo>
                    <a:lnTo>
                      <a:pt x="8111" y="313"/>
                    </a:lnTo>
                    <a:lnTo>
                      <a:pt x="8604" y="282"/>
                    </a:lnTo>
                    <a:lnTo>
                      <a:pt x="8874" y="257"/>
                    </a:lnTo>
                    <a:lnTo>
                      <a:pt x="9008" y="239"/>
                    </a:lnTo>
                    <a:lnTo>
                      <a:pt x="9099" y="220"/>
                    </a:lnTo>
                    <a:lnTo>
                      <a:pt x="9137" y="206"/>
                    </a:lnTo>
                    <a:lnTo>
                      <a:pt x="9150" y="197"/>
                    </a:lnTo>
                    <a:lnTo>
                      <a:pt x="9151" y="192"/>
                    </a:lnTo>
                    <a:lnTo>
                      <a:pt x="9150" y="186"/>
                    </a:lnTo>
                    <a:lnTo>
                      <a:pt x="9137" y="177"/>
                    </a:lnTo>
                    <a:lnTo>
                      <a:pt x="9099" y="163"/>
                    </a:lnTo>
                    <a:lnTo>
                      <a:pt x="9008" y="143"/>
                    </a:lnTo>
                    <a:lnTo>
                      <a:pt x="8874" y="126"/>
                    </a:lnTo>
                    <a:lnTo>
                      <a:pt x="8604" y="100"/>
                    </a:lnTo>
                    <a:lnTo>
                      <a:pt x="8111" y="70"/>
                    </a:lnTo>
                    <a:lnTo>
                      <a:pt x="7490" y="44"/>
                    </a:lnTo>
                    <a:lnTo>
                      <a:pt x="6760" y="23"/>
                    </a:lnTo>
                    <a:lnTo>
                      <a:pt x="5939" y="9"/>
                    </a:lnTo>
                    <a:lnTo>
                      <a:pt x="5045" y="1"/>
                    </a:lnTo>
                    <a:lnTo>
                      <a:pt x="4576" y="0"/>
                    </a:lnTo>
                    <a:lnTo>
                      <a:pt x="4106" y="1"/>
                    </a:lnTo>
                    <a:lnTo>
                      <a:pt x="3212" y="9"/>
                    </a:lnTo>
                    <a:lnTo>
                      <a:pt x="2391" y="23"/>
                    </a:lnTo>
                    <a:lnTo>
                      <a:pt x="1661" y="44"/>
                    </a:lnTo>
                    <a:lnTo>
                      <a:pt x="1040" y="70"/>
                    </a:lnTo>
                    <a:lnTo>
                      <a:pt x="547" y="100"/>
                    </a:lnTo>
                    <a:lnTo>
                      <a:pt x="277" y="126"/>
                    </a:lnTo>
                    <a:lnTo>
                      <a:pt x="143" y="143"/>
                    </a:lnTo>
                    <a:lnTo>
                      <a:pt x="52" y="163"/>
                    </a:lnTo>
                    <a:lnTo>
                      <a:pt x="14" y="177"/>
                    </a:lnTo>
                    <a:lnTo>
                      <a:pt x="1" y="186"/>
                    </a:lnTo>
                    <a:lnTo>
                      <a:pt x="0" y="192"/>
                    </a:lnTo>
                    <a:lnTo>
                      <a:pt x="1" y="197"/>
                    </a:lnTo>
                    <a:lnTo>
                      <a:pt x="14" y="206"/>
                    </a:lnTo>
                    <a:lnTo>
                      <a:pt x="52" y="220"/>
                    </a:lnTo>
                    <a:lnTo>
                      <a:pt x="143" y="239"/>
                    </a:lnTo>
                    <a:lnTo>
                      <a:pt x="277" y="257"/>
                    </a:lnTo>
                    <a:lnTo>
                      <a:pt x="547" y="282"/>
                    </a:lnTo>
                    <a:lnTo>
                      <a:pt x="1040" y="313"/>
                    </a:lnTo>
                    <a:lnTo>
                      <a:pt x="1661" y="339"/>
                    </a:lnTo>
                    <a:lnTo>
                      <a:pt x="2391" y="359"/>
                    </a:lnTo>
                    <a:lnTo>
                      <a:pt x="3212" y="373"/>
                    </a:lnTo>
                    <a:lnTo>
                      <a:pt x="4106" y="382"/>
                    </a:lnTo>
                    <a:lnTo>
                      <a:pt x="4576" y="382"/>
                    </a:lnTo>
                    <a:close/>
                  </a:path>
                </a:pathLst>
              </a:custGeom>
              <a:solidFill>
                <a:srgbClr val="D9D9D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6" name="ïṩlîḍê">
                <a:extLst>
                  <a:ext uri="{FF2B5EF4-FFF2-40B4-BE49-F238E27FC236}">
                    <a16:creationId xmlns:a16="http://schemas.microsoft.com/office/drawing/2014/main" id="{5EB2F9A5-E391-41F4-BF8E-60A1CD5F8F2D}"/>
                  </a:ext>
                </a:extLst>
              </p:cNvPr>
              <p:cNvSpPr/>
              <p:nvPr/>
            </p:nvSpPr>
            <p:spPr bwMode="auto">
              <a:xfrm>
                <a:off x="1008" y="3144"/>
                <a:ext cx="1826" cy="75"/>
              </a:xfrm>
              <a:custGeom>
                <a:avLst/>
                <a:gdLst>
                  <a:gd name="T0" fmla="*/ 4566 w 9131"/>
                  <a:gd name="T1" fmla="*/ 378 h 378"/>
                  <a:gd name="T2" fmla="*/ 5034 w 9131"/>
                  <a:gd name="T3" fmla="*/ 378 h 378"/>
                  <a:gd name="T4" fmla="*/ 5926 w 9131"/>
                  <a:gd name="T5" fmla="*/ 369 h 378"/>
                  <a:gd name="T6" fmla="*/ 6746 w 9131"/>
                  <a:gd name="T7" fmla="*/ 356 h 378"/>
                  <a:gd name="T8" fmla="*/ 7475 w 9131"/>
                  <a:gd name="T9" fmla="*/ 335 h 378"/>
                  <a:gd name="T10" fmla="*/ 8095 w 9131"/>
                  <a:gd name="T11" fmla="*/ 310 h 378"/>
                  <a:gd name="T12" fmla="*/ 8587 w 9131"/>
                  <a:gd name="T13" fmla="*/ 280 h 378"/>
                  <a:gd name="T14" fmla="*/ 8856 w 9131"/>
                  <a:gd name="T15" fmla="*/ 254 h 378"/>
                  <a:gd name="T16" fmla="*/ 8990 w 9131"/>
                  <a:gd name="T17" fmla="*/ 237 h 378"/>
                  <a:gd name="T18" fmla="*/ 9081 w 9131"/>
                  <a:gd name="T19" fmla="*/ 218 h 378"/>
                  <a:gd name="T20" fmla="*/ 9119 w 9131"/>
                  <a:gd name="T21" fmla="*/ 204 h 378"/>
                  <a:gd name="T22" fmla="*/ 9130 w 9131"/>
                  <a:gd name="T23" fmla="*/ 195 h 378"/>
                  <a:gd name="T24" fmla="*/ 9131 w 9131"/>
                  <a:gd name="T25" fmla="*/ 190 h 378"/>
                  <a:gd name="T26" fmla="*/ 9130 w 9131"/>
                  <a:gd name="T27" fmla="*/ 184 h 378"/>
                  <a:gd name="T28" fmla="*/ 9119 w 9131"/>
                  <a:gd name="T29" fmla="*/ 175 h 378"/>
                  <a:gd name="T30" fmla="*/ 9081 w 9131"/>
                  <a:gd name="T31" fmla="*/ 161 h 378"/>
                  <a:gd name="T32" fmla="*/ 8990 w 9131"/>
                  <a:gd name="T33" fmla="*/ 142 h 378"/>
                  <a:gd name="T34" fmla="*/ 8856 w 9131"/>
                  <a:gd name="T35" fmla="*/ 125 h 378"/>
                  <a:gd name="T36" fmla="*/ 8587 w 9131"/>
                  <a:gd name="T37" fmla="*/ 99 h 378"/>
                  <a:gd name="T38" fmla="*/ 8095 w 9131"/>
                  <a:gd name="T39" fmla="*/ 69 h 378"/>
                  <a:gd name="T40" fmla="*/ 7475 w 9131"/>
                  <a:gd name="T41" fmla="*/ 44 h 378"/>
                  <a:gd name="T42" fmla="*/ 6746 w 9131"/>
                  <a:gd name="T43" fmla="*/ 23 h 378"/>
                  <a:gd name="T44" fmla="*/ 5926 w 9131"/>
                  <a:gd name="T45" fmla="*/ 9 h 378"/>
                  <a:gd name="T46" fmla="*/ 5034 w 9131"/>
                  <a:gd name="T47" fmla="*/ 1 h 378"/>
                  <a:gd name="T48" fmla="*/ 4566 w 9131"/>
                  <a:gd name="T49" fmla="*/ 0 h 378"/>
                  <a:gd name="T50" fmla="*/ 4097 w 9131"/>
                  <a:gd name="T51" fmla="*/ 1 h 378"/>
                  <a:gd name="T52" fmla="*/ 3205 w 9131"/>
                  <a:gd name="T53" fmla="*/ 9 h 378"/>
                  <a:gd name="T54" fmla="*/ 2385 w 9131"/>
                  <a:gd name="T55" fmla="*/ 23 h 378"/>
                  <a:gd name="T56" fmla="*/ 1656 w 9131"/>
                  <a:gd name="T57" fmla="*/ 44 h 378"/>
                  <a:gd name="T58" fmla="*/ 1036 w 9131"/>
                  <a:gd name="T59" fmla="*/ 69 h 378"/>
                  <a:gd name="T60" fmla="*/ 544 w 9131"/>
                  <a:gd name="T61" fmla="*/ 99 h 378"/>
                  <a:gd name="T62" fmla="*/ 275 w 9131"/>
                  <a:gd name="T63" fmla="*/ 125 h 378"/>
                  <a:gd name="T64" fmla="*/ 141 w 9131"/>
                  <a:gd name="T65" fmla="*/ 142 h 378"/>
                  <a:gd name="T66" fmla="*/ 50 w 9131"/>
                  <a:gd name="T67" fmla="*/ 161 h 378"/>
                  <a:gd name="T68" fmla="*/ 12 w 9131"/>
                  <a:gd name="T69" fmla="*/ 175 h 378"/>
                  <a:gd name="T70" fmla="*/ 1 w 9131"/>
                  <a:gd name="T71" fmla="*/ 184 h 378"/>
                  <a:gd name="T72" fmla="*/ 0 w 9131"/>
                  <a:gd name="T73" fmla="*/ 190 h 378"/>
                  <a:gd name="T74" fmla="*/ 1 w 9131"/>
                  <a:gd name="T75" fmla="*/ 195 h 378"/>
                  <a:gd name="T76" fmla="*/ 12 w 9131"/>
                  <a:gd name="T77" fmla="*/ 204 h 378"/>
                  <a:gd name="T78" fmla="*/ 50 w 9131"/>
                  <a:gd name="T79" fmla="*/ 218 h 378"/>
                  <a:gd name="T80" fmla="*/ 141 w 9131"/>
                  <a:gd name="T81" fmla="*/ 237 h 378"/>
                  <a:gd name="T82" fmla="*/ 275 w 9131"/>
                  <a:gd name="T83" fmla="*/ 254 h 378"/>
                  <a:gd name="T84" fmla="*/ 544 w 9131"/>
                  <a:gd name="T85" fmla="*/ 280 h 378"/>
                  <a:gd name="T86" fmla="*/ 1036 w 9131"/>
                  <a:gd name="T87" fmla="*/ 310 h 378"/>
                  <a:gd name="T88" fmla="*/ 1656 w 9131"/>
                  <a:gd name="T89" fmla="*/ 335 h 378"/>
                  <a:gd name="T90" fmla="*/ 2385 w 9131"/>
                  <a:gd name="T91" fmla="*/ 356 h 378"/>
                  <a:gd name="T92" fmla="*/ 3205 w 9131"/>
                  <a:gd name="T93" fmla="*/ 369 h 378"/>
                  <a:gd name="T94" fmla="*/ 4097 w 9131"/>
                  <a:gd name="T95" fmla="*/ 378 h 378"/>
                  <a:gd name="T96" fmla="*/ 4566 w 9131"/>
                  <a:gd name="T97" fmla="*/ 378 h 3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131" h="378">
                    <a:moveTo>
                      <a:pt x="4566" y="378"/>
                    </a:moveTo>
                    <a:lnTo>
                      <a:pt x="5034" y="378"/>
                    </a:lnTo>
                    <a:lnTo>
                      <a:pt x="5926" y="369"/>
                    </a:lnTo>
                    <a:lnTo>
                      <a:pt x="6746" y="356"/>
                    </a:lnTo>
                    <a:lnTo>
                      <a:pt x="7475" y="335"/>
                    </a:lnTo>
                    <a:lnTo>
                      <a:pt x="8095" y="310"/>
                    </a:lnTo>
                    <a:lnTo>
                      <a:pt x="8587" y="280"/>
                    </a:lnTo>
                    <a:lnTo>
                      <a:pt x="8856" y="254"/>
                    </a:lnTo>
                    <a:lnTo>
                      <a:pt x="8990" y="237"/>
                    </a:lnTo>
                    <a:lnTo>
                      <a:pt x="9081" y="218"/>
                    </a:lnTo>
                    <a:lnTo>
                      <a:pt x="9119" y="204"/>
                    </a:lnTo>
                    <a:lnTo>
                      <a:pt x="9130" y="195"/>
                    </a:lnTo>
                    <a:lnTo>
                      <a:pt x="9131" y="190"/>
                    </a:lnTo>
                    <a:lnTo>
                      <a:pt x="9130" y="184"/>
                    </a:lnTo>
                    <a:lnTo>
                      <a:pt x="9119" y="175"/>
                    </a:lnTo>
                    <a:lnTo>
                      <a:pt x="9081" y="161"/>
                    </a:lnTo>
                    <a:lnTo>
                      <a:pt x="8990" y="142"/>
                    </a:lnTo>
                    <a:lnTo>
                      <a:pt x="8856" y="125"/>
                    </a:lnTo>
                    <a:lnTo>
                      <a:pt x="8587" y="99"/>
                    </a:lnTo>
                    <a:lnTo>
                      <a:pt x="8095" y="69"/>
                    </a:lnTo>
                    <a:lnTo>
                      <a:pt x="7475" y="44"/>
                    </a:lnTo>
                    <a:lnTo>
                      <a:pt x="6746" y="23"/>
                    </a:lnTo>
                    <a:lnTo>
                      <a:pt x="5926" y="9"/>
                    </a:lnTo>
                    <a:lnTo>
                      <a:pt x="5034" y="1"/>
                    </a:lnTo>
                    <a:lnTo>
                      <a:pt x="4566" y="0"/>
                    </a:lnTo>
                    <a:lnTo>
                      <a:pt x="4097" y="1"/>
                    </a:lnTo>
                    <a:lnTo>
                      <a:pt x="3205" y="9"/>
                    </a:lnTo>
                    <a:lnTo>
                      <a:pt x="2385" y="23"/>
                    </a:lnTo>
                    <a:lnTo>
                      <a:pt x="1656" y="44"/>
                    </a:lnTo>
                    <a:lnTo>
                      <a:pt x="1036" y="69"/>
                    </a:lnTo>
                    <a:lnTo>
                      <a:pt x="544" y="99"/>
                    </a:lnTo>
                    <a:lnTo>
                      <a:pt x="275" y="125"/>
                    </a:lnTo>
                    <a:lnTo>
                      <a:pt x="141" y="142"/>
                    </a:lnTo>
                    <a:lnTo>
                      <a:pt x="50" y="161"/>
                    </a:lnTo>
                    <a:lnTo>
                      <a:pt x="12" y="175"/>
                    </a:lnTo>
                    <a:lnTo>
                      <a:pt x="1" y="184"/>
                    </a:lnTo>
                    <a:lnTo>
                      <a:pt x="0" y="190"/>
                    </a:lnTo>
                    <a:lnTo>
                      <a:pt x="1" y="195"/>
                    </a:lnTo>
                    <a:lnTo>
                      <a:pt x="12" y="204"/>
                    </a:lnTo>
                    <a:lnTo>
                      <a:pt x="50" y="218"/>
                    </a:lnTo>
                    <a:lnTo>
                      <a:pt x="141" y="237"/>
                    </a:lnTo>
                    <a:lnTo>
                      <a:pt x="275" y="254"/>
                    </a:lnTo>
                    <a:lnTo>
                      <a:pt x="544" y="280"/>
                    </a:lnTo>
                    <a:lnTo>
                      <a:pt x="1036" y="310"/>
                    </a:lnTo>
                    <a:lnTo>
                      <a:pt x="1656" y="335"/>
                    </a:lnTo>
                    <a:lnTo>
                      <a:pt x="2385" y="356"/>
                    </a:lnTo>
                    <a:lnTo>
                      <a:pt x="3205" y="369"/>
                    </a:lnTo>
                    <a:lnTo>
                      <a:pt x="4097" y="378"/>
                    </a:lnTo>
                    <a:lnTo>
                      <a:pt x="4566" y="378"/>
                    </a:lnTo>
                    <a:close/>
                  </a:path>
                </a:pathLst>
              </a:custGeom>
              <a:solidFill>
                <a:srgbClr val="D8D8D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7" name="îṥļíde">
                <a:extLst>
                  <a:ext uri="{FF2B5EF4-FFF2-40B4-BE49-F238E27FC236}">
                    <a16:creationId xmlns:a16="http://schemas.microsoft.com/office/drawing/2014/main" id="{BD2F5A71-4D1D-46B2-BBE6-221E598F9170}"/>
                  </a:ext>
                </a:extLst>
              </p:cNvPr>
              <p:cNvSpPr/>
              <p:nvPr/>
            </p:nvSpPr>
            <p:spPr bwMode="auto">
              <a:xfrm>
                <a:off x="1010" y="3144"/>
                <a:ext cx="1823" cy="75"/>
              </a:xfrm>
              <a:custGeom>
                <a:avLst/>
                <a:gdLst>
                  <a:gd name="T0" fmla="*/ 4558 w 9115"/>
                  <a:gd name="T1" fmla="*/ 373 h 373"/>
                  <a:gd name="T2" fmla="*/ 5026 w 9115"/>
                  <a:gd name="T3" fmla="*/ 373 h 373"/>
                  <a:gd name="T4" fmla="*/ 5916 w 9115"/>
                  <a:gd name="T5" fmla="*/ 365 h 373"/>
                  <a:gd name="T6" fmla="*/ 6733 w 9115"/>
                  <a:gd name="T7" fmla="*/ 351 h 373"/>
                  <a:gd name="T8" fmla="*/ 7461 w 9115"/>
                  <a:gd name="T9" fmla="*/ 330 h 373"/>
                  <a:gd name="T10" fmla="*/ 8079 w 9115"/>
                  <a:gd name="T11" fmla="*/ 306 h 373"/>
                  <a:gd name="T12" fmla="*/ 8571 w 9115"/>
                  <a:gd name="T13" fmla="*/ 276 h 373"/>
                  <a:gd name="T14" fmla="*/ 8840 w 9115"/>
                  <a:gd name="T15" fmla="*/ 250 h 373"/>
                  <a:gd name="T16" fmla="*/ 8973 w 9115"/>
                  <a:gd name="T17" fmla="*/ 233 h 373"/>
                  <a:gd name="T18" fmla="*/ 9064 w 9115"/>
                  <a:gd name="T19" fmla="*/ 215 h 373"/>
                  <a:gd name="T20" fmla="*/ 9102 w 9115"/>
                  <a:gd name="T21" fmla="*/ 201 h 373"/>
                  <a:gd name="T22" fmla="*/ 9114 w 9115"/>
                  <a:gd name="T23" fmla="*/ 192 h 373"/>
                  <a:gd name="T24" fmla="*/ 9115 w 9115"/>
                  <a:gd name="T25" fmla="*/ 187 h 373"/>
                  <a:gd name="T26" fmla="*/ 9114 w 9115"/>
                  <a:gd name="T27" fmla="*/ 181 h 373"/>
                  <a:gd name="T28" fmla="*/ 9102 w 9115"/>
                  <a:gd name="T29" fmla="*/ 172 h 373"/>
                  <a:gd name="T30" fmla="*/ 9064 w 9115"/>
                  <a:gd name="T31" fmla="*/ 158 h 373"/>
                  <a:gd name="T32" fmla="*/ 8973 w 9115"/>
                  <a:gd name="T33" fmla="*/ 139 h 373"/>
                  <a:gd name="T34" fmla="*/ 8840 w 9115"/>
                  <a:gd name="T35" fmla="*/ 122 h 373"/>
                  <a:gd name="T36" fmla="*/ 8571 w 9115"/>
                  <a:gd name="T37" fmla="*/ 97 h 373"/>
                  <a:gd name="T38" fmla="*/ 8079 w 9115"/>
                  <a:gd name="T39" fmla="*/ 67 h 373"/>
                  <a:gd name="T40" fmla="*/ 7461 w 9115"/>
                  <a:gd name="T41" fmla="*/ 43 h 373"/>
                  <a:gd name="T42" fmla="*/ 6733 w 9115"/>
                  <a:gd name="T43" fmla="*/ 22 h 373"/>
                  <a:gd name="T44" fmla="*/ 5916 w 9115"/>
                  <a:gd name="T45" fmla="*/ 8 h 373"/>
                  <a:gd name="T46" fmla="*/ 5026 w 9115"/>
                  <a:gd name="T47" fmla="*/ 1 h 373"/>
                  <a:gd name="T48" fmla="*/ 4558 w 9115"/>
                  <a:gd name="T49" fmla="*/ 0 h 373"/>
                  <a:gd name="T50" fmla="*/ 4089 w 9115"/>
                  <a:gd name="T51" fmla="*/ 1 h 373"/>
                  <a:gd name="T52" fmla="*/ 3199 w 9115"/>
                  <a:gd name="T53" fmla="*/ 8 h 373"/>
                  <a:gd name="T54" fmla="*/ 2382 w 9115"/>
                  <a:gd name="T55" fmla="*/ 22 h 373"/>
                  <a:gd name="T56" fmla="*/ 1654 w 9115"/>
                  <a:gd name="T57" fmla="*/ 43 h 373"/>
                  <a:gd name="T58" fmla="*/ 1036 w 9115"/>
                  <a:gd name="T59" fmla="*/ 67 h 373"/>
                  <a:gd name="T60" fmla="*/ 544 w 9115"/>
                  <a:gd name="T61" fmla="*/ 97 h 373"/>
                  <a:gd name="T62" fmla="*/ 275 w 9115"/>
                  <a:gd name="T63" fmla="*/ 122 h 373"/>
                  <a:gd name="T64" fmla="*/ 142 w 9115"/>
                  <a:gd name="T65" fmla="*/ 139 h 373"/>
                  <a:gd name="T66" fmla="*/ 51 w 9115"/>
                  <a:gd name="T67" fmla="*/ 158 h 373"/>
                  <a:gd name="T68" fmla="*/ 13 w 9115"/>
                  <a:gd name="T69" fmla="*/ 172 h 373"/>
                  <a:gd name="T70" fmla="*/ 1 w 9115"/>
                  <a:gd name="T71" fmla="*/ 181 h 373"/>
                  <a:gd name="T72" fmla="*/ 0 w 9115"/>
                  <a:gd name="T73" fmla="*/ 187 h 373"/>
                  <a:gd name="T74" fmla="*/ 1 w 9115"/>
                  <a:gd name="T75" fmla="*/ 192 h 373"/>
                  <a:gd name="T76" fmla="*/ 13 w 9115"/>
                  <a:gd name="T77" fmla="*/ 201 h 373"/>
                  <a:gd name="T78" fmla="*/ 51 w 9115"/>
                  <a:gd name="T79" fmla="*/ 215 h 373"/>
                  <a:gd name="T80" fmla="*/ 142 w 9115"/>
                  <a:gd name="T81" fmla="*/ 233 h 373"/>
                  <a:gd name="T82" fmla="*/ 275 w 9115"/>
                  <a:gd name="T83" fmla="*/ 250 h 373"/>
                  <a:gd name="T84" fmla="*/ 544 w 9115"/>
                  <a:gd name="T85" fmla="*/ 276 h 373"/>
                  <a:gd name="T86" fmla="*/ 1036 w 9115"/>
                  <a:gd name="T87" fmla="*/ 306 h 373"/>
                  <a:gd name="T88" fmla="*/ 1654 w 9115"/>
                  <a:gd name="T89" fmla="*/ 330 h 373"/>
                  <a:gd name="T90" fmla="*/ 2382 w 9115"/>
                  <a:gd name="T91" fmla="*/ 351 h 373"/>
                  <a:gd name="T92" fmla="*/ 3199 w 9115"/>
                  <a:gd name="T93" fmla="*/ 365 h 373"/>
                  <a:gd name="T94" fmla="*/ 4089 w 9115"/>
                  <a:gd name="T95" fmla="*/ 373 h 373"/>
                  <a:gd name="T96" fmla="*/ 4558 w 9115"/>
                  <a:gd name="T97" fmla="*/ 373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115" h="373">
                    <a:moveTo>
                      <a:pt x="4558" y="373"/>
                    </a:moveTo>
                    <a:lnTo>
                      <a:pt x="5026" y="373"/>
                    </a:lnTo>
                    <a:lnTo>
                      <a:pt x="5916" y="365"/>
                    </a:lnTo>
                    <a:lnTo>
                      <a:pt x="6733" y="351"/>
                    </a:lnTo>
                    <a:lnTo>
                      <a:pt x="7461" y="330"/>
                    </a:lnTo>
                    <a:lnTo>
                      <a:pt x="8079" y="306"/>
                    </a:lnTo>
                    <a:lnTo>
                      <a:pt x="8571" y="276"/>
                    </a:lnTo>
                    <a:lnTo>
                      <a:pt x="8840" y="250"/>
                    </a:lnTo>
                    <a:lnTo>
                      <a:pt x="8973" y="233"/>
                    </a:lnTo>
                    <a:lnTo>
                      <a:pt x="9064" y="215"/>
                    </a:lnTo>
                    <a:lnTo>
                      <a:pt x="9102" y="201"/>
                    </a:lnTo>
                    <a:lnTo>
                      <a:pt x="9114" y="192"/>
                    </a:lnTo>
                    <a:lnTo>
                      <a:pt x="9115" y="187"/>
                    </a:lnTo>
                    <a:lnTo>
                      <a:pt x="9114" y="181"/>
                    </a:lnTo>
                    <a:lnTo>
                      <a:pt x="9102" y="172"/>
                    </a:lnTo>
                    <a:lnTo>
                      <a:pt x="9064" y="158"/>
                    </a:lnTo>
                    <a:lnTo>
                      <a:pt x="8973" y="139"/>
                    </a:lnTo>
                    <a:lnTo>
                      <a:pt x="8840" y="122"/>
                    </a:lnTo>
                    <a:lnTo>
                      <a:pt x="8571" y="97"/>
                    </a:lnTo>
                    <a:lnTo>
                      <a:pt x="8079" y="67"/>
                    </a:lnTo>
                    <a:lnTo>
                      <a:pt x="7461" y="43"/>
                    </a:lnTo>
                    <a:lnTo>
                      <a:pt x="6733" y="22"/>
                    </a:lnTo>
                    <a:lnTo>
                      <a:pt x="5916" y="8"/>
                    </a:lnTo>
                    <a:lnTo>
                      <a:pt x="5026" y="1"/>
                    </a:lnTo>
                    <a:lnTo>
                      <a:pt x="4558" y="0"/>
                    </a:lnTo>
                    <a:lnTo>
                      <a:pt x="4089" y="1"/>
                    </a:lnTo>
                    <a:lnTo>
                      <a:pt x="3199" y="8"/>
                    </a:lnTo>
                    <a:lnTo>
                      <a:pt x="2382" y="22"/>
                    </a:lnTo>
                    <a:lnTo>
                      <a:pt x="1654" y="43"/>
                    </a:lnTo>
                    <a:lnTo>
                      <a:pt x="1036" y="67"/>
                    </a:lnTo>
                    <a:lnTo>
                      <a:pt x="544" y="97"/>
                    </a:lnTo>
                    <a:lnTo>
                      <a:pt x="275" y="122"/>
                    </a:lnTo>
                    <a:lnTo>
                      <a:pt x="142" y="139"/>
                    </a:lnTo>
                    <a:lnTo>
                      <a:pt x="51" y="158"/>
                    </a:lnTo>
                    <a:lnTo>
                      <a:pt x="13" y="172"/>
                    </a:lnTo>
                    <a:lnTo>
                      <a:pt x="1" y="181"/>
                    </a:lnTo>
                    <a:lnTo>
                      <a:pt x="0" y="187"/>
                    </a:lnTo>
                    <a:lnTo>
                      <a:pt x="1" y="192"/>
                    </a:lnTo>
                    <a:lnTo>
                      <a:pt x="13" y="201"/>
                    </a:lnTo>
                    <a:lnTo>
                      <a:pt x="51" y="215"/>
                    </a:lnTo>
                    <a:lnTo>
                      <a:pt x="142" y="233"/>
                    </a:lnTo>
                    <a:lnTo>
                      <a:pt x="275" y="250"/>
                    </a:lnTo>
                    <a:lnTo>
                      <a:pt x="544" y="276"/>
                    </a:lnTo>
                    <a:lnTo>
                      <a:pt x="1036" y="306"/>
                    </a:lnTo>
                    <a:lnTo>
                      <a:pt x="1654" y="330"/>
                    </a:lnTo>
                    <a:lnTo>
                      <a:pt x="2382" y="351"/>
                    </a:lnTo>
                    <a:lnTo>
                      <a:pt x="3199" y="365"/>
                    </a:lnTo>
                    <a:lnTo>
                      <a:pt x="4089" y="373"/>
                    </a:lnTo>
                    <a:lnTo>
                      <a:pt x="4558" y="373"/>
                    </a:lnTo>
                    <a:close/>
                  </a:path>
                </a:pathLst>
              </a:custGeom>
              <a:solidFill>
                <a:srgbClr val="D7D7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8" name="ïŝľïḓé">
                <a:extLst>
                  <a:ext uri="{FF2B5EF4-FFF2-40B4-BE49-F238E27FC236}">
                    <a16:creationId xmlns:a16="http://schemas.microsoft.com/office/drawing/2014/main" id="{A9FC288C-BBE2-4C78-A376-E0EEC1C234CD}"/>
                  </a:ext>
                </a:extLst>
              </p:cNvPr>
              <p:cNvSpPr/>
              <p:nvPr/>
            </p:nvSpPr>
            <p:spPr bwMode="auto">
              <a:xfrm>
                <a:off x="1011" y="3145"/>
                <a:ext cx="1820" cy="74"/>
              </a:xfrm>
              <a:custGeom>
                <a:avLst/>
                <a:gdLst>
                  <a:gd name="T0" fmla="*/ 4549 w 9097"/>
                  <a:gd name="T1" fmla="*/ 369 h 369"/>
                  <a:gd name="T2" fmla="*/ 5016 w 9097"/>
                  <a:gd name="T3" fmla="*/ 369 h 369"/>
                  <a:gd name="T4" fmla="*/ 5904 w 9097"/>
                  <a:gd name="T5" fmla="*/ 361 h 369"/>
                  <a:gd name="T6" fmla="*/ 6720 w 9097"/>
                  <a:gd name="T7" fmla="*/ 347 h 369"/>
                  <a:gd name="T8" fmla="*/ 7447 w 9097"/>
                  <a:gd name="T9" fmla="*/ 327 h 369"/>
                  <a:gd name="T10" fmla="*/ 8064 w 9097"/>
                  <a:gd name="T11" fmla="*/ 302 h 369"/>
                  <a:gd name="T12" fmla="*/ 8554 w 9097"/>
                  <a:gd name="T13" fmla="*/ 273 h 369"/>
                  <a:gd name="T14" fmla="*/ 8823 w 9097"/>
                  <a:gd name="T15" fmla="*/ 248 h 369"/>
                  <a:gd name="T16" fmla="*/ 8956 w 9097"/>
                  <a:gd name="T17" fmla="*/ 231 h 369"/>
                  <a:gd name="T18" fmla="*/ 9047 w 9097"/>
                  <a:gd name="T19" fmla="*/ 212 h 369"/>
                  <a:gd name="T20" fmla="*/ 9085 w 9097"/>
                  <a:gd name="T21" fmla="*/ 199 h 369"/>
                  <a:gd name="T22" fmla="*/ 9096 w 9097"/>
                  <a:gd name="T23" fmla="*/ 190 h 369"/>
                  <a:gd name="T24" fmla="*/ 9097 w 9097"/>
                  <a:gd name="T25" fmla="*/ 185 h 369"/>
                  <a:gd name="T26" fmla="*/ 9096 w 9097"/>
                  <a:gd name="T27" fmla="*/ 179 h 369"/>
                  <a:gd name="T28" fmla="*/ 9085 w 9097"/>
                  <a:gd name="T29" fmla="*/ 170 h 369"/>
                  <a:gd name="T30" fmla="*/ 9047 w 9097"/>
                  <a:gd name="T31" fmla="*/ 157 h 369"/>
                  <a:gd name="T32" fmla="*/ 8956 w 9097"/>
                  <a:gd name="T33" fmla="*/ 138 h 369"/>
                  <a:gd name="T34" fmla="*/ 8823 w 9097"/>
                  <a:gd name="T35" fmla="*/ 121 h 369"/>
                  <a:gd name="T36" fmla="*/ 8554 w 9097"/>
                  <a:gd name="T37" fmla="*/ 96 h 369"/>
                  <a:gd name="T38" fmla="*/ 8064 w 9097"/>
                  <a:gd name="T39" fmla="*/ 67 h 369"/>
                  <a:gd name="T40" fmla="*/ 7447 w 9097"/>
                  <a:gd name="T41" fmla="*/ 42 h 369"/>
                  <a:gd name="T42" fmla="*/ 6720 w 9097"/>
                  <a:gd name="T43" fmla="*/ 22 h 369"/>
                  <a:gd name="T44" fmla="*/ 5904 w 9097"/>
                  <a:gd name="T45" fmla="*/ 8 h 369"/>
                  <a:gd name="T46" fmla="*/ 5016 w 9097"/>
                  <a:gd name="T47" fmla="*/ 1 h 369"/>
                  <a:gd name="T48" fmla="*/ 4549 w 9097"/>
                  <a:gd name="T49" fmla="*/ 0 h 369"/>
                  <a:gd name="T50" fmla="*/ 4081 w 9097"/>
                  <a:gd name="T51" fmla="*/ 1 h 369"/>
                  <a:gd name="T52" fmla="*/ 3193 w 9097"/>
                  <a:gd name="T53" fmla="*/ 8 h 369"/>
                  <a:gd name="T54" fmla="*/ 2377 w 9097"/>
                  <a:gd name="T55" fmla="*/ 22 h 369"/>
                  <a:gd name="T56" fmla="*/ 1650 w 9097"/>
                  <a:gd name="T57" fmla="*/ 42 h 369"/>
                  <a:gd name="T58" fmla="*/ 1033 w 9097"/>
                  <a:gd name="T59" fmla="*/ 67 h 369"/>
                  <a:gd name="T60" fmla="*/ 543 w 9097"/>
                  <a:gd name="T61" fmla="*/ 96 h 369"/>
                  <a:gd name="T62" fmla="*/ 274 w 9097"/>
                  <a:gd name="T63" fmla="*/ 121 h 369"/>
                  <a:gd name="T64" fmla="*/ 141 w 9097"/>
                  <a:gd name="T65" fmla="*/ 138 h 369"/>
                  <a:gd name="T66" fmla="*/ 50 w 9097"/>
                  <a:gd name="T67" fmla="*/ 157 h 369"/>
                  <a:gd name="T68" fmla="*/ 12 w 9097"/>
                  <a:gd name="T69" fmla="*/ 170 h 369"/>
                  <a:gd name="T70" fmla="*/ 1 w 9097"/>
                  <a:gd name="T71" fmla="*/ 179 h 369"/>
                  <a:gd name="T72" fmla="*/ 0 w 9097"/>
                  <a:gd name="T73" fmla="*/ 185 h 369"/>
                  <a:gd name="T74" fmla="*/ 1 w 9097"/>
                  <a:gd name="T75" fmla="*/ 190 h 369"/>
                  <a:gd name="T76" fmla="*/ 12 w 9097"/>
                  <a:gd name="T77" fmla="*/ 199 h 369"/>
                  <a:gd name="T78" fmla="*/ 50 w 9097"/>
                  <a:gd name="T79" fmla="*/ 212 h 369"/>
                  <a:gd name="T80" fmla="*/ 141 w 9097"/>
                  <a:gd name="T81" fmla="*/ 231 h 369"/>
                  <a:gd name="T82" fmla="*/ 274 w 9097"/>
                  <a:gd name="T83" fmla="*/ 248 h 369"/>
                  <a:gd name="T84" fmla="*/ 543 w 9097"/>
                  <a:gd name="T85" fmla="*/ 273 h 369"/>
                  <a:gd name="T86" fmla="*/ 1033 w 9097"/>
                  <a:gd name="T87" fmla="*/ 302 h 369"/>
                  <a:gd name="T88" fmla="*/ 1650 w 9097"/>
                  <a:gd name="T89" fmla="*/ 327 h 369"/>
                  <a:gd name="T90" fmla="*/ 2377 w 9097"/>
                  <a:gd name="T91" fmla="*/ 347 h 369"/>
                  <a:gd name="T92" fmla="*/ 3193 w 9097"/>
                  <a:gd name="T93" fmla="*/ 361 h 369"/>
                  <a:gd name="T94" fmla="*/ 4081 w 9097"/>
                  <a:gd name="T95" fmla="*/ 369 h 369"/>
                  <a:gd name="T96" fmla="*/ 4549 w 9097"/>
                  <a:gd name="T97" fmla="*/ 369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97" h="369">
                    <a:moveTo>
                      <a:pt x="4549" y="369"/>
                    </a:moveTo>
                    <a:lnTo>
                      <a:pt x="5016" y="369"/>
                    </a:lnTo>
                    <a:lnTo>
                      <a:pt x="5904" y="361"/>
                    </a:lnTo>
                    <a:lnTo>
                      <a:pt x="6720" y="347"/>
                    </a:lnTo>
                    <a:lnTo>
                      <a:pt x="7447" y="327"/>
                    </a:lnTo>
                    <a:lnTo>
                      <a:pt x="8064" y="302"/>
                    </a:lnTo>
                    <a:lnTo>
                      <a:pt x="8554" y="273"/>
                    </a:lnTo>
                    <a:lnTo>
                      <a:pt x="8823" y="248"/>
                    </a:lnTo>
                    <a:lnTo>
                      <a:pt x="8956" y="231"/>
                    </a:lnTo>
                    <a:lnTo>
                      <a:pt x="9047" y="212"/>
                    </a:lnTo>
                    <a:lnTo>
                      <a:pt x="9085" y="199"/>
                    </a:lnTo>
                    <a:lnTo>
                      <a:pt x="9096" y="190"/>
                    </a:lnTo>
                    <a:lnTo>
                      <a:pt x="9097" y="185"/>
                    </a:lnTo>
                    <a:lnTo>
                      <a:pt x="9096" y="179"/>
                    </a:lnTo>
                    <a:lnTo>
                      <a:pt x="9085" y="170"/>
                    </a:lnTo>
                    <a:lnTo>
                      <a:pt x="9047" y="157"/>
                    </a:lnTo>
                    <a:lnTo>
                      <a:pt x="8956" y="138"/>
                    </a:lnTo>
                    <a:lnTo>
                      <a:pt x="8823" y="121"/>
                    </a:lnTo>
                    <a:lnTo>
                      <a:pt x="8554" y="96"/>
                    </a:lnTo>
                    <a:lnTo>
                      <a:pt x="8064" y="67"/>
                    </a:lnTo>
                    <a:lnTo>
                      <a:pt x="7447" y="42"/>
                    </a:lnTo>
                    <a:lnTo>
                      <a:pt x="6720" y="22"/>
                    </a:lnTo>
                    <a:lnTo>
                      <a:pt x="5904" y="8"/>
                    </a:lnTo>
                    <a:lnTo>
                      <a:pt x="5016" y="1"/>
                    </a:lnTo>
                    <a:lnTo>
                      <a:pt x="4549" y="0"/>
                    </a:lnTo>
                    <a:lnTo>
                      <a:pt x="4081" y="1"/>
                    </a:lnTo>
                    <a:lnTo>
                      <a:pt x="3193" y="8"/>
                    </a:lnTo>
                    <a:lnTo>
                      <a:pt x="2377" y="22"/>
                    </a:lnTo>
                    <a:lnTo>
                      <a:pt x="1650" y="42"/>
                    </a:lnTo>
                    <a:lnTo>
                      <a:pt x="1033" y="67"/>
                    </a:lnTo>
                    <a:lnTo>
                      <a:pt x="543" y="96"/>
                    </a:lnTo>
                    <a:lnTo>
                      <a:pt x="274" y="121"/>
                    </a:lnTo>
                    <a:lnTo>
                      <a:pt x="141" y="138"/>
                    </a:lnTo>
                    <a:lnTo>
                      <a:pt x="50" y="157"/>
                    </a:lnTo>
                    <a:lnTo>
                      <a:pt x="12" y="170"/>
                    </a:lnTo>
                    <a:lnTo>
                      <a:pt x="1" y="179"/>
                    </a:lnTo>
                    <a:lnTo>
                      <a:pt x="0" y="185"/>
                    </a:lnTo>
                    <a:lnTo>
                      <a:pt x="1" y="190"/>
                    </a:lnTo>
                    <a:lnTo>
                      <a:pt x="12" y="199"/>
                    </a:lnTo>
                    <a:lnTo>
                      <a:pt x="50" y="212"/>
                    </a:lnTo>
                    <a:lnTo>
                      <a:pt x="141" y="231"/>
                    </a:lnTo>
                    <a:lnTo>
                      <a:pt x="274" y="248"/>
                    </a:lnTo>
                    <a:lnTo>
                      <a:pt x="543" y="273"/>
                    </a:lnTo>
                    <a:lnTo>
                      <a:pt x="1033" y="302"/>
                    </a:lnTo>
                    <a:lnTo>
                      <a:pt x="1650" y="327"/>
                    </a:lnTo>
                    <a:lnTo>
                      <a:pt x="2377" y="347"/>
                    </a:lnTo>
                    <a:lnTo>
                      <a:pt x="3193" y="361"/>
                    </a:lnTo>
                    <a:lnTo>
                      <a:pt x="4081" y="369"/>
                    </a:lnTo>
                    <a:lnTo>
                      <a:pt x="4549" y="369"/>
                    </a:lnTo>
                    <a:close/>
                  </a:path>
                </a:pathLst>
              </a:custGeom>
              <a:solidFill>
                <a:srgbClr val="D6D6D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9" name="iṡ1ïḋè">
                <a:extLst>
                  <a:ext uri="{FF2B5EF4-FFF2-40B4-BE49-F238E27FC236}">
                    <a16:creationId xmlns:a16="http://schemas.microsoft.com/office/drawing/2014/main" id="{4D15C4BE-9FE2-45D4-A0FD-F378F4C10151}"/>
                  </a:ext>
                </a:extLst>
              </p:cNvPr>
              <p:cNvSpPr/>
              <p:nvPr/>
            </p:nvSpPr>
            <p:spPr bwMode="auto">
              <a:xfrm>
                <a:off x="1013" y="3145"/>
                <a:ext cx="1816" cy="73"/>
              </a:xfrm>
              <a:custGeom>
                <a:avLst/>
                <a:gdLst>
                  <a:gd name="T0" fmla="*/ 4541 w 9081"/>
                  <a:gd name="T1" fmla="*/ 364 h 364"/>
                  <a:gd name="T2" fmla="*/ 5007 w 9081"/>
                  <a:gd name="T3" fmla="*/ 364 h 364"/>
                  <a:gd name="T4" fmla="*/ 5894 w 9081"/>
                  <a:gd name="T5" fmla="*/ 357 h 364"/>
                  <a:gd name="T6" fmla="*/ 6708 w 9081"/>
                  <a:gd name="T7" fmla="*/ 343 h 364"/>
                  <a:gd name="T8" fmla="*/ 7432 w 9081"/>
                  <a:gd name="T9" fmla="*/ 323 h 364"/>
                  <a:gd name="T10" fmla="*/ 8049 w 9081"/>
                  <a:gd name="T11" fmla="*/ 299 h 364"/>
                  <a:gd name="T12" fmla="*/ 8538 w 9081"/>
                  <a:gd name="T13" fmla="*/ 270 h 364"/>
                  <a:gd name="T14" fmla="*/ 8806 w 9081"/>
                  <a:gd name="T15" fmla="*/ 245 h 364"/>
                  <a:gd name="T16" fmla="*/ 8939 w 9081"/>
                  <a:gd name="T17" fmla="*/ 228 h 364"/>
                  <a:gd name="T18" fmla="*/ 9030 w 9081"/>
                  <a:gd name="T19" fmla="*/ 210 h 364"/>
                  <a:gd name="T20" fmla="*/ 9067 w 9081"/>
                  <a:gd name="T21" fmla="*/ 197 h 364"/>
                  <a:gd name="T22" fmla="*/ 9080 w 9081"/>
                  <a:gd name="T23" fmla="*/ 187 h 364"/>
                  <a:gd name="T24" fmla="*/ 9081 w 9081"/>
                  <a:gd name="T25" fmla="*/ 183 h 364"/>
                  <a:gd name="T26" fmla="*/ 9080 w 9081"/>
                  <a:gd name="T27" fmla="*/ 177 h 364"/>
                  <a:gd name="T28" fmla="*/ 9067 w 9081"/>
                  <a:gd name="T29" fmla="*/ 168 h 364"/>
                  <a:gd name="T30" fmla="*/ 9030 w 9081"/>
                  <a:gd name="T31" fmla="*/ 155 h 364"/>
                  <a:gd name="T32" fmla="*/ 8939 w 9081"/>
                  <a:gd name="T33" fmla="*/ 137 h 364"/>
                  <a:gd name="T34" fmla="*/ 8806 w 9081"/>
                  <a:gd name="T35" fmla="*/ 120 h 364"/>
                  <a:gd name="T36" fmla="*/ 8538 w 9081"/>
                  <a:gd name="T37" fmla="*/ 95 h 364"/>
                  <a:gd name="T38" fmla="*/ 8049 w 9081"/>
                  <a:gd name="T39" fmla="*/ 66 h 364"/>
                  <a:gd name="T40" fmla="*/ 7432 w 9081"/>
                  <a:gd name="T41" fmla="*/ 42 h 364"/>
                  <a:gd name="T42" fmla="*/ 6708 w 9081"/>
                  <a:gd name="T43" fmla="*/ 22 h 364"/>
                  <a:gd name="T44" fmla="*/ 5894 w 9081"/>
                  <a:gd name="T45" fmla="*/ 8 h 364"/>
                  <a:gd name="T46" fmla="*/ 5007 w 9081"/>
                  <a:gd name="T47" fmla="*/ 1 h 364"/>
                  <a:gd name="T48" fmla="*/ 4541 w 9081"/>
                  <a:gd name="T49" fmla="*/ 0 h 364"/>
                  <a:gd name="T50" fmla="*/ 4074 w 9081"/>
                  <a:gd name="T51" fmla="*/ 1 h 364"/>
                  <a:gd name="T52" fmla="*/ 3187 w 9081"/>
                  <a:gd name="T53" fmla="*/ 8 h 364"/>
                  <a:gd name="T54" fmla="*/ 2373 w 9081"/>
                  <a:gd name="T55" fmla="*/ 22 h 364"/>
                  <a:gd name="T56" fmla="*/ 1649 w 9081"/>
                  <a:gd name="T57" fmla="*/ 42 h 364"/>
                  <a:gd name="T58" fmla="*/ 1032 w 9081"/>
                  <a:gd name="T59" fmla="*/ 66 h 364"/>
                  <a:gd name="T60" fmla="*/ 543 w 9081"/>
                  <a:gd name="T61" fmla="*/ 95 h 364"/>
                  <a:gd name="T62" fmla="*/ 275 w 9081"/>
                  <a:gd name="T63" fmla="*/ 120 h 364"/>
                  <a:gd name="T64" fmla="*/ 142 w 9081"/>
                  <a:gd name="T65" fmla="*/ 137 h 364"/>
                  <a:gd name="T66" fmla="*/ 51 w 9081"/>
                  <a:gd name="T67" fmla="*/ 155 h 364"/>
                  <a:gd name="T68" fmla="*/ 14 w 9081"/>
                  <a:gd name="T69" fmla="*/ 168 h 364"/>
                  <a:gd name="T70" fmla="*/ 1 w 9081"/>
                  <a:gd name="T71" fmla="*/ 177 h 364"/>
                  <a:gd name="T72" fmla="*/ 0 w 9081"/>
                  <a:gd name="T73" fmla="*/ 183 h 364"/>
                  <a:gd name="T74" fmla="*/ 1 w 9081"/>
                  <a:gd name="T75" fmla="*/ 187 h 364"/>
                  <a:gd name="T76" fmla="*/ 14 w 9081"/>
                  <a:gd name="T77" fmla="*/ 197 h 364"/>
                  <a:gd name="T78" fmla="*/ 51 w 9081"/>
                  <a:gd name="T79" fmla="*/ 210 h 364"/>
                  <a:gd name="T80" fmla="*/ 142 w 9081"/>
                  <a:gd name="T81" fmla="*/ 228 h 364"/>
                  <a:gd name="T82" fmla="*/ 275 w 9081"/>
                  <a:gd name="T83" fmla="*/ 245 h 364"/>
                  <a:gd name="T84" fmla="*/ 543 w 9081"/>
                  <a:gd name="T85" fmla="*/ 270 h 364"/>
                  <a:gd name="T86" fmla="*/ 1032 w 9081"/>
                  <a:gd name="T87" fmla="*/ 299 h 364"/>
                  <a:gd name="T88" fmla="*/ 1649 w 9081"/>
                  <a:gd name="T89" fmla="*/ 323 h 364"/>
                  <a:gd name="T90" fmla="*/ 2373 w 9081"/>
                  <a:gd name="T91" fmla="*/ 343 h 364"/>
                  <a:gd name="T92" fmla="*/ 3187 w 9081"/>
                  <a:gd name="T93" fmla="*/ 357 h 364"/>
                  <a:gd name="T94" fmla="*/ 4074 w 9081"/>
                  <a:gd name="T95" fmla="*/ 364 h 364"/>
                  <a:gd name="T96" fmla="*/ 4541 w 9081"/>
                  <a:gd name="T97" fmla="*/ 364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81" h="364">
                    <a:moveTo>
                      <a:pt x="4541" y="364"/>
                    </a:moveTo>
                    <a:lnTo>
                      <a:pt x="5007" y="364"/>
                    </a:lnTo>
                    <a:lnTo>
                      <a:pt x="5894" y="357"/>
                    </a:lnTo>
                    <a:lnTo>
                      <a:pt x="6708" y="343"/>
                    </a:lnTo>
                    <a:lnTo>
                      <a:pt x="7432" y="323"/>
                    </a:lnTo>
                    <a:lnTo>
                      <a:pt x="8049" y="299"/>
                    </a:lnTo>
                    <a:lnTo>
                      <a:pt x="8538" y="270"/>
                    </a:lnTo>
                    <a:lnTo>
                      <a:pt x="8806" y="245"/>
                    </a:lnTo>
                    <a:lnTo>
                      <a:pt x="8939" y="228"/>
                    </a:lnTo>
                    <a:lnTo>
                      <a:pt x="9030" y="210"/>
                    </a:lnTo>
                    <a:lnTo>
                      <a:pt x="9067" y="197"/>
                    </a:lnTo>
                    <a:lnTo>
                      <a:pt x="9080" y="187"/>
                    </a:lnTo>
                    <a:lnTo>
                      <a:pt x="9081" y="183"/>
                    </a:lnTo>
                    <a:lnTo>
                      <a:pt x="9080" y="177"/>
                    </a:lnTo>
                    <a:lnTo>
                      <a:pt x="9067" y="168"/>
                    </a:lnTo>
                    <a:lnTo>
                      <a:pt x="9030" y="155"/>
                    </a:lnTo>
                    <a:lnTo>
                      <a:pt x="8939" y="137"/>
                    </a:lnTo>
                    <a:lnTo>
                      <a:pt x="8806" y="120"/>
                    </a:lnTo>
                    <a:lnTo>
                      <a:pt x="8538" y="95"/>
                    </a:lnTo>
                    <a:lnTo>
                      <a:pt x="8049" y="66"/>
                    </a:lnTo>
                    <a:lnTo>
                      <a:pt x="7432" y="42"/>
                    </a:lnTo>
                    <a:lnTo>
                      <a:pt x="6708" y="22"/>
                    </a:lnTo>
                    <a:lnTo>
                      <a:pt x="5894" y="8"/>
                    </a:lnTo>
                    <a:lnTo>
                      <a:pt x="5007" y="1"/>
                    </a:lnTo>
                    <a:lnTo>
                      <a:pt x="4541" y="0"/>
                    </a:lnTo>
                    <a:lnTo>
                      <a:pt x="4074" y="1"/>
                    </a:lnTo>
                    <a:lnTo>
                      <a:pt x="3187" y="8"/>
                    </a:lnTo>
                    <a:lnTo>
                      <a:pt x="2373" y="22"/>
                    </a:lnTo>
                    <a:lnTo>
                      <a:pt x="1649" y="42"/>
                    </a:lnTo>
                    <a:lnTo>
                      <a:pt x="1032" y="66"/>
                    </a:lnTo>
                    <a:lnTo>
                      <a:pt x="543" y="95"/>
                    </a:lnTo>
                    <a:lnTo>
                      <a:pt x="275" y="120"/>
                    </a:lnTo>
                    <a:lnTo>
                      <a:pt x="142" y="137"/>
                    </a:lnTo>
                    <a:lnTo>
                      <a:pt x="51" y="155"/>
                    </a:lnTo>
                    <a:lnTo>
                      <a:pt x="14" y="168"/>
                    </a:lnTo>
                    <a:lnTo>
                      <a:pt x="1" y="177"/>
                    </a:lnTo>
                    <a:lnTo>
                      <a:pt x="0" y="183"/>
                    </a:lnTo>
                    <a:lnTo>
                      <a:pt x="1" y="187"/>
                    </a:lnTo>
                    <a:lnTo>
                      <a:pt x="14" y="197"/>
                    </a:lnTo>
                    <a:lnTo>
                      <a:pt x="51" y="210"/>
                    </a:lnTo>
                    <a:lnTo>
                      <a:pt x="142" y="228"/>
                    </a:lnTo>
                    <a:lnTo>
                      <a:pt x="275" y="245"/>
                    </a:lnTo>
                    <a:lnTo>
                      <a:pt x="543" y="270"/>
                    </a:lnTo>
                    <a:lnTo>
                      <a:pt x="1032" y="299"/>
                    </a:lnTo>
                    <a:lnTo>
                      <a:pt x="1649" y="323"/>
                    </a:lnTo>
                    <a:lnTo>
                      <a:pt x="2373" y="343"/>
                    </a:lnTo>
                    <a:lnTo>
                      <a:pt x="3187" y="357"/>
                    </a:lnTo>
                    <a:lnTo>
                      <a:pt x="4074" y="364"/>
                    </a:lnTo>
                    <a:lnTo>
                      <a:pt x="4541" y="364"/>
                    </a:lnTo>
                    <a:close/>
                  </a:path>
                </a:pathLst>
              </a:custGeom>
              <a:solidFill>
                <a:srgbClr val="D5D5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0" name="îŝḷiďè">
                <a:extLst>
                  <a:ext uri="{FF2B5EF4-FFF2-40B4-BE49-F238E27FC236}">
                    <a16:creationId xmlns:a16="http://schemas.microsoft.com/office/drawing/2014/main" id="{580FFECB-9B71-4258-8580-DBC737AEAF51}"/>
                  </a:ext>
                </a:extLst>
              </p:cNvPr>
              <p:cNvSpPr/>
              <p:nvPr/>
            </p:nvSpPr>
            <p:spPr bwMode="auto">
              <a:xfrm>
                <a:off x="1015" y="3146"/>
                <a:ext cx="1812" cy="72"/>
              </a:xfrm>
              <a:custGeom>
                <a:avLst/>
                <a:gdLst>
                  <a:gd name="T0" fmla="*/ 4532 w 9063"/>
                  <a:gd name="T1" fmla="*/ 360 h 360"/>
                  <a:gd name="T2" fmla="*/ 4997 w 9063"/>
                  <a:gd name="T3" fmla="*/ 360 h 360"/>
                  <a:gd name="T4" fmla="*/ 5882 w 9063"/>
                  <a:gd name="T5" fmla="*/ 353 h 360"/>
                  <a:gd name="T6" fmla="*/ 6695 w 9063"/>
                  <a:gd name="T7" fmla="*/ 339 h 360"/>
                  <a:gd name="T8" fmla="*/ 7418 w 9063"/>
                  <a:gd name="T9" fmla="*/ 319 h 360"/>
                  <a:gd name="T10" fmla="*/ 8033 w 9063"/>
                  <a:gd name="T11" fmla="*/ 296 h 360"/>
                  <a:gd name="T12" fmla="*/ 8522 w 9063"/>
                  <a:gd name="T13" fmla="*/ 267 h 360"/>
                  <a:gd name="T14" fmla="*/ 8789 w 9063"/>
                  <a:gd name="T15" fmla="*/ 242 h 360"/>
                  <a:gd name="T16" fmla="*/ 8922 w 9063"/>
                  <a:gd name="T17" fmla="*/ 226 h 360"/>
                  <a:gd name="T18" fmla="*/ 9012 w 9063"/>
                  <a:gd name="T19" fmla="*/ 208 h 360"/>
                  <a:gd name="T20" fmla="*/ 9050 w 9063"/>
                  <a:gd name="T21" fmla="*/ 194 h 360"/>
                  <a:gd name="T22" fmla="*/ 9062 w 9063"/>
                  <a:gd name="T23" fmla="*/ 185 h 360"/>
                  <a:gd name="T24" fmla="*/ 9063 w 9063"/>
                  <a:gd name="T25" fmla="*/ 181 h 360"/>
                  <a:gd name="T26" fmla="*/ 9062 w 9063"/>
                  <a:gd name="T27" fmla="*/ 175 h 360"/>
                  <a:gd name="T28" fmla="*/ 9050 w 9063"/>
                  <a:gd name="T29" fmla="*/ 166 h 360"/>
                  <a:gd name="T30" fmla="*/ 9012 w 9063"/>
                  <a:gd name="T31" fmla="*/ 153 h 360"/>
                  <a:gd name="T32" fmla="*/ 8922 w 9063"/>
                  <a:gd name="T33" fmla="*/ 135 h 360"/>
                  <a:gd name="T34" fmla="*/ 8789 w 9063"/>
                  <a:gd name="T35" fmla="*/ 119 h 360"/>
                  <a:gd name="T36" fmla="*/ 8522 w 9063"/>
                  <a:gd name="T37" fmla="*/ 94 h 360"/>
                  <a:gd name="T38" fmla="*/ 8033 w 9063"/>
                  <a:gd name="T39" fmla="*/ 65 h 360"/>
                  <a:gd name="T40" fmla="*/ 7418 w 9063"/>
                  <a:gd name="T41" fmla="*/ 41 h 360"/>
                  <a:gd name="T42" fmla="*/ 6695 w 9063"/>
                  <a:gd name="T43" fmla="*/ 21 h 360"/>
                  <a:gd name="T44" fmla="*/ 5882 w 9063"/>
                  <a:gd name="T45" fmla="*/ 8 h 360"/>
                  <a:gd name="T46" fmla="*/ 4997 w 9063"/>
                  <a:gd name="T47" fmla="*/ 1 h 360"/>
                  <a:gd name="T48" fmla="*/ 4532 w 9063"/>
                  <a:gd name="T49" fmla="*/ 0 h 360"/>
                  <a:gd name="T50" fmla="*/ 4066 w 9063"/>
                  <a:gd name="T51" fmla="*/ 1 h 360"/>
                  <a:gd name="T52" fmla="*/ 3181 w 9063"/>
                  <a:gd name="T53" fmla="*/ 8 h 360"/>
                  <a:gd name="T54" fmla="*/ 2368 w 9063"/>
                  <a:gd name="T55" fmla="*/ 21 h 360"/>
                  <a:gd name="T56" fmla="*/ 1645 w 9063"/>
                  <a:gd name="T57" fmla="*/ 41 h 360"/>
                  <a:gd name="T58" fmla="*/ 1030 w 9063"/>
                  <a:gd name="T59" fmla="*/ 65 h 360"/>
                  <a:gd name="T60" fmla="*/ 541 w 9063"/>
                  <a:gd name="T61" fmla="*/ 94 h 360"/>
                  <a:gd name="T62" fmla="*/ 274 w 9063"/>
                  <a:gd name="T63" fmla="*/ 119 h 360"/>
                  <a:gd name="T64" fmla="*/ 141 w 9063"/>
                  <a:gd name="T65" fmla="*/ 135 h 360"/>
                  <a:gd name="T66" fmla="*/ 51 w 9063"/>
                  <a:gd name="T67" fmla="*/ 153 h 360"/>
                  <a:gd name="T68" fmla="*/ 13 w 9063"/>
                  <a:gd name="T69" fmla="*/ 166 h 360"/>
                  <a:gd name="T70" fmla="*/ 2 w 9063"/>
                  <a:gd name="T71" fmla="*/ 175 h 360"/>
                  <a:gd name="T72" fmla="*/ 0 w 9063"/>
                  <a:gd name="T73" fmla="*/ 181 h 360"/>
                  <a:gd name="T74" fmla="*/ 2 w 9063"/>
                  <a:gd name="T75" fmla="*/ 185 h 360"/>
                  <a:gd name="T76" fmla="*/ 13 w 9063"/>
                  <a:gd name="T77" fmla="*/ 194 h 360"/>
                  <a:gd name="T78" fmla="*/ 51 w 9063"/>
                  <a:gd name="T79" fmla="*/ 208 h 360"/>
                  <a:gd name="T80" fmla="*/ 141 w 9063"/>
                  <a:gd name="T81" fmla="*/ 226 h 360"/>
                  <a:gd name="T82" fmla="*/ 274 w 9063"/>
                  <a:gd name="T83" fmla="*/ 242 h 360"/>
                  <a:gd name="T84" fmla="*/ 541 w 9063"/>
                  <a:gd name="T85" fmla="*/ 267 h 360"/>
                  <a:gd name="T86" fmla="*/ 1030 w 9063"/>
                  <a:gd name="T87" fmla="*/ 296 h 360"/>
                  <a:gd name="T88" fmla="*/ 1645 w 9063"/>
                  <a:gd name="T89" fmla="*/ 319 h 360"/>
                  <a:gd name="T90" fmla="*/ 2368 w 9063"/>
                  <a:gd name="T91" fmla="*/ 339 h 360"/>
                  <a:gd name="T92" fmla="*/ 3181 w 9063"/>
                  <a:gd name="T93" fmla="*/ 353 h 360"/>
                  <a:gd name="T94" fmla="*/ 4066 w 9063"/>
                  <a:gd name="T95" fmla="*/ 360 h 360"/>
                  <a:gd name="T96" fmla="*/ 4532 w 9063"/>
                  <a:gd name="T97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63" h="360">
                    <a:moveTo>
                      <a:pt x="4532" y="360"/>
                    </a:moveTo>
                    <a:lnTo>
                      <a:pt x="4997" y="360"/>
                    </a:lnTo>
                    <a:lnTo>
                      <a:pt x="5882" y="353"/>
                    </a:lnTo>
                    <a:lnTo>
                      <a:pt x="6695" y="339"/>
                    </a:lnTo>
                    <a:lnTo>
                      <a:pt x="7418" y="319"/>
                    </a:lnTo>
                    <a:lnTo>
                      <a:pt x="8033" y="296"/>
                    </a:lnTo>
                    <a:lnTo>
                      <a:pt x="8522" y="267"/>
                    </a:lnTo>
                    <a:lnTo>
                      <a:pt x="8789" y="242"/>
                    </a:lnTo>
                    <a:lnTo>
                      <a:pt x="8922" y="226"/>
                    </a:lnTo>
                    <a:lnTo>
                      <a:pt x="9012" y="208"/>
                    </a:lnTo>
                    <a:lnTo>
                      <a:pt x="9050" y="194"/>
                    </a:lnTo>
                    <a:lnTo>
                      <a:pt x="9062" y="185"/>
                    </a:lnTo>
                    <a:lnTo>
                      <a:pt x="9063" y="181"/>
                    </a:lnTo>
                    <a:lnTo>
                      <a:pt x="9062" y="175"/>
                    </a:lnTo>
                    <a:lnTo>
                      <a:pt x="9050" y="166"/>
                    </a:lnTo>
                    <a:lnTo>
                      <a:pt x="9012" y="153"/>
                    </a:lnTo>
                    <a:lnTo>
                      <a:pt x="8922" y="135"/>
                    </a:lnTo>
                    <a:lnTo>
                      <a:pt x="8789" y="119"/>
                    </a:lnTo>
                    <a:lnTo>
                      <a:pt x="8522" y="94"/>
                    </a:lnTo>
                    <a:lnTo>
                      <a:pt x="8033" y="65"/>
                    </a:lnTo>
                    <a:lnTo>
                      <a:pt x="7418" y="41"/>
                    </a:lnTo>
                    <a:lnTo>
                      <a:pt x="6695" y="21"/>
                    </a:lnTo>
                    <a:lnTo>
                      <a:pt x="5882" y="8"/>
                    </a:lnTo>
                    <a:lnTo>
                      <a:pt x="4997" y="1"/>
                    </a:lnTo>
                    <a:lnTo>
                      <a:pt x="4532" y="0"/>
                    </a:lnTo>
                    <a:lnTo>
                      <a:pt x="4066" y="1"/>
                    </a:lnTo>
                    <a:lnTo>
                      <a:pt x="3181" y="8"/>
                    </a:lnTo>
                    <a:lnTo>
                      <a:pt x="2368" y="21"/>
                    </a:lnTo>
                    <a:lnTo>
                      <a:pt x="1645" y="41"/>
                    </a:lnTo>
                    <a:lnTo>
                      <a:pt x="1030" y="65"/>
                    </a:lnTo>
                    <a:lnTo>
                      <a:pt x="541" y="94"/>
                    </a:lnTo>
                    <a:lnTo>
                      <a:pt x="274" y="119"/>
                    </a:lnTo>
                    <a:lnTo>
                      <a:pt x="141" y="135"/>
                    </a:lnTo>
                    <a:lnTo>
                      <a:pt x="51" y="153"/>
                    </a:lnTo>
                    <a:lnTo>
                      <a:pt x="13" y="166"/>
                    </a:lnTo>
                    <a:lnTo>
                      <a:pt x="2" y="175"/>
                    </a:lnTo>
                    <a:lnTo>
                      <a:pt x="0" y="181"/>
                    </a:lnTo>
                    <a:lnTo>
                      <a:pt x="2" y="185"/>
                    </a:lnTo>
                    <a:lnTo>
                      <a:pt x="13" y="194"/>
                    </a:lnTo>
                    <a:lnTo>
                      <a:pt x="51" y="208"/>
                    </a:lnTo>
                    <a:lnTo>
                      <a:pt x="141" y="226"/>
                    </a:lnTo>
                    <a:lnTo>
                      <a:pt x="274" y="242"/>
                    </a:lnTo>
                    <a:lnTo>
                      <a:pt x="541" y="267"/>
                    </a:lnTo>
                    <a:lnTo>
                      <a:pt x="1030" y="296"/>
                    </a:lnTo>
                    <a:lnTo>
                      <a:pt x="1645" y="319"/>
                    </a:lnTo>
                    <a:lnTo>
                      <a:pt x="2368" y="339"/>
                    </a:lnTo>
                    <a:lnTo>
                      <a:pt x="3181" y="353"/>
                    </a:lnTo>
                    <a:lnTo>
                      <a:pt x="4066" y="360"/>
                    </a:lnTo>
                    <a:lnTo>
                      <a:pt x="4532" y="360"/>
                    </a:lnTo>
                    <a:close/>
                  </a:path>
                </a:pathLst>
              </a:custGeom>
              <a:solidFill>
                <a:srgbClr val="D4D4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1" name="ïṡļïḋé">
                <a:extLst>
                  <a:ext uri="{FF2B5EF4-FFF2-40B4-BE49-F238E27FC236}">
                    <a16:creationId xmlns:a16="http://schemas.microsoft.com/office/drawing/2014/main" id="{C254B3D2-E39F-4BF0-A7AB-91EFB53C3916}"/>
                  </a:ext>
                </a:extLst>
              </p:cNvPr>
              <p:cNvSpPr/>
              <p:nvPr/>
            </p:nvSpPr>
            <p:spPr bwMode="auto">
              <a:xfrm>
                <a:off x="1017" y="3146"/>
                <a:ext cx="1809" cy="71"/>
              </a:xfrm>
              <a:custGeom>
                <a:avLst/>
                <a:gdLst>
                  <a:gd name="T0" fmla="*/ 4523 w 9045"/>
                  <a:gd name="T1" fmla="*/ 356 h 356"/>
                  <a:gd name="T2" fmla="*/ 4987 w 9045"/>
                  <a:gd name="T3" fmla="*/ 356 h 356"/>
                  <a:gd name="T4" fmla="*/ 5871 w 9045"/>
                  <a:gd name="T5" fmla="*/ 349 h 356"/>
                  <a:gd name="T6" fmla="*/ 6682 w 9045"/>
                  <a:gd name="T7" fmla="*/ 336 h 356"/>
                  <a:gd name="T8" fmla="*/ 7404 w 9045"/>
                  <a:gd name="T9" fmla="*/ 316 h 356"/>
                  <a:gd name="T10" fmla="*/ 8018 w 9045"/>
                  <a:gd name="T11" fmla="*/ 292 h 356"/>
                  <a:gd name="T12" fmla="*/ 8505 w 9045"/>
                  <a:gd name="T13" fmla="*/ 264 h 356"/>
                  <a:gd name="T14" fmla="*/ 8772 w 9045"/>
                  <a:gd name="T15" fmla="*/ 240 h 356"/>
                  <a:gd name="T16" fmla="*/ 8905 w 9045"/>
                  <a:gd name="T17" fmla="*/ 223 h 356"/>
                  <a:gd name="T18" fmla="*/ 8995 w 9045"/>
                  <a:gd name="T19" fmla="*/ 205 h 356"/>
                  <a:gd name="T20" fmla="*/ 9032 w 9045"/>
                  <a:gd name="T21" fmla="*/ 192 h 356"/>
                  <a:gd name="T22" fmla="*/ 9044 w 9045"/>
                  <a:gd name="T23" fmla="*/ 183 h 356"/>
                  <a:gd name="T24" fmla="*/ 9045 w 9045"/>
                  <a:gd name="T25" fmla="*/ 179 h 356"/>
                  <a:gd name="T26" fmla="*/ 9044 w 9045"/>
                  <a:gd name="T27" fmla="*/ 173 h 356"/>
                  <a:gd name="T28" fmla="*/ 9032 w 9045"/>
                  <a:gd name="T29" fmla="*/ 165 h 356"/>
                  <a:gd name="T30" fmla="*/ 8995 w 9045"/>
                  <a:gd name="T31" fmla="*/ 151 h 356"/>
                  <a:gd name="T32" fmla="*/ 8905 w 9045"/>
                  <a:gd name="T33" fmla="*/ 134 h 356"/>
                  <a:gd name="T34" fmla="*/ 8772 w 9045"/>
                  <a:gd name="T35" fmla="*/ 117 h 356"/>
                  <a:gd name="T36" fmla="*/ 8505 w 9045"/>
                  <a:gd name="T37" fmla="*/ 93 h 356"/>
                  <a:gd name="T38" fmla="*/ 8018 w 9045"/>
                  <a:gd name="T39" fmla="*/ 64 h 356"/>
                  <a:gd name="T40" fmla="*/ 7404 w 9045"/>
                  <a:gd name="T41" fmla="*/ 41 h 356"/>
                  <a:gd name="T42" fmla="*/ 6682 w 9045"/>
                  <a:gd name="T43" fmla="*/ 21 h 356"/>
                  <a:gd name="T44" fmla="*/ 5871 w 9045"/>
                  <a:gd name="T45" fmla="*/ 8 h 356"/>
                  <a:gd name="T46" fmla="*/ 4987 w 9045"/>
                  <a:gd name="T47" fmla="*/ 1 h 356"/>
                  <a:gd name="T48" fmla="*/ 4523 w 9045"/>
                  <a:gd name="T49" fmla="*/ 0 h 356"/>
                  <a:gd name="T50" fmla="*/ 4058 w 9045"/>
                  <a:gd name="T51" fmla="*/ 1 h 356"/>
                  <a:gd name="T52" fmla="*/ 3174 w 9045"/>
                  <a:gd name="T53" fmla="*/ 8 h 356"/>
                  <a:gd name="T54" fmla="*/ 2363 w 9045"/>
                  <a:gd name="T55" fmla="*/ 21 h 356"/>
                  <a:gd name="T56" fmla="*/ 1641 w 9045"/>
                  <a:gd name="T57" fmla="*/ 41 h 356"/>
                  <a:gd name="T58" fmla="*/ 1027 w 9045"/>
                  <a:gd name="T59" fmla="*/ 64 h 356"/>
                  <a:gd name="T60" fmla="*/ 540 w 9045"/>
                  <a:gd name="T61" fmla="*/ 93 h 356"/>
                  <a:gd name="T62" fmla="*/ 273 w 9045"/>
                  <a:gd name="T63" fmla="*/ 117 h 356"/>
                  <a:gd name="T64" fmla="*/ 140 w 9045"/>
                  <a:gd name="T65" fmla="*/ 134 h 356"/>
                  <a:gd name="T66" fmla="*/ 50 w 9045"/>
                  <a:gd name="T67" fmla="*/ 151 h 356"/>
                  <a:gd name="T68" fmla="*/ 13 w 9045"/>
                  <a:gd name="T69" fmla="*/ 165 h 356"/>
                  <a:gd name="T70" fmla="*/ 1 w 9045"/>
                  <a:gd name="T71" fmla="*/ 173 h 356"/>
                  <a:gd name="T72" fmla="*/ 0 w 9045"/>
                  <a:gd name="T73" fmla="*/ 179 h 356"/>
                  <a:gd name="T74" fmla="*/ 1 w 9045"/>
                  <a:gd name="T75" fmla="*/ 183 h 356"/>
                  <a:gd name="T76" fmla="*/ 13 w 9045"/>
                  <a:gd name="T77" fmla="*/ 192 h 356"/>
                  <a:gd name="T78" fmla="*/ 50 w 9045"/>
                  <a:gd name="T79" fmla="*/ 205 h 356"/>
                  <a:gd name="T80" fmla="*/ 140 w 9045"/>
                  <a:gd name="T81" fmla="*/ 223 h 356"/>
                  <a:gd name="T82" fmla="*/ 273 w 9045"/>
                  <a:gd name="T83" fmla="*/ 240 h 356"/>
                  <a:gd name="T84" fmla="*/ 540 w 9045"/>
                  <a:gd name="T85" fmla="*/ 264 h 356"/>
                  <a:gd name="T86" fmla="*/ 1027 w 9045"/>
                  <a:gd name="T87" fmla="*/ 292 h 356"/>
                  <a:gd name="T88" fmla="*/ 1641 w 9045"/>
                  <a:gd name="T89" fmla="*/ 316 h 356"/>
                  <a:gd name="T90" fmla="*/ 2363 w 9045"/>
                  <a:gd name="T91" fmla="*/ 336 h 356"/>
                  <a:gd name="T92" fmla="*/ 3174 w 9045"/>
                  <a:gd name="T93" fmla="*/ 349 h 356"/>
                  <a:gd name="T94" fmla="*/ 4058 w 9045"/>
                  <a:gd name="T95" fmla="*/ 356 h 356"/>
                  <a:gd name="T96" fmla="*/ 4523 w 9045"/>
                  <a:gd name="T97" fmla="*/ 356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45" h="356">
                    <a:moveTo>
                      <a:pt x="4523" y="356"/>
                    </a:moveTo>
                    <a:lnTo>
                      <a:pt x="4987" y="356"/>
                    </a:lnTo>
                    <a:lnTo>
                      <a:pt x="5871" y="349"/>
                    </a:lnTo>
                    <a:lnTo>
                      <a:pt x="6682" y="336"/>
                    </a:lnTo>
                    <a:lnTo>
                      <a:pt x="7404" y="316"/>
                    </a:lnTo>
                    <a:lnTo>
                      <a:pt x="8018" y="292"/>
                    </a:lnTo>
                    <a:lnTo>
                      <a:pt x="8505" y="264"/>
                    </a:lnTo>
                    <a:lnTo>
                      <a:pt x="8772" y="240"/>
                    </a:lnTo>
                    <a:lnTo>
                      <a:pt x="8905" y="223"/>
                    </a:lnTo>
                    <a:lnTo>
                      <a:pt x="8995" y="205"/>
                    </a:lnTo>
                    <a:lnTo>
                      <a:pt x="9032" y="192"/>
                    </a:lnTo>
                    <a:lnTo>
                      <a:pt x="9044" y="183"/>
                    </a:lnTo>
                    <a:lnTo>
                      <a:pt x="9045" y="179"/>
                    </a:lnTo>
                    <a:lnTo>
                      <a:pt x="9044" y="173"/>
                    </a:lnTo>
                    <a:lnTo>
                      <a:pt x="9032" y="165"/>
                    </a:lnTo>
                    <a:lnTo>
                      <a:pt x="8995" y="151"/>
                    </a:lnTo>
                    <a:lnTo>
                      <a:pt x="8905" y="134"/>
                    </a:lnTo>
                    <a:lnTo>
                      <a:pt x="8772" y="117"/>
                    </a:lnTo>
                    <a:lnTo>
                      <a:pt x="8505" y="93"/>
                    </a:lnTo>
                    <a:lnTo>
                      <a:pt x="8018" y="64"/>
                    </a:lnTo>
                    <a:lnTo>
                      <a:pt x="7404" y="41"/>
                    </a:lnTo>
                    <a:lnTo>
                      <a:pt x="6682" y="21"/>
                    </a:lnTo>
                    <a:lnTo>
                      <a:pt x="5871" y="8"/>
                    </a:lnTo>
                    <a:lnTo>
                      <a:pt x="4987" y="1"/>
                    </a:lnTo>
                    <a:lnTo>
                      <a:pt x="4523" y="0"/>
                    </a:lnTo>
                    <a:lnTo>
                      <a:pt x="4058" y="1"/>
                    </a:lnTo>
                    <a:lnTo>
                      <a:pt x="3174" y="8"/>
                    </a:lnTo>
                    <a:lnTo>
                      <a:pt x="2363" y="21"/>
                    </a:lnTo>
                    <a:lnTo>
                      <a:pt x="1641" y="41"/>
                    </a:lnTo>
                    <a:lnTo>
                      <a:pt x="1027" y="64"/>
                    </a:lnTo>
                    <a:lnTo>
                      <a:pt x="540" y="93"/>
                    </a:lnTo>
                    <a:lnTo>
                      <a:pt x="273" y="117"/>
                    </a:lnTo>
                    <a:lnTo>
                      <a:pt x="140" y="134"/>
                    </a:lnTo>
                    <a:lnTo>
                      <a:pt x="50" y="151"/>
                    </a:lnTo>
                    <a:lnTo>
                      <a:pt x="13" y="165"/>
                    </a:lnTo>
                    <a:lnTo>
                      <a:pt x="1" y="173"/>
                    </a:lnTo>
                    <a:lnTo>
                      <a:pt x="0" y="179"/>
                    </a:lnTo>
                    <a:lnTo>
                      <a:pt x="1" y="183"/>
                    </a:lnTo>
                    <a:lnTo>
                      <a:pt x="13" y="192"/>
                    </a:lnTo>
                    <a:lnTo>
                      <a:pt x="50" y="205"/>
                    </a:lnTo>
                    <a:lnTo>
                      <a:pt x="140" y="223"/>
                    </a:lnTo>
                    <a:lnTo>
                      <a:pt x="273" y="240"/>
                    </a:lnTo>
                    <a:lnTo>
                      <a:pt x="540" y="264"/>
                    </a:lnTo>
                    <a:lnTo>
                      <a:pt x="1027" y="292"/>
                    </a:lnTo>
                    <a:lnTo>
                      <a:pt x="1641" y="316"/>
                    </a:lnTo>
                    <a:lnTo>
                      <a:pt x="2363" y="336"/>
                    </a:lnTo>
                    <a:lnTo>
                      <a:pt x="3174" y="349"/>
                    </a:lnTo>
                    <a:lnTo>
                      <a:pt x="4058" y="356"/>
                    </a:lnTo>
                    <a:lnTo>
                      <a:pt x="4523" y="356"/>
                    </a:lnTo>
                    <a:close/>
                  </a:path>
                </a:pathLst>
              </a:custGeom>
              <a:solidFill>
                <a:srgbClr val="D3D3D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2" name="íṥḻîḍè">
                <a:extLst>
                  <a:ext uri="{FF2B5EF4-FFF2-40B4-BE49-F238E27FC236}">
                    <a16:creationId xmlns:a16="http://schemas.microsoft.com/office/drawing/2014/main" id="{61B82EE7-506A-43C5-983F-1C07576E7483}"/>
                  </a:ext>
                </a:extLst>
              </p:cNvPr>
              <p:cNvSpPr/>
              <p:nvPr/>
            </p:nvSpPr>
            <p:spPr bwMode="auto">
              <a:xfrm>
                <a:off x="1018" y="3147"/>
                <a:ext cx="1806" cy="70"/>
              </a:xfrm>
              <a:custGeom>
                <a:avLst/>
                <a:gdLst>
                  <a:gd name="T0" fmla="*/ 4514 w 9027"/>
                  <a:gd name="T1" fmla="*/ 351 h 351"/>
                  <a:gd name="T2" fmla="*/ 4977 w 9027"/>
                  <a:gd name="T3" fmla="*/ 351 h 351"/>
                  <a:gd name="T4" fmla="*/ 5859 w 9027"/>
                  <a:gd name="T5" fmla="*/ 344 h 351"/>
                  <a:gd name="T6" fmla="*/ 6669 w 9027"/>
                  <a:gd name="T7" fmla="*/ 331 h 351"/>
                  <a:gd name="T8" fmla="*/ 7389 w 9027"/>
                  <a:gd name="T9" fmla="*/ 311 h 351"/>
                  <a:gd name="T10" fmla="*/ 8001 w 9027"/>
                  <a:gd name="T11" fmla="*/ 288 h 351"/>
                  <a:gd name="T12" fmla="*/ 8489 w 9027"/>
                  <a:gd name="T13" fmla="*/ 260 h 351"/>
                  <a:gd name="T14" fmla="*/ 8755 w 9027"/>
                  <a:gd name="T15" fmla="*/ 236 h 351"/>
                  <a:gd name="T16" fmla="*/ 8887 w 9027"/>
                  <a:gd name="T17" fmla="*/ 220 h 351"/>
                  <a:gd name="T18" fmla="*/ 8977 w 9027"/>
                  <a:gd name="T19" fmla="*/ 202 h 351"/>
                  <a:gd name="T20" fmla="*/ 9015 w 9027"/>
                  <a:gd name="T21" fmla="*/ 189 h 351"/>
                  <a:gd name="T22" fmla="*/ 9026 w 9027"/>
                  <a:gd name="T23" fmla="*/ 180 h 351"/>
                  <a:gd name="T24" fmla="*/ 9027 w 9027"/>
                  <a:gd name="T25" fmla="*/ 176 h 351"/>
                  <a:gd name="T26" fmla="*/ 9026 w 9027"/>
                  <a:gd name="T27" fmla="*/ 170 h 351"/>
                  <a:gd name="T28" fmla="*/ 9015 w 9027"/>
                  <a:gd name="T29" fmla="*/ 162 h 351"/>
                  <a:gd name="T30" fmla="*/ 8977 w 9027"/>
                  <a:gd name="T31" fmla="*/ 149 h 351"/>
                  <a:gd name="T32" fmla="*/ 8887 w 9027"/>
                  <a:gd name="T33" fmla="*/ 131 h 351"/>
                  <a:gd name="T34" fmla="*/ 8755 w 9027"/>
                  <a:gd name="T35" fmla="*/ 115 h 351"/>
                  <a:gd name="T36" fmla="*/ 8489 w 9027"/>
                  <a:gd name="T37" fmla="*/ 91 h 351"/>
                  <a:gd name="T38" fmla="*/ 8001 w 9027"/>
                  <a:gd name="T39" fmla="*/ 64 h 351"/>
                  <a:gd name="T40" fmla="*/ 7389 w 9027"/>
                  <a:gd name="T41" fmla="*/ 39 h 351"/>
                  <a:gd name="T42" fmla="*/ 6669 w 9027"/>
                  <a:gd name="T43" fmla="*/ 20 h 351"/>
                  <a:gd name="T44" fmla="*/ 5859 w 9027"/>
                  <a:gd name="T45" fmla="*/ 7 h 351"/>
                  <a:gd name="T46" fmla="*/ 4977 w 9027"/>
                  <a:gd name="T47" fmla="*/ 0 h 351"/>
                  <a:gd name="T48" fmla="*/ 4514 w 9027"/>
                  <a:gd name="T49" fmla="*/ 0 h 351"/>
                  <a:gd name="T50" fmla="*/ 4050 w 9027"/>
                  <a:gd name="T51" fmla="*/ 0 h 351"/>
                  <a:gd name="T52" fmla="*/ 3168 w 9027"/>
                  <a:gd name="T53" fmla="*/ 7 h 351"/>
                  <a:gd name="T54" fmla="*/ 2358 w 9027"/>
                  <a:gd name="T55" fmla="*/ 20 h 351"/>
                  <a:gd name="T56" fmla="*/ 1638 w 9027"/>
                  <a:gd name="T57" fmla="*/ 39 h 351"/>
                  <a:gd name="T58" fmla="*/ 1026 w 9027"/>
                  <a:gd name="T59" fmla="*/ 64 h 351"/>
                  <a:gd name="T60" fmla="*/ 538 w 9027"/>
                  <a:gd name="T61" fmla="*/ 91 h 351"/>
                  <a:gd name="T62" fmla="*/ 272 w 9027"/>
                  <a:gd name="T63" fmla="*/ 115 h 351"/>
                  <a:gd name="T64" fmla="*/ 140 w 9027"/>
                  <a:gd name="T65" fmla="*/ 131 h 351"/>
                  <a:gd name="T66" fmla="*/ 50 w 9027"/>
                  <a:gd name="T67" fmla="*/ 149 h 351"/>
                  <a:gd name="T68" fmla="*/ 12 w 9027"/>
                  <a:gd name="T69" fmla="*/ 162 h 351"/>
                  <a:gd name="T70" fmla="*/ 1 w 9027"/>
                  <a:gd name="T71" fmla="*/ 170 h 351"/>
                  <a:gd name="T72" fmla="*/ 0 w 9027"/>
                  <a:gd name="T73" fmla="*/ 176 h 351"/>
                  <a:gd name="T74" fmla="*/ 1 w 9027"/>
                  <a:gd name="T75" fmla="*/ 180 h 351"/>
                  <a:gd name="T76" fmla="*/ 12 w 9027"/>
                  <a:gd name="T77" fmla="*/ 189 h 351"/>
                  <a:gd name="T78" fmla="*/ 50 w 9027"/>
                  <a:gd name="T79" fmla="*/ 202 h 351"/>
                  <a:gd name="T80" fmla="*/ 140 w 9027"/>
                  <a:gd name="T81" fmla="*/ 220 h 351"/>
                  <a:gd name="T82" fmla="*/ 272 w 9027"/>
                  <a:gd name="T83" fmla="*/ 236 h 351"/>
                  <a:gd name="T84" fmla="*/ 538 w 9027"/>
                  <a:gd name="T85" fmla="*/ 260 h 351"/>
                  <a:gd name="T86" fmla="*/ 1026 w 9027"/>
                  <a:gd name="T87" fmla="*/ 288 h 351"/>
                  <a:gd name="T88" fmla="*/ 1638 w 9027"/>
                  <a:gd name="T89" fmla="*/ 311 h 351"/>
                  <a:gd name="T90" fmla="*/ 2358 w 9027"/>
                  <a:gd name="T91" fmla="*/ 331 h 351"/>
                  <a:gd name="T92" fmla="*/ 3168 w 9027"/>
                  <a:gd name="T93" fmla="*/ 344 h 351"/>
                  <a:gd name="T94" fmla="*/ 4050 w 9027"/>
                  <a:gd name="T95" fmla="*/ 351 h 351"/>
                  <a:gd name="T96" fmla="*/ 4514 w 9027"/>
                  <a:gd name="T97" fmla="*/ 351 h 3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27" h="351">
                    <a:moveTo>
                      <a:pt x="4514" y="351"/>
                    </a:moveTo>
                    <a:lnTo>
                      <a:pt x="4977" y="351"/>
                    </a:lnTo>
                    <a:lnTo>
                      <a:pt x="5859" y="344"/>
                    </a:lnTo>
                    <a:lnTo>
                      <a:pt x="6669" y="331"/>
                    </a:lnTo>
                    <a:lnTo>
                      <a:pt x="7389" y="311"/>
                    </a:lnTo>
                    <a:lnTo>
                      <a:pt x="8001" y="288"/>
                    </a:lnTo>
                    <a:lnTo>
                      <a:pt x="8489" y="260"/>
                    </a:lnTo>
                    <a:lnTo>
                      <a:pt x="8755" y="236"/>
                    </a:lnTo>
                    <a:lnTo>
                      <a:pt x="8887" y="220"/>
                    </a:lnTo>
                    <a:lnTo>
                      <a:pt x="8977" y="202"/>
                    </a:lnTo>
                    <a:lnTo>
                      <a:pt x="9015" y="189"/>
                    </a:lnTo>
                    <a:lnTo>
                      <a:pt x="9026" y="180"/>
                    </a:lnTo>
                    <a:lnTo>
                      <a:pt x="9027" y="176"/>
                    </a:lnTo>
                    <a:lnTo>
                      <a:pt x="9026" y="170"/>
                    </a:lnTo>
                    <a:lnTo>
                      <a:pt x="9015" y="162"/>
                    </a:lnTo>
                    <a:lnTo>
                      <a:pt x="8977" y="149"/>
                    </a:lnTo>
                    <a:lnTo>
                      <a:pt x="8887" y="131"/>
                    </a:lnTo>
                    <a:lnTo>
                      <a:pt x="8755" y="115"/>
                    </a:lnTo>
                    <a:lnTo>
                      <a:pt x="8489" y="91"/>
                    </a:lnTo>
                    <a:lnTo>
                      <a:pt x="8001" y="64"/>
                    </a:lnTo>
                    <a:lnTo>
                      <a:pt x="7389" y="39"/>
                    </a:lnTo>
                    <a:lnTo>
                      <a:pt x="6669" y="20"/>
                    </a:lnTo>
                    <a:lnTo>
                      <a:pt x="5859" y="7"/>
                    </a:lnTo>
                    <a:lnTo>
                      <a:pt x="4977" y="0"/>
                    </a:lnTo>
                    <a:lnTo>
                      <a:pt x="4514" y="0"/>
                    </a:lnTo>
                    <a:lnTo>
                      <a:pt x="4050" y="0"/>
                    </a:lnTo>
                    <a:lnTo>
                      <a:pt x="3168" y="7"/>
                    </a:lnTo>
                    <a:lnTo>
                      <a:pt x="2358" y="20"/>
                    </a:lnTo>
                    <a:lnTo>
                      <a:pt x="1638" y="39"/>
                    </a:lnTo>
                    <a:lnTo>
                      <a:pt x="1026" y="64"/>
                    </a:lnTo>
                    <a:lnTo>
                      <a:pt x="538" y="91"/>
                    </a:lnTo>
                    <a:lnTo>
                      <a:pt x="272" y="115"/>
                    </a:lnTo>
                    <a:lnTo>
                      <a:pt x="140" y="131"/>
                    </a:lnTo>
                    <a:lnTo>
                      <a:pt x="50" y="149"/>
                    </a:lnTo>
                    <a:lnTo>
                      <a:pt x="12" y="162"/>
                    </a:lnTo>
                    <a:lnTo>
                      <a:pt x="1" y="170"/>
                    </a:lnTo>
                    <a:lnTo>
                      <a:pt x="0" y="176"/>
                    </a:lnTo>
                    <a:lnTo>
                      <a:pt x="1" y="180"/>
                    </a:lnTo>
                    <a:lnTo>
                      <a:pt x="12" y="189"/>
                    </a:lnTo>
                    <a:lnTo>
                      <a:pt x="50" y="202"/>
                    </a:lnTo>
                    <a:lnTo>
                      <a:pt x="140" y="220"/>
                    </a:lnTo>
                    <a:lnTo>
                      <a:pt x="272" y="236"/>
                    </a:lnTo>
                    <a:lnTo>
                      <a:pt x="538" y="260"/>
                    </a:lnTo>
                    <a:lnTo>
                      <a:pt x="1026" y="288"/>
                    </a:lnTo>
                    <a:lnTo>
                      <a:pt x="1638" y="311"/>
                    </a:lnTo>
                    <a:lnTo>
                      <a:pt x="2358" y="331"/>
                    </a:lnTo>
                    <a:lnTo>
                      <a:pt x="3168" y="344"/>
                    </a:lnTo>
                    <a:lnTo>
                      <a:pt x="4050" y="351"/>
                    </a:lnTo>
                    <a:lnTo>
                      <a:pt x="4514" y="351"/>
                    </a:lnTo>
                    <a:close/>
                  </a:path>
                </a:pathLst>
              </a:custGeom>
              <a:solidFill>
                <a:srgbClr val="D2D2D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3" name="iṣľîḍé">
                <a:extLst>
                  <a:ext uri="{FF2B5EF4-FFF2-40B4-BE49-F238E27FC236}">
                    <a16:creationId xmlns:a16="http://schemas.microsoft.com/office/drawing/2014/main" id="{EA8E247E-FF47-452F-BEA2-3DA3F9109923}"/>
                  </a:ext>
                </a:extLst>
              </p:cNvPr>
              <p:cNvSpPr/>
              <p:nvPr/>
            </p:nvSpPr>
            <p:spPr bwMode="auto">
              <a:xfrm>
                <a:off x="1020" y="3147"/>
                <a:ext cx="1802" cy="69"/>
              </a:xfrm>
              <a:custGeom>
                <a:avLst/>
                <a:gdLst>
                  <a:gd name="T0" fmla="*/ 4506 w 9011"/>
                  <a:gd name="T1" fmla="*/ 347 h 347"/>
                  <a:gd name="T2" fmla="*/ 4968 w 9011"/>
                  <a:gd name="T3" fmla="*/ 347 h 347"/>
                  <a:gd name="T4" fmla="*/ 5848 w 9011"/>
                  <a:gd name="T5" fmla="*/ 340 h 347"/>
                  <a:gd name="T6" fmla="*/ 6656 w 9011"/>
                  <a:gd name="T7" fmla="*/ 327 h 347"/>
                  <a:gd name="T8" fmla="*/ 7376 w 9011"/>
                  <a:gd name="T9" fmla="*/ 308 h 347"/>
                  <a:gd name="T10" fmla="*/ 7987 w 9011"/>
                  <a:gd name="T11" fmla="*/ 285 h 347"/>
                  <a:gd name="T12" fmla="*/ 8472 w 9011"/>
                  <a:gd name="T13" fmla="*/ 257 h 347"/>
                  <a:gd name="T14" fmla="*/ 8739 w 9011"/>
                  <a:gd name="T15" fmla="*/ 233 h 347"/>
                  <a:gd name="T16" fmla="*/ 8870 w 9011"/>
                  <a:gd name="T17" fmla="*/ 217 h 347"/>
                  <a:gd name="T18" fmla="*/ 8961 w 9011"/>
                  <a:gd name="T19" fmla="*/ 200 h 347"/>
                  <a:gd name="T20" fmla="*/ 8998 w 9011"/>
                  <a:gd name="T21" fmla="*/ 187 h 347"/>
                  <a:gd name="T22" fmla="*/ 9010 w 9011"/>
                  <a:gd name="T23" fmla="*/ 178 h 347"/>
                  <a:gd name="T24" fmla="*/ 9011 w 9011"/>
                  <a:gd name="T25" fmla="*/ 174 h 347"/>
                  <a:gd name="T26" fmla="*/ 9010 w 9011"/>
                  <a:gd name="T27" fmla="*/ 169 h 347"/>
                  <a:gd name="T28" fmla="*/ 8998 w 9011"/>
                  <a:gd name="T29" fmla="*/ 160 h 347"/>
                  <a:gd name="T30" fmla="*/ 8961 w 9011"/>
                  <a:gd name="T31" fmla="*/ 147 h 347"/>
                  <a:gd name="T32" fmla="*/ 8870 w 9011"/>
                  <a:gd name="T33" fmla="*/ 130 h 347"/>
                  <a:gd name="T34" fmla="*/ 8739 w 9011"/>
                  <a:gd name="T35" fmla="*/ 114 h 347"/>
                  <a:gd name="T36" fmla="*/ 8472 w 9011"/>
                  <a:gd name="T37" fmla="*/ 90 h 347"/>
                  <a:gd name="T38" fmla="*/ 7987 w 9011"/>
                  <a:gd name="T39" fmla="*/ 63 h 347"/>
                  <a:gd name="T40" fmla="*/ 7376 w 9011"/>
                  <a:gd name="T41" fmla="*/ 39 h 347"/>
                  <a:gd name="T42" fmla="*/ 6656 w 9011"/>
                  <a:gd name="T43" fmla="*/ 20 h 347"/>
                  <a:gd name="T44" fmla="*/ 5848 w 9011"/>
                  <a:gd name="T45" fmla="*/ 7 h 347"/>
                  <a:gd name="T46" fmla="*/ 4968 w 9011"/>
                  <a:gd name="T47" fmla="*/ 0 h 347"/>
                  <a:gd name="T48" fmla="*/ 4506 w 9011"/>
                  <a:gd name="T49" fmla="*/ 0 h 347"/>
                  <a:gd name="T50" fmla="*/ 4043 w 9011"/>
                  <a:gd name="T51" fmla="*/ 0 h 347"/>
                  <a:gd name="T52" fmla="*/ 3163 w 9011"/>
                  <a:gd name="T53" fmla="*/ 7 h 347"/>
                  <a:gd name="T54" fmla="*/ 2355 w 9011"/>
                  <a:gd name="T55" fmla="*/ 20 h 347"/>
                  <a:gd name="T56" fmla="*/ 1635 w 9011"/>
                  <a:gd name="T57" fmla="*/ 39 h 347"/>
                  <a:gd name="T58" fmla="*/ 1024 w 9011"/>
                  <a:gd name="T59" fmla="*/ 63 h 347"/>
                  <a:gd name="T60" fmla="*/ 539 w 9011"/>
                  <a:gd name="T61" fmla="*/ 90 h 347"/>
                  <a:gd name="T62" fmla="*/ 273 w 9011"/>
                  <a:gd name="T63" fmla="*/ 114 h 347"/>
                  <a:gd name="T64" fmla="*/ 141 w 9011"/>
                  <a:gd name="T65" fmla="*/ 130 h 347"/>
                  <a:gd name="T66" fmla="*/ 51 w 9011"/>
                  <a:gd name="T67" fmla="*/ 147 h 347"/>
                  <a:gd name="T68" fmla="*/ 14 w 9011"/>
                  <a:gd name="T69" fmla="*/ 160 h 347"/>
                  <a:gd name="T70" fmla="*/ 1 w 9011"/>
                  <a:gd name="T71" fmla="*/ 169 h 347"/>
                  <a:gd name="T72" fmla="*/ 0 w 9011"/>
                  <a:gd name="T73" fmla="*/ 174 h 347"/>
                  <a:gd name="T74" fmla="*/ 1 w 9011"/>
                  <a:gd name="T75" fmla="*/ 178 h 347"/>
                  <a:gd name="T76" fmla="*/ 14 w 9011"/>
                  <a:gd name="T77" fmla="*/ 187 h 347"/>
                  <a:gd name="T78" fmla="*/ 51 w 9011"/>
                  <a:gd name="T79" fmla="*/ 200 h 347"/>
                  <a:gd name="T80" fmla="*/ 141 w 9011"/>
                  <a:gd name="T81" fmla="*/ 217 h 347"/>
                  <a:gd name="T82" fmla="*/ 273 w 9011"/>
                  <a:gd name="T83" fmla="*/ 233 h 347"/>
                  <a:gd name="T84" fmla="*/ 539 w 9011"/>
                  <a:gd name="T85" fmla="*/ 257 h 347"/>
                  <a:gd name="T86" fmla="*/ 1024 w 9011"/>
                  <a:gd name="T87" fmla="*/ 285 h 347"/>
                  <a:gd name="T88" fmla="*/ 1635 w 9011"/>
                  <a:gd name="T89" fmla="*/ 308 h 347"/>
                  <a:gd name="T90" fmla="*/ 2355 w 9011"/>
                  <a:gd name="T91" fmla="*/ 327 h 347"/>
                  <a:gd name="T92" fmla="*/ 3163 w 9011"/>
                  <a:gd name="T93" fmla="*/ 340 h 347"/>
                  <a:gd name="T94" fmla="*/ 4043 w 9011"/>
                  <a:gd name="T95" fmla="*/ 347 h 347"/>
                  <a:gd name="T96" fmla="*/ 4506 w 9011"/>
                  <a:gd name="T97" fmla="*/ 347 h 3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011" h="347">
                    <a:moveTo>
                      <a:pt x="4506" y="347"/>
                    </a:moveTo>
                    <a:lnTo>
                      <a:pt x="4968" y="347"/>
                    </a:lnTo>
                    <a:lnTo>
                      <a:pt x="5848" y="340"/>
                    </a:lnTo>
                    <a:lnTo>
                      <a:pt x="6656" y="327"/>
                    </a:lnTo>
                    <a:lnTo>
                      <a:pt x="7376" y="308"/>
                    </a:lnTo>
                    <a:lnTo>
                      <a:pt x="7987" y="285"/>
                    </a:lnTo>
                    <a:lnTo>
                      <a:pt x="8472" y="257"/>
                    </a:lnTo>
                    <a:lnTo>
                      <a:pt x="8739" y="233"/>
                    </a:lnTo>
                    <a:lnTo>
                      <a:pt x="8870" y="217"/>
                    </a:lnTo>
                    <a:lnTo>
                      <a:pt x="8961" y="200"/>
                    </a:lnTo>
                    <a:lnTo>
                      <a:pt x="8998" y="187"/>
                    </a:lnTo>
                    <a:lnTo>
                      <a:pt x="9010" y="178"/>
                    </a:lnTo>
                    <a:lnTo>
                      <a:pt x="9011" y="174"/>
                    </a:lnTo>
                    <a:lnTo>
                      <a:pt x="9010" y="169"/>
                    </a:lnTo>
                    <a:lnTo>
                      <a:pt x="8998" y="160"/>
                    </a:lnTo>
                    <a:lnTo>
                      <a:pt x="8961" y="147"/>
                    </a:lnTo>
                    <a:lnTo>
                      <a:pt x="8870" y="130"/>
                    </a:lnTo>
                    <a:lnTo>
                      <a:pt x="8739" y="114"/>
                    </a:lnTo>
                    <a:lnTo>
                      <a:pt x="8472" y="90"/>
                    </a:lnTo>
                    <a:lnTo>
                      <a:pt x="7987" y="63"/>
                    </a:lnTo>
                    <a:lnTo>
                      <a:pt x="7376" y="39"/>
                    </a:lnTo>
                    <a:lnTo>
                      <a:pt x="6656" y="20"/>
                    </a:lnTo>
                    <a:lnTo>
                      <a:pt x="5848" y="7"/>
                    </a:lnTo>
                    <a:lnTo>
                      <a:pt x="4968" y="0"/>
                    </a:lnTo>
                    <a:lnTo>
                      <a:pt x="4506" y="0"/>
                    </a:lnTo>
                    <a:lnTo>
                      <a:pt x="4043" y="0"/>
                    </a:lnTo>
                    <a:lnTo>
                      <a:pt x="3163" y="7"/>
                    </a:lnTo>
                    <a:lnTo>
                      <a:pt x="2355" y="20"/>
                    </a:lnTo>
                    <a:lnTo>
                      <a:pt x="1635" y="39"/>
                    </a:lnTo>
                    <a:lnTo>
                      <a:pt x="1024" y="63"/>
                    </a:lnTo>
                    <a:lnTo>
                      <a:pt x="539" y="90"/>
                    </a:lnTo>
                    <a:lnTo>
                      <a:pt x="273" y="114"/>
                    </a:lnTo>
                    <a:lnTo>
                      <a:pt x="141" y="130"/>
                    </a:lnTo>
                    <a:lnTo>
                      <a:pt x="51" y="147"/>
                    </a:lnTo>
                    <a:lnTo>
                      <a:pt x="14" y="160"/>
                    </a:lnTo>
                    <a:lnTo>
                      <a:pt x="1" y="169"/>
                    </a:lnTo>
                    <a:lnTo>
                      <a:pt x="0" y="174"/>
                    </a:lnTo>
                    <a:lnTo>
                      <a:pt x="1" y="178"/>
                    </a:lnTo>
                    <a:lnTo>
                      <a:pt x="14" y="187"/>
                    </a:lnTo>
                    <a:lnTo>
                      <a:pt x="51" y="200"/>
                    </a:lnTo>
                    <a:lnTo>
                      <a:pt x="141" y="217"/>
                    </a:lnTo>
                    <a:lnTo>
                      <a:pt x="273" y="233"/>
                    </a:lnTo>
                    <a:lnTo>
                      <a:pt x="539" y="257"/>
                    </a:lnTo>
                    <a:lnTo>
                      <a:pt x="1024" y="285"/>
                    </a:lnTo>
                    <a:lnTo>
                      <a:pt x="1635" y="308"/>
                    </a:lnTo>
                    <a:lnTo>
                      <a:pt x="2355" y="327"/>
                    </a:lnTo>
                    <a:lnTo>
                      <a:pt x="3163" y="340"/>
                    </a:lnTo>
                    <a:lnTo>
                      <a:pt x="4043" y="347"/>
                    </a:lnTo>
                    <a:lnTo>
                      <a:pt x="4506" y="347"/>
                    </a:lnTo>
                    <a:close/>
                  </a:path>
                </a:pathLst>
              </a:custGeom>
              <a:solidFill>
                <a:srgbClr val="D1D1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4" name="ïŝ1iḑè">
                <a:extLst>
                  <a:ext uri="{FF2B5EF4-FFF2-40B4-BE49-F238E27FC236}">
                    <a16:creationId xmlns:a16="http://schemas.microsoft.com/office/drawing/2014/main" id="{B727AD67-D638-4C7F-A1C0-191203542097}"/>
                  </a:ext>
                </a:extLst>
              </p:cNvPr>
              <p:cNvSpPr/>
              <p:nvPr/>
            </p:nvSpPr>
            <p:spPr bwMode="auto">
              <a:xfrm>
                <a:off x="1022" y="3147"/>
                <a:ext cx="1798" cy="69"/>
              </a:xfrm>
              <a:custGeom>
                <a:avLst/>
                <a:gdLst>
                  <a:gd name="T0" fmla="*/ 4497 w 8993"/>
                  <a:gd name="T1" fmla="*/ 343 h 343"/>
                  <a:gd name="T2" fmla="*/ 4958 w 8993"/>
                  <a:gd name="T3" fmla="*/ 343 h 343"/>
                  <a:gd name="T4" fmla="*/ 5837 w 8993"/>
                  <a:gd name="T5" fmla="*/ 336 h 343"/>
                  <a:gd name="T6" fmla="*/ 6643 w 8993"/>
                  <a:gd name="T7" fmla="*/ 323 h 343"/>
                  <a:gd name="T8" fmla="*/ 7361 w 8993"/>
                  <a:gd name="T9" fmla="*/ 304 h 343"/>
                  <a:gd name="T10" fmla="*/ 7971 w 8993"/>
                  <a:gd name="T11" fmla="*/ 280 h 343"/>
                  <a:gd name="T12" fmla="*/ 8456 w 8993"/>
                  <a:gd name="T13" fmla="*/ 254 h 343"/>
                  <a:gd name="T14" fmla="*/ 8721 w 8993"/>
                  <a:gd name="T15" fmla="*/ 230 h 343"/>
                  <a:gd name="T16" fmla="*/ 8853 w 8993"/>
                  <a:gd name="T17" fmla="*/ 215 h 343"/>
                  <a:gd name="T18" fmla="*/ 8943 w 8993"/>
                  <a:gd name="T19" fmla="*/ 197 h 343"/>
                  <a:gd name="T20" fmla="*/ 8980 w 8993"/>
                  <a:gd name="T21" fmla="*/ 185 h 343"/>
                  <a:gd name="T22" fmla="*/ 8992 w 8993"/>
                  <a:gd name="T23" fmla="*/ 176 h 343"/>
                  <a:gd name="T24" fmla="*/ 8993 w 8993"/>
                  <a:gd name="T25" fmla="*/ 172 h 343"/>
                  <a:gd name="T26" fmla="*/ 8992 w 8993"/>
                  <a:gd name="T27" fmla="*/ 167 h 343"/>
                  <a:gd name="T28" fmla="*/ 8980 w 8993"/>
                  <a:gd name="T29" fmla="*/ 158 h 343"/>
                  <a:gd name="T30" fmla="*/ 8943 w 8993"/>
                  <a:gd name="T31" fmla="*/ 145 h 343"/>
                  <a:gd name="T32" fmla="*/ 8853 w 8993"/>
                  <a:gd name="T33" fmla="*/ 128 h 343"/>
                  <a:gd name="T34" fmla="*/ 8721 w 8993"/>
                  <a:gd name="T35" fmla="*/ 112 h 343"/>
                  <a:gd name="T36" fmla="*/ 8456 w 8993"/>
                  <a:gd name="T37" fmla="*/ 89 h 343"/>
                  <a:gd name="T38" fmla="*/ 7971 w 8993"/>
                  <a:gd name="T39" fmla="*/ 62 h 343"/>
                  <a:gd name="T40" fmla="*/ 7361 w 8993"/>
                  <a:gd name="T41" fmla="*/ 39 h 343"/>
                  <a:gd name="T42" fmla="*/ 6643 w 8993"/>
                  <a:gd name="T43" fmla="*/ 20 h 343"/>
                  <a:gd name="T44" fmla="*/ 5837 w 8993"/>
                  <a:gd name="T45" fmla="*/ 7 h 343"/>
                  <a:gd name="T46" fmla="*/ 4958 w 8993"/>
                  <a:gd name="T47" fmla="*/ 0 h 343"/>
                  <a:gd name="T48" fmla="*/ 4497 w 8993"/>
                  <a:gd name="T49" fmla="*/ 0 h 343"/>
                  <a:gd name="T50" fmla="*/ 4035 w 8993"/>
                  <a:gd name="T51" fmla="*/ 0 h 343"/>
                  <a:gd name="T52" fmla="*/ 3156 w 8993"/>
                  <a:gd name="T53" fmla="*/ 7 h 343"/>
                  <a:gd name="T54" fmla="*/ 2350 w 8993"/>
                  <a:gd name="T55" fmla="*/ 20 h 343"/>
                  <a:gd name="T56" fmla="*/ 1632 w 8993"/>
                  <a:gd name="T57" fmla="*/ 39 h 343"/>
                  <a:gd name="T58" fmla="*/ 1022 w 8993"/>
                  <a:gd name="T59" fmla="*/ 62 h 343"/>
                  <a:gd name="T60" fmla="*/ 537 w 8993"/>
                  <a:gd name="T61" fmla="*/ 89 h 343"/>
                  <a:gd name="T62" fmla="*/ 272 w 8993"/>
                  <a:gd name="T63" fmla="*/ 112 h 343"/>
                  <a:gd name="T64" fmla="*/ 140 w 8993"/>
                  <a:gd name="T65" fmla="*/ 128 h 343"/>
                  <a:gd name="T66" fmla="*/ 51 w 8993"/>
                  <a:gd name="T67" fmla="*/ 145 h 343"/>
                  <a:gd name="T68" fmla="*/ 13 w 8993"/>
                  <a:gd name="T69" fmla="*/ 158 h 343"/>
                  <a:gd name="T70" fmla="*/ 1 w 8993"/>
                  <a:gd name="T71" fmla="*/ 167 h 343"/>
                  <a:gd name="T72" fmla="*/ 0 w 8993"/>
                  <a:gd name="T73" fmla="*/ 172 h 343"/>
                  <a:gd name="T74" fmla="*/ 1 w 8993"/>
                  <a:gd name="T75" fmla="*/ 176 h 343"/>
                  <a:gd name="T76" fmla="*/ 13 w 8993"/>
                  <a:gd name="T77" fmla="*/ 185 h 343"/>
                  <a:gd name="T78" fmla="*/ 51 w 8993"/>
                  <a:gd name="T79" fmla="*/ 197 h 343"/>
                  <a:gd name="T80" fmla="*/ 140 w 8993"/>
                  <a:gd name="T81" fmla="*/ 215 h 343"/>
                  <a:gd name="T82" fmla="*/ 272 w 8993"/>
                  <a:gd name="T83" fmla="*/ 230 h 343"/>
                  <a:gd name="T84" fmla="*/ 537 w 8993"/>
                  <a:gd name="T85" fmla="*/ 254 h 343"/>
                  <a:gd name="T86" fmla="*/ 1022 w 8993"/>
                  <a:gd name="T87" fmla="*/ 280 h 343"/>
                  <a:gd name="T88" fmla="*/ 1632 w 8993"/>
                  <a:gd name="T89" fmla="*/ 304 h 343"/>
                  <a:gd name="T90" fmla="*/ 2350 w 8993"/>
                  <a:gd name="T91" fmla="*/ 323 h 343"/>
                  <a:gd name="T92" fmla="*/ 3156 w 8993"/>
                  <a:gd name="T93" fmla="*/ 336 h 343"/>
                  <a:gd name="T94" fmla="*/ 4035 w 8993"/>
                  <a:gd name="T95" fmla="*/ 343 h 343"/>
                  <a:gd name="T96" fmla="*/ 4497 w 8993"/>
                  <a:gd name="T97" fmla="*/ 343 h 3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93" h="343">
                    <a:moveTo>
                      <a:pt x="4497" y="343"/>
                    </a:moveTo>
                    <a:lnTo>
                      <a:pt x="4958" y="343"/>
                    </a:lnTo>
                    <a:lnTo>
                      <a:pt x="5837" y="336"/>
                    </a:lnTo>
                    <a:lnTo>
                      <a:pt x="6643" y="323"/>
                    </a:lnTo>
                    <a:lnTo>
                      <a:pt x="7361" y="304"/>
                    </a:lnTo>
                    <a:lnTo>
                      <a:pt x="7971" y="280"/>
                    </a:lnTo>
                    <a:lnTo>
                      <a:pt x="8456" y="254"/>
                    </a:lnTo>
                    <a:lnTo>
                      <a:pt x="8721" y="230"/>
                    </a:lnTo>
                    <a:lnTo>
                      <a:pt x="8853" y="215"/>
                    </a:lnTo>
                    <a:lnTo>
                      <a:pt x="8943" y="197"/>
                    </a:lnTo>
                    <a:lnTo>
                      <a:pt x="8980" y="185"/>
                    </a:lnTo>
                    <a:lnTo>
                      <a:pt x="8992" y="176"/>
                    </a:lnTo>
                    <a:lnTo>
                      <a:pt x="8993" y="172"/>
                    </a:lnTo>
                    <a:lnTo>
                      <a:pt x="8992" y="167"/>
                    </a:lnTo>
                    <a:lnTo>
                      <a:pt x="8980" y="158"/>
                    </a:lnTo>
                    <a:lnTo>
                      <a:pt x="8943" y="145"/>
                    </a:lnTo>
                    <a:lnTo>
                      <a:pt x="8853" y="128"/>
                    </a:lnTo>
                    <a:lnTo>
                      <a:pt x="8721" y="112"/>
                    </a:lnTo>
                    <a:lnTo>
                      <a:pt x="8456" y="89"/>
                    </a:lnTo>
                    <a:lnTo>
                      <a:pt x="7971" y="62"/>
                    </a:lnTo>
                    <a:lnTo>
                      <a:pt x="7361" y="39"/>
                    </a:lnTo>
                    <a:lnTo>
                      <a:pt x="6643" y="20"/>
                    </a:lnTo>
                    <a:lnTo>
                      <a:pt x="5837" y="7"/>
                    </a:lnTo>
                    <a:lnTo>
                      <a:pt x="4958" y="0"/>
                    </a:lnTo>
                    <a:lnTo>
                      <a:pt x="4497" y="0"/>
                    </a:lnTo>
                    <a:lnTo>
                      <a:pt x="4035" y="0"/>
                    </a:lnTo>
                    <a:lnTo>
                      <a:pt x="3156" y="7"/>
                    </a:lnTo>
                    <a:lnTo>
                      <a:pt x="2350" y="20"/>
                    </a:lnTo>
                    <a:lnTo>
                      <a:pt x="1632" y="39"/>
                    </a:lnTo>
                    <a:lnTo>
                      <a:pt x="1022" y="62"/>
                    </a:lnTo>
                    <a:lnTo>
                      <a:pt x="537" y="89"/>
                    </a:lnTo>
                    <a:lnTo>
                      <a:pt x="272" y="112"/>
                    </a:lnTo>
                    <a:lnTo>
                      <a:pt x="140" y="128"/>
                    </a:lnTo>
                    <a:lnTo>
                      <a:pt x="51" y="145"/>
                    </a:lnTo>
                    <a:lnTo>
                      <a:pt x="13" y="158"/>
                    </a:lnTo>
                    <a:lnTo>
                      <a:pt x="1" y="167"/>
                    </a:lnTo>
                    <a:lnTo>
                      <a:pt x="0" y="172"/>
                    </a:lnTo>
                    <a:lnTo>
                      <a:pt x="1" y="176"/>
                    </a:lnTo>
                    <a:lnTo>
                      <a:pt x="13" y="185"/>
                    </a:lnTo>
                    <a:lnTo>
                      <a:pt x="51" y="197"/>
                    </a:lnTo>
                    <a:lnTo>
                      <a:pt x="140" y="215"/>
                    </a:lnTo>
                    <a:lnTo>
                      <a:pt x="272" y="230"/>
                    </a:lnTo>
                    <a:lnTo>
                      <a:pt x="537" y="254"/>
                    </a:lnTo>
                    <a:lnTo>
                      <a:pt x="1022" y="280"/>
                    </a:lnTo>
                    <a:lnTo>
                      <a:pt x="1632" y="304"/>
                    </a:lnTo>
                    <a:lnTo>
                      <a:pt x="2350" y="323"/>
                    </a:lnTo>
                    <a:lnTo>
                      <a:pt x="3156" y="336"/>
                    </a:lnTo>
                    <a:lnTo>
                      <a:pt x="4035" y="343"/>
                    </a:lnTo>
                    <a:lnTo>
                      <a:pt x="4497" y="343"/>
                    </a:lnTo>
                    <a:close/>
                  </a:path>
                </a:pathLst>
              </a:custGeom>
              <a:solidFill>
                <a:srgbClr val="D0D0D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5" name="î$1ïdé">
                <a:extLst>
                  <a:ext uri="{FF2B5EF4-FFF2-40B4-BE49-F238E27FC236}">
                    <a16:creationId xmlns:a16="http://schemas.microsoft.com/office/drawing/2014/main" id="{6545AD50-C982-4E45-BD9A-CEA91448B237}"/>
                  </a:ext>
                </a:extLst>
              </p:cNvPr>
              <p:cNvSpPr/>
              <p:nvPr/>
            </p:nvSpPr>
            <p:spPr bwMode="auto">
              <a:xfrm>
                <a:off x="1024" y="3148"/>
                <a:ext cx="1795" cy="68"/>
              </a:xfrm>
              <a:custGeom>
                <a:avLst/>
                <a:gdLst>
                  <a:gd name="T0" fmla="*/ 4488 w 8975"/>
                  <a:gd name="T1" fmla="*/ 339 h 339"/>
                  <a:gd name="T2" fmla="*/ 4949 w 8975"/>
                  <a:gd name="T3" fmla="*/ 339 h 339"/>
                  <a:gd name="T4" fmla="*/ 5825 w 8975"/>
                  <a:gd name="T5" fmla="*/ 332 h 339"/>
                  <a:gd name="T6" fmla="*/ 6630 w 8975"/>
                  <a:gd name="T7" fmla="*/ 319 h 339"/>
                  <a:gd name="T8" fmla="*/ 7347 w 8975"/>
                  <a:gd name="T9" fmla="*/ 301 h 339"/>
                  <a:gd name="T10" fmla="*/ 7956 w 8975"/>
                  <a:gd name="T11" fmla="*/ 277 h 339"/>
                  <a:gd name="T12" fmla="*/ 8439 w 8975"/>
                  <a:gd name="T13" fmla="*/ 251 h 339"/>
                  <a:gd name="T14" fmla="*/ 8704 w 8975"/>
                  <a:gd name="T15" fmla="*/ 228 h 339"/>
                  <a:gd name="T16" fmla="*/ 8836 w 8975"/>
                  <a:gd name="T17" fmla="*/ 212 h 339"/>
                  <a:gd name="T18" fmla="*/ 8925 w 8975"/>
                  <a:gd name="T19" fmla="*/ 195 h 339"/>
                  <a:gd name="T20" fmla="*/ 8962 w 8975"/>
                  <a:gd name="T21" fmla="*/ 183 h 339"/>
                  <a:gd name="T22" fmla="*/ 8974 w 8975"/>
                  <a:gd name="T23" fmla="*/ 174 h 339"/>
                  <a:gd name="T24" fmla="*/ 8975 w 8975"/>
                  <a:gd name="T25" fmla="*/ 170 h 339"/>
                  <a:gd name="T26" fmla="*/ 8974 w 8975"/>
                  <a:gd name="T27" fmla="*/ 165 h 339"/>
                  <a:gd name="T28" fmla="*/ 8962 w 8975"/>
                  <a:gd name="T29" fmla="*/ 156 h 339"/>
                  <a:gd name="T30" fmla="*/ 8925 w 8975"/>
                  <a:gd name="T31" fmla="*/ 144 h 339"/>
                  <a:gd name="T32" fmla="*/ 8836 w 8975"/>
                  <a:gd name="T33" fmla="*/ 127 h 339"/>
                  <a:gd name="T34" fmla="*/ 8704 w 8975"/>
                  <a:gd name="T35" fmla="*/ 111 h 339"/>
                  <a:gd name="T36" fmla="*/ 8439 w 8975"/>
                  <a:gd name="T37" fmla="*/ 88 h 339"/>
                  <a:gd name="T38" fmla="*/ 7956 w 8975"/>
                  <a:gd name="T39" fmla="*/ 62 h 339"/>
                  <a:gd name="T40" fmla="*/ 7347 w 8975"/>
                  <a:gd name="T41" fmla="*/ 38 h 339"/>
                  <a:gd name="T42" fmla="*/ 6630 w 8975"/>
                  <a:gd name="T43" fmla="*/ 20 h 339"/>
                  <a:gd name="T44" fmla="*/ 5825 w 8975"/>
                  <a:gd name="T45" fmla="*/ 7 h 339"/>
                  <a:gd name="T46" fmla="*/ 4949 w 8975"/>
                  <a:gd name="T47" fmla="*/ 0 h 339"/>
                  <a:gd name="T48" fmla="*/ 4488 w 8975"/>
                  <a:gd name="T49" fmla="*/ 0 h 339"/>
                  <a:gd name="T50" fmla="*/ 4026 w 8975"/>
                  <a:gd name="T51" fmla="*/ 0 h 339"/>
                  <a:gd name="T52" fmla="*/ 3151 w 8975"/>
                  <a:gd name="T53" fmla="*/ 7 h 339"/>
                  <a:gd name="T54" fmla="*/ 2345 w 8975"/>
                  <a:gd name="T55" fmla="*/ 20 h 339"/>
                  <a:gd name="T56" fmla="*/ 1629 w 8975"/>
                  <a:gd name="T57" fmla="*/ 38 h 339"/>
                  <a:gd name="T58" fmla="*/ 1019 w 8975"/>
                  <a:gd name="T59" fmla="*/ 62 h 339"/>
                  <a:gd name="T60" fmla="*/ 536 w 8975"/>
                  <a:gd name="T61" fmla="*/ 88 h 339"/>
                  <a:gd name="T62" fmla="*/ 271 w 8975"/>
                  <a:gd name="T63" fmla="*/ 111 h 339"/>
                  <a:gd name="T64" fmla="*/ 139 w 8975"/>
                  <a:gd name="T65" fmla="*/ 127 h 339"/>
                  <a:gd name="T66" fmla="*/ 50 w 8975"/>
                  <a:gd name="T67" fmla="*/ 144 h 339"/>
                  <a:gd name="T68" fmla="*/ 13 w 8975"/>
                  <a:gd name="T69" fmla="*/ 156 h 339"/>
                  <a:gd name="T70" fmla="*/ 1 w 8975"/>
                  <a:gd name="T71" fmla="*/ 165 h 339"/>
                  <a:gd name="T72" fmla="*/ 0 w 8975"/>
                  <a:gd name="T73" fmla="*/ 170 h 339"/>
                  <a:gd name="T74" fmla="*/ 1 w 8975"/>
                  <a:gd name="T75" fmla="*/ 174 h 339"/>
                  <a:gd name="T76" fmla="*/ 13 w 8975"/>
                  <a:gd name="T77" fmla="*/ 183 h 339"/>
                  <a:gd name="T78" fmla="*/ 50 w 8975"/>
                  <a:gd name="T79" fmla="*/ 195 h 339"/>
                  <a:gd name="T80" fmla="*/ 139 w 8975"/>
                  <a:gd name="T81" fmla="*/ 212 h 339"/>
                  <a:gd name="T82" fmla="*/ 271 w 8975"/>
                  <a:gd name="T83" fmla="*/ 228 h 339"/>
                  <a:gd name="T84" fmla="*/ 536 w 8975"/>
                  <a:gd name="T85" fmla="*/ 251 h 339"/>
                  <a:gd name="T86" fmla="*/ 1019 w 8975"/>
                  <a:gd name="T87" fmla="*/ 277 h 339"/>
                  <a:gd name="T88" fmla="*/ 1629 w 8975"/>
                  <a:gd name="T89" fmla="*/ 301 h 339"/>
                  <a:gd name="T90" fmla="*/ 2345 w 8975"/>
                  <a:gd name="T91" fmla="*/ 319 h 339"/>
                  <a:gd name="T92" fmla="*/ 3151 w 8975"/>
                  <a:gd name="T93" fmla="*/ 332 h 339"/>
                  <a:gd name="T94" fmla="*/ 4026 w 8975"/>
                  <a:gd name="T95" fmla="*/ 339 h 339"/>
                  <a:gd name="T96" fmla="*/ 4488 w 8975"/>
                  <a:gd name="T97" fmla="*/ 339 h 3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75" h="339">
                    <a:moveTo>
                      <a:pt x="4488" y="339"/>
                    </a:moveTo>
                    <a:lnTo>
                      <a:pt x="4949" y="339"/>
                    </a:lnTo>
                    <a:lnTo>
                      <a:pt x="5825" y="332"/>
                    </a:lnTo>
                    <a:lnTo>
                      <a:pt x="6630" y="319"/>
                    </a:lnTo>
                    <a:lnTo>
                      <a:pt x="7347" y="301"/>
                    </a:lnTo>
                    <a:lnTo>
                      <a:pt x="7956" y="277"/>
                    </a:lnTo>
                    <a:lnTo>
                      <a:pt x="8439" y="251"/>
                    </a:lnTo>
                    <a:lnTo>
                      <a:pt x="8704" y="228"/>
                    </a:lnTo>
                    <a:lnTo>
                      <a:pt x="8836" y="212"/>
                    </a:lnTo>
                    <a:lnTo>
                      <a:pt x="8925" y="195"/>
                    </a:lnTo>
                    <a:lnTo>
                      <a:pt x="8962" y="183"/>
                    </a:lnTo>
                    <a:lnTo>
                      <a:pt x="8974" y="174"/>
                    </a:lnTo>
                    <a:lnTo>
                      <a:pt x="8975" y="170"/>
                    </a:lnTo>
                    <a:lnTo>
                      <a:pt x="8974" y="165"/>
                    </a:lnTo>
                    <a:lnTo>
                      <a:pt x="8962" y="156"/>
                    </a:lnTo>
                    <a:lnTo>
                      <a:pt x="8925" y="144"/>
                    </a:lnTo>
                    <a:lnTo>
                      <a:pt x="8836" y="127"/>
                    </a:lnTo>
                    <a:lnTo>
                      <a:pt x="8704" y="111"/>
                    </a:lnTo>
                    <a:lnTo>
                      <a:pt x="8439" y="88"/>
                    </a:lnTo>
                    <a:lnTo>
                      <a:pt x="7956" y="62"/>
                    </a:lnTo>
                    <a:lnTo>
                      <a:pt x="7347" y="38"/>
                    </a:lnTo>
                    <a:lnTo>
                      <a:pt x="6630" y="20"/>
                    </a:lnTo>
                    <a:lnTo>
                      <a:pt x="5825" y="7"/>
                    </a:lnTo>
                    <a:lnTo>
                      <a:pt x="4949" y="0"/>
                    </a:lnTo>
                    <a:lnTo>
                      <a:pt x="4488" y="0"/>
                    </a:lnTo>
                    <a:lnTo>
                      <a:pt x="4026" y="0"/>
                    </a:lnTo>
                    <a:lnTo>
                      <a:pt x="3151" y="7"/>
                    </a:lnTo>
                    <a:lnTo>
                      <a:pt x="2345" y="20"/>
                    </a:lnTo>
                    <a:lnTo>
                      <a:pt x="1629" y="38"/>
                    </a:lnTo>
                    <a:lnTo>
                      <a:pt x="1019" y="62"/>
                    </a:lnTo>
                    <a:lnTo>
                      <a:pt x="536" y="88"/>
                    </a:lnTo>
                    <a:lnTo>
                      <a:pt x="271" y="111"/>
                    </a:lnTo>
                    <a:lnTo>
                      <a:pt x="139" y="127"/>
                    </a:lnTo>
                    <a:lnTo>
                      <a:pt x="50" y="144"/>
                    </a:lnTo>
                    <a:lnTo>
                      <a:pt x="13" y="156"/>
                    </a:lnTo>
                    <a:lnTo>
                      <a:pt x="1" y="165"/>
                    </a:lnTo>
                    <a:lnTo>
                      <a:pt x="0" y="170"/>
                    </a:lnTo>
                    <a:lnTo>
                      <a:pt x="1" y="174"/>
                    </a:lnTo>
                    <a:lnTo>
                      <a:pt x="13" y="183"/>
                    </a:lnTo>
                    <a:lnTo>
                      <a:pt x="50" y="195"/>
                    </a:lnTo>
                    <a:lnTo>
                      <a:pt x="139" y="212"/>
                    </a:lnTo>
                    <a:lnTo>
                      <a:pt x="271" y="228"/>
                    </a:lnTo>
                    <a:lnTo>
                      <a:pt x="536" y="251"/>
                    </a:lnTo>
                    <a:lnTo>
                      <a:pt x="1019" y="277"/>
                    </a:lnTo>
                    <a:lnTo>
                      <a:pt x="1629" y="301"/>
                    </a:lnTo>
                    <a:lnTo>
                      <a:pt x="2345" y="319"/>
                    </a:lnTo>
                    <a:lnTo>
                      <a:pt x="3151" y="332"/>
                    </a:lnTo>
                    <a:lnTo>
                      <a:pt x="4026" y="339"/>
                    </a:lnTo>
                    <a:lnTo>
                      <a:pt x="4488" y="339"/>
                    </a:lnTo>
                    <a:close/>
                  </a:path>
                </a:pathLst>
              </a:custGeom>
              <a:solidFill>
                <a:srgbClr val="CFCFC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6" name="iṩḷiḍê">
                <a:extLst>
                  <a:ext uri="{FF2B5EF4-FFF2-40B4-BE49-F238E27FC236}">
                    <a16:creationId xmlns:a16="http://schemas.microsoft.com/office/drawing/2014/main" id="{499130D3-D04B-4188-89DA-1366843375A3}"/>
                  </a:ext>
                </a:extLst>
              </p:cNvPr>
              <p:cNvSpPr/>
              <p:nvPr/>
            </p:nvSpPr>
            <p:spPr bwMode="auto">
              <a:xfrm>
                <a:off x="1025" y="3148"/>
                <a:ext cx="1792" cy="67"/>
              </a:xfrm>
              <a:custGeom>
                <a:avLst/>
                <a:gdLst>
                  <a:gd name="T0" fmla="*/ 4479 w 8957"/>
                  <a:gd name="T1" fmla="*/ 335 h 335"/>
                  <a:gd name="T2" fmla="*/ 4939 w 8957"/>
                  <a:gd name="T3" fmla="*/ 335 h 335"/>
                  <a:gd name="T4" fmla="*/ 5813 w 8957"/>
                  <a:gd name="T5" fmla="*/ 328 h 335"/>
                  <a:gd name="T6" fmla="*/ 6617 w 8957"/>
                  <a:gd name="T7" fmla="*/ 316 h 335"/>
                  <a:gd name="T8" fmla="*/ 7332 w 8957"/>
                  <a:gd name="T9" fmla="*/ 297 h 335"/>
                  <a:gd name="T10" fmla="*/ 7940 w 8957"/>
                  <a:gd name="T11" fmla="*/ 274 h 335"/>
                  <a:gd name="T12" fmla="*/ 8423 w 8957"/>
                  <a:gd name="T13" fmla="*/ 248 h 335"/>
                  <a:gd name="T14" fmla="*/ 8687 w 8957"/>
                  <a:gd name="T15" fmla="*/ 225 h 335"/>
                  <a:gd name="T16" fmla="*/ 8818 w 8957"/>
                  <a:gd name="T17" fmla="*/ 210 h 335"/>
                  <a:gd name="T18" fmla="*/ 8908 w 8957"/>
                  <a:gd name="T19" fmla="*/ 193 h 335"/>
                  <a:gd name="T20" fmla="*/ 8945 w 8957"/>
                  <a:gd name="T21" fmla="*/ 180 h 335"/>
                  <a:gd name="T22" fmla="*/ 8956 w 8957"/>
                  <a:gd name="T23" fmla="*/ 172 h 335"/>
                  <a:gd name="T24" fmla="*/ 8957 w 8957"/>
                  <a:gd name="T25" fmla="*/ 168 h 335"/>
                  <a:gd name="T26" fmla="*/ 8956 w 8957"/>
                  <a:gd name="T27" fmla="*/ 163 h 335"/>
                  <a:gd name="T28" fmla="*/ 8945 w 8957"/>
                  <a:gd name="T29" fmla="*/ 154 h 335"/>
                  <a:gd name="T30" fmla="*/ 8908 w 8957"/>
                  <a:gd name="T31" fmla="*/ 142 h 335"/>
                  <a:gd name="T32" fmla="*/ 8818 w 8957"/>
                  <a:gd name="T33" fmla="*/ 125 h 335"/>
                  <a:gd name="T34" fmla="*/ 8687 w 8957"/>
                  <a:gd name="T35" fmla="*/ 110 h 335"/>
                  <a:gd name="T36" fmla="*/ 8423 w 8957"/>
                  <a:gd name="T37" fmla="*/ 87 h 335"/>
                  <a:gd name="T38" fmla="*/ 7940 w 8957"/>
                  <a:gd name="T39" fmla="*/ 61 h 335"/>
                  <a:gd name="T40" fmla="*/ 7332 w 8957"/>
                  <a:gd name="T41" fmla="*/ 38 h 335"/>
                  <a:gd name="T42" fmla="*/ 6617 w 8957"/>
                  <a:gd name="T43" fmla="*/ 20 h 335"/>
                  <a:gd name="T44" fmla="*/ 5813 w 8957"/>
                  <a:gd name="T45" fmla="*/ 7 h 335"/>
                  <a:gd name="T46" fmla="*/ 4939 w 8957"/>
                  <a:gd name="T47" fmla="*/ 0 h 335"/>
                  <a:gd name="T48" fmla="*/ 4479 w 8957"/>
                  <a:gd name="T49" fmla="*/ 0 h 335"/>
                  <a:gd name="T50" fmla="*/ 4018 w 8957"/>
                  <a:gd name="T51" fmla="*/ 0 h 335"/>
                  <a:gd name="T52" fmla="*/ 3144 w 8957"/>
                  <a:gd name="T53" fmla="*/ 7 h 335"/>
                  <a:gd name="T54" fmla="*/ 2340 w 8957"/>
                  <a:gd name="T55" fmla="*/ 20 h 335"/>
                  <a:gd name="T56" fmla="*/ 1625 w 8957"/>
                  <a:gd name="T57" fmla="*/ 38 h 335"/>
                  <a:gd name="T58" fmla="*/ 1017 w 8957"/>
                  <a:gd name="T59" fmla="*/ 61 h 335"/>
                  <a:gd name="T60" fmla="*/ 534 w 8957"/>
                  <a:gd name="T61" fmla="*/ 87 h 335"/>
                  <a:gd name="T62" fmla="*/ 270 w 8957"/>
                  <a:gd name="T63" fmla="*/ 110 h 335"/>
                  <a:gd name="T64" fmla="*/ 139 w 8957"/>
                  <a:gd name="T65" fmla="*/ 125 h 335"/>
                  <a:gd name="T66" fmla="*/ 49 w 8957"/>
                  <a:gd name="T67" fmla="*/ 142 h 335"/>
                  <a:gd name="T68" fmla="*/ 12 w 8957"/>
                  <a:gd name="T69" fmla="*/ 154 h 335"/>
                  <a:gd name="T70" fmla="*/ 1 w 8957"/>
                  <a:gd name="T71" fmla="*/ 163 h 335"/>
                  <a:gd name="T72" fmla="*/ 0 w 8957"/>
                  <a:gd name="T73" fmla="*/ 168 h 335"/>
                  <a:gd name="T74" fmla="*/ 1 w 8957"/>
                  <a:gd name="T75" fmla="*/ 172 h 335"/>
                  <a:gd name="T76" fmla="*/ 12 w 8957"/>
                  <a:gd name="T77" fmla="*/ 180 h 335"/>
                  <a:gd name="T78" fmla="*/ 49 w 8957"/>
                  <a:gd name="T79" fmla="*/ 193 h 335"/>
                  <a:gd name="T80" fmla="*/ 139 w 8957"/>
                  <a:gd name="T81" fmla="*/ 210 h 335"/>
                  <a:gd name="T82" fmla="*/ 270 w 8957"/>
                  <a:gd name="T83" fmla="*/ 225 h 335"/>
                  <a:gd name="T84" fmla="*/ 534 w 8957"/>
                  <a:gd name="T85" fmla="*/ 248 h 335"/>
                  <a:gd name="T86" fmla="*/ 1017 w 8957"/>
                  <a:gd name="T87" fmla="*/ 274 h 335"/>
                  <a:gd name="T88" fmla="*/ 1625 w 8957"/>
                  <a:gd name="T89" fmla="*/ 297 h 335"/>
                  <a:gd name="T90" fmla="*/ 2340 w 8957"/>
                  <a:gd name="T91" fmla="*/ 316 h 335"/>
                  <a:gd name="T92" fmla="*/ 3144 w 8957"/>
                  <a:gd name="T93" fmla="*/ 328 h 335"/>
                  <a:gd name="T94" fmla="*/ 4018 w 8957"/>
                  <a:gd name="T95" fmla="*/ 335 h 335"/>
                  <a:gd name="T96" fmla="*/ 4479 w 8957"/>
                  <a:gd name="T97" fmla="*/ 335 h 3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57" h="335">
                    <a:moveTo>
                      <a:pt x="4479" y="335"/>
                    </a:moveTo>
                    <a:lnTo>
                      <a:pt x="4939" y="335"/>
                    </a:lnTo>
                    <a:lnTo>
                      <a:pt x="5813" y="328"/>
                    </a:lnTo>
                    <a:lnTo>
                      <a:pt x="6617" y="316"/>
                    </a:lnTo>
                    <a:lnTo>
                      <a:pt x="7332" y="297"/>
                    </a:lnTo>
                    <a:lnTo>
                      <a:pt x="7940" y="274"/>
                    </a:lnTo>
                    <a:lnTo>
                      <a:pt x="8423" y="248"/>
                    </a:lnTo>
                    <a:lnTo>
                      <a:pt x="8687" y="225"/>
                    </a:lnTo>
                    <a:lnTo>
                      <a:pt x="8818" y="210"/>
                    </a:lnTo>
                    <a:lnTo>
                      <a:pt x="8908" y="193"/>
                    </a:lnTo>
                    <a:lnTo>
                      <a:pt x="8945" y="180"/>
                    </a:lnTo>
                    <a:lnTo>
                      <a:pt x="8956" y="172"/>
                    </a:lnTo>
                    <a:lnTo>
                      <a:pt x="8957" y="168"/>
                    </a:lnTo>
                    <a:lnTo>
                      <a:pt x="8956" y="163"/>
                    </a:lnTo>
                    <a:lnTo>
                      <a:pt x="8945" y="154"/>
                    </a:lnTo>
                    <a:lnTo>
                      <a:pt x="8908" y="142"/>
                    </a:lnTo>
                    <a:lnTo>
                      <a:pt x="8818" y="125"/>
                    </a:lnTo>
                    <a:lnTo>
                      <a:pt x="8687" y="110"/>
                    </a:lnTo>
                    <a:lnTo>
                      <a:pt x="8423" y="87"/>
                    </a:lnTo>
                    <a:lnTo>
                      <a:pt x="7940" y="61"/>
                    </a:lnTo>
                    <a:lnTo>
                      <a:pt x="7332" y="38"/>
                    </a:lnTo>
                    <a:lnTo>
                      <a:pt x="6617" y="20"/>
                    </a:lnTo>
                    <a:lnTo>
                      <a:pt x="5813" y="7"/>
                    </a:lnTo>
                    <a:lnTo>
                      <a:pt x="4939" y="0"/>
                    </a:lnTo>
                    <a:lnTo>
                      <a:pt x="4479" y="0"/>
                    </a:lnTo>
                    <a:lnTo>
                      <a:pt x="4018" y="0"/>
                    </a:lnTo>
                    <a:lnTo>
                      <a:pt x="3144" y="7"/>
                    </a:lnTo>
                    <a:lnTo>
                      <a:pt x="2340" y="20"/>
                    </a:lnTo>
                    <a:lnTo>
                      <a:pt x="1625" y="38"/>
                    </a:lnTo>
                    <a:lnTo>
                      <a:pt x="1017" y="61"/>
                    </a:lnTo>
                    <a:lnTo>
                      <a:pt x="534" y="87"/>
                    </a:lnTo>
                    <a:lnTo>
                      <a:pt x="270" y="110"/>
                    </a:lnTo>
                    <a:lnTo>
                      <a:pt x="139" y="125"/>
                    </a:lnTo>
                    <a:lnTo>
                      <a:pt x="49" y="142"/>
                    </a:lnTo>
                    <a:lnTo>
                      <a:pt x="12" y="154"/>
                    </a:lnTo>
                    <a:lnTo>
                      <a:pt x="1" y="163"/>
                    </a:lnTo>
                    <a:lnTo>
                      <a:pt x="0" y="168"/>
                    </a:lnTo>
                    <a:lnTo>
                      <a:pt x="1" y="172"/>
                    </a:lnTo>
                    <a:lnTo>
                      <a:pt x="12" y="180"/>
                    </a:lnTo>
                    <a:lnTo>
                      <a:pt x="49" y="193"/>
                    </a:lnTo>
                    <a:lnTo>
                      <a:pt x="139" y="210"/>
                    </a:lnTo>
                    <a:lnTo>
                      <a:pt x="270" y="225"/>
                    </a:lnTo>
                    <a:lnTo>
                      <a:pt x="534" y="248"/>
                    </a:lnTo>
                    <a:lnTo>
                      <a:pt x="1017" y="274"/>
                    </a:lnTo>
                    <a:lnTo>
                      <a:pt x="1625" y="297"/>
                    </a:lnTo>
                    <a:lnTo>
                      <a:pt x="2340" y="316"/>
                    </a:lnTo>
                    <a:lnTo>
                      <a:pt x="3144" y="328"/>
                    </a:lnTo>
                    <a:lnTo>
                      <a:pt x="4018" y="335"/>
                    </a:lnTo>
                    <a:lnTo>
                      <a:pt x="4479" y="335"/>
                    </a:lnTo>
                    <a:close/>
                  </a:path>
                </a:pathLst>
              </a:custGeom>
              <a:solidFill>
                <a:srgbClr val="CECEC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7" name="îsļïḍè">
                <a:extLst>
                  <a:ext uri="{FF2B5EF4-FFF2-40B4-BE49-F238E27FC236}">
                    <a16:creationId xmlns:a16="http://schemas.microsoft.com/office/drawing/2014/main" id="{A6D8F8B1-E005-4A1D-A7AA-7A5A906861FC}"/>
                  </a:ext>
                </a:extLst>
              </p:cNvPr>
              <p:cNvSpPr/>
              <p:nvPr/>
            </p:nvSpPr>
            <p:spPr bwMode="auto">
              <a:xfrm>
                <a:off x="1027" y="3149"/>
                <a:ext cx="1788" cy="66"/>
              </a:xfrm>
              <a:custGeom>
                <a:avLst/>
                <a:gdLst>
                  <a:gd name="T0" fmla="*/ 4471 w 8941"/>
                  <a:gd name="T1" fmla="*/ 331 h 331"/>
                  <a:gd name="T2" fmla="*/ 4930 w 8941"/>
                  <a:gd name="T3" fmla="*/ 331 h 331"/>
                  <a:gd name="T4" fmla="*/ 5802 w 8941"/>
                  <a:gd name="T5" fmla="*/ 324 h 331"/>
                  <a:gd name="T6" fmla="*/ 6605 w 8941"/>
                  <a:gd name="T7" fmla="*/ 311 h 331"/>
                  <a:gd name="T8" fmla="*/ 7318 w 8941"/>
                  <a:gd name="T9" fmla="*/ 294 h 331"/>
                  <a:gd name="T10" fmla="*/ 7925 w 8941"/>
                  <a:gd name="T11" fmla="*/ 271 h 331"/>
                  <a:gd name="T12" fmla="*/ 8407 w 8941"/>
                  <a:gd name="T13" fmla="*/ 245 h 331"/>
                  <a:gd name="T14" fmla="*/ 8671 w 8941"/>
                  <a:gd name="T15" fmla="*/ 222 h 331"/>
                  <a:gd name="T16" fmla="*/ 8801 w 8941"/>
                  <a:gd name="T17" fmla="*/ 207 h 331"/>
                  <a:gd name="T18" fmla="*/ 8891 w 8941"/>
                  <a:gd name="T19" fmla="*/ 190 h 331"/>
                  <a:gd name="T20" fmla="*/ 8928 w 8941"/>
                  <a:gd name="T21" fmla="*/ 178 h 331"/>
                  <a:gd name="T22" fmla="*/ 8940 w 8941"/>
                  <a:gd name="T23" fmla="*/ 170 h 331"/>
                  <a:gd name="T24" fmla="*/ 8941 w 8941"/>
                  <a:gd name="T25" fmla="*/ 166 h 331"/>
                  <a:gd name="T26" fmla="*/ 8940 w 8941"/>
                  <a:gd name="T27" fmla="*/ 161 h 331"/>
                  <a:gd name="T28" fmla="*/ 8928 w 8941"/>
                  <a:gd name="T29" fmla="*/ 152 h 331"/>
                  <a:gd name="T30" fmla="*/ 8891 w 8941"/>
                  <a:gd name="T31" fmla="*/ 140 h 331"/>
                  <a:gd name="T32" fmla="*/ 8801 w 8941"/>
                  <a:gd name="T33" fmla="*/ 124 h 331"/>
                  <a:gd name="T34" fmla="*/ 8671 w 8941"/>
                  <a:gd name="T35" fmla="*/ 108 h 331"/>
                  <a:gd name="T36" fmla="*/ 8407 w 8941"/>
                  <a:gd name="T37" fmla="*/ 86 h 331"/>
                  <a:gd name="T38" fmla="*/ 7925 w 8941"/>
                  <a:gd name="T39" fmla="*/ 60 h 331"/>
                  <a:gd name="T40" fmla="*/ 7318 w 8941"/>
                  <a:gd name="T41" fmla="*/ 37 h 331"/>
                  <a:gd name="T42" fmla="*/ 6605 w 8941"/>
                  <a:gd name="T43" fmla="*/ 20 h 331"/>
                  <a:gd name="T44" fmla="*/ 5802 w 8941"/>
                  <a:gd name="T45" fmla="*/ 7 h 331"/>
                  <a:gd name="T46" fmla="*/ 4930 w 8941"/>
                  <a:gd name="T47" fmla="*/ 0 h 331"/>
                  <a:gd name="T48" fmla="*/ 4471 w 8941"/>
                  <a:gd name="T49" fmla="*/ 0 h 331"/>
                  <a:gd name="T50" fmla="*/ 4011 w 8941"/>
                  <a:gd name="T51" fmla="*/ 0 h 331"/>
                  <a:gd name="T52" fmla="*/ 3139 w 8941"/>
                  <a:gd name="T53" fmla="*/ 7 h 331"/>
                  <a:gd name="T54" fmla="*/ 2336 w 8941"/>
                  <a:gd name="T55" fmla="*/ 20 h 331"/>
                  <a:gd name="T56" fmla="*/ 1623 w 8941"/>
                  <a:gd name="T57" fmla="*/ 37 h 331"/>
                  <a:gd name="T58" fmla="*/ 1016 w 8941"/>
                  <a:gd name="T59" fmla="*/ 60 h 331"/>
                  <a:gd name="T60" fmla="*/ 535 w 8941"/>
                  <a:gd name="T61" fmla="*/ 86 h 331"/>
                  <a:gd name="T62" fmla="*/ 270 w 8941"/>
                  <a:gd name="T63" fmla="*/ 108 h 331"/>
                  <a:gd name="T64" fmla="*/ 140 w 8941"/>
                  <a:gd name="T65" fmla="*/ 124 h 331"/>
                  <a:gd name="T66" fmla="*/ 50 w 8941"/>
                  <a:gd name="T67" fmla="*/ 140 h 331"/>
                  <a:gd name="T68" fmla="*/ 13 w 8941"/>
                  <a:gd name="T69" fmla="*/ 152 h 331"/>
                  <a:gd name="T70" fmla="*/ 1 w 8941"/>
                  <a:gd name="T71" fmla="*/ 161 h 331"/>
                  <a:gd name="T72" fmla="*/ 0 w 8941"/>
                  <a:gd name="T73" fmla="*/ 166 h 331"/>
                  <a:gd name="T74" fmla="*/ 1 w 8941"/>
                  <a:gd name="T75" fmla="*/ 170 h 331"/>
                  <a:gd name="T76" fmla="*/ 13 w 8941"/>
                  <a:gd name="T77" fmla="*/ 178 h 331"/>
                  <a:gd name="T78" fmla="*/ 50 w 8941"/>
                  <a:gd name="T79" fmla="*/ 190 h 331"/>
                  <a:gd name="T80" fmla="*/ 140 w 8941"/>
                  <a:gd name="T81" fmla="*/ 207 h 331"/>
                  <a:gd name="T82" fmla="*/ 270 w 8941"/>
                  <a:gd name="T83" fmla="*/ 222 h 331"/>
                  <a:gd name="T84" fmla="*/ 535 w 8941"/>
                  <a:gd name="T85" fmla="*/ 245 h 331"/>
                  <a:gd name="T86" fmla="*/ 1016 w 8941"/>
                  <a:gd name="T87" fmla="*/ 271 h 331"/>
                  <a:gd name="T88" fmla="*/ 1623 w 8941"/>
                  <a:gd name="T89" fmla="*/ 294 h 331"/>
                  <a:gd name="T90" fmla="*/ 2336 w 8941"/>
                  <a:gd name="T91" fmla="*/ 311 h 331"/>
                  <a:gd name="T92" fmla="*/ 3139 w 8941"/>
                  <a:gd name="T93" fmla="*/ 324 h 331"/>
                  <a:gd name="T94" fmla="*/ 4011 w 8941"/>
                  <a:gd name="T95" fmla="*/ 331 h 331"/>
                  <a:gd name="T96" fmla="*/ 4471 w 8941"/>
                  <a:gd name="T97" fmla="*/ 331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41" h="331">
                    <a:moveTo>
                      <a:pt x="4471" y="331"/>
                    </a:moveTo>
                    <a:lnTo>
                      <a:pt x="4930" y="331"/>
                    </a:lnTo>
                    <a:lnTo>
                      <a:pt x="5802" y="324"/>
                    </a:lnTo>
                    <a:lnTo>
                      <a:pt x="6605" y="311"/>
                    </a:lnTo>
                    <a:lnTo>
                      <a:pt x="7318" y="294"/>
                    </a:lnTo>
                    <a:lnTo>
                      <a:pt x="7925" y="271"/>
                    </a:lnTo>
                    <a:lnTo>
                      <a:pt x="8407" y="245"/>
                    </a:lnTo>
                    <a:lnTo>
                      <a:pt x="8671" y="222"/>
                    </a:lnTo>
                    <a:lnTo>
                      <a:pt x="8801" y="207"/>
                    </a:lnTo>
                    <a:lnTo>
                      <a:pt x="8891" y="190"/>
                    </a:lnTo>
                    <a:lnTo>
                      <a:pt x="8928" y="178"/>
                    </a:lnTo>
                    <a:lnTo>
                      <a:pt x="8940" y="170"/>
                    </a:lnTo>
                    <a:lnTo>
                      <a:pt x="8941" y="166"/>
                    </a:lnTo>
                    <a:lnTo>
                      <a:pt x="8940" y="161"/>
                    </a:lnTo>
                    <a:lnTo>
                      <a:pt x="8928" y="152"/>
                    </a:lnTo>
                    <a:lnTo>
                      <a:pt x="8891" y="140"/>
                    </a:lnTo>
                    <a:lnTo>
                      <a:pt x="8801" y="124"/>
                    </a:lnTo>
                    <a:lnTo>
                      <a:pt x="8671" y="108"/>
                    </a:lnTo>
                    <a:lnTo>
                      <a:pt x="8407" y="86"/>
                    </a:lnTo>
                    <a:lnTo>
                      <a:pt x="7925" y="60"/>
                    </a:lnTo>
                    <a:lnTo>
                      <a:pt x="7318" y="37"/>
                    </a:lnTo>
                    <a:lnTo>
                      <a:pt x="6605" y="20"/>
                    </a:lnTo>
                    <a:lnTo>
                      <a:pt x="5802" y="7"/>
                    </a:lnTo>
                    <a:lnTo>
                      <a:pt x="4930" y="0"/>
                    </a:lnTo>
                    <a:lnTo>
                      <a:pt x="4471" y="0"/>
                    </a:lnTo>
                    <a:lnTo>
                      <a:pt x="4011" y="0"/>
                    </a:lnTo>
                    <a:lnTo>
                      <a:pt x="3139" y="7"/>
                    </a:lnTo>
                    <a:lnTo>
                      <a:pt x="2336" y="20"/>
                    </a:lnTo>
                    <a:lnTo>
                      <a:pt x="1623" y="37"/>
                    </a:lnTo>
                    <a:lnTo>
                      <a:pt x="1016" y="60"/>
                    </a:lnTo>
                    <a:lnTo>
                      <a:pt x="535" y="86"/>
                    </a:lnTo>
                    <a:lnTo>
                      <a:pt x="270" y="108"/>
                    </a:lnTo>
                    <a:lnTo>
                      <a:pt x="140" y="124"/>
                    </a:lnTo>
                    <a:lnTo>
                      <a:pt x="50" y="140"/>
                    </a:lnTo>
                    <a:lnTo>
                      <a:pt x="13" y="152"/>
                    </a:lnTo>
                    <a:lnTo>
                      <a:pt x="1" y="161"/>
                    </a:lnTo>
                    <a:lnTo>
                      <a:pt x="0" y="166"/>
                    </a:lnTo>
                    <a:lnTo>
                      <a:pt x="1" y="170"/>
                    </a:lnTo>
                    <a:lnTo>
                      <a:pt x="13" y="178"/>
                    </a:lnTo>
                    <a:lnTo>
                      <a:pt x="50" y="190"/>
                    </a:lnTo>
                    <a:lnTo>
                      <a:pt x="140" y="207"/>
                    </a:lnTo>
                    <a:lnTo>
                      <a:pt x="270" y="222"/>
                    </a:lnTo>
                    <a:lnTo>
                      <a:pt x="535" y="245"/>
                    </a:lnTo>
                    <a:lnTo>
                      <a:pt x="1016" y="271"/>
                    </a:lnTo>
                    <a:lnTo>
                      <a:pt x="1623" y="294"/>
                    </a:lnTo>
                    <a:lnTo>
                      <a:pt x="2336" y="311"/>
                    </a:lnTo>
                    <a:lnTo>
                      <a:pt x="3139" y="324"/>
                    </a:lnTo>
                    <a:lnTo>
                      <a:pt x="4011" y="331"/>
                    </a:lnTo>
                    <a:lnTo>
                      <a:pt x="4471" y="331"/>
                    </a:lnTo>
                    <a:close/>
                  </a:path>
                </a:pathLst>
              </a:custGeom>
              <a:solidFill>
                <a:srgbClr val="CDCDC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8" name="ïṣ1îḑé">
                <a:extLst>
                  <a:ext uri="{FF2B5EF4-FFF2-40B4-BE49-F238E27FC236}">
                    <a16:creationId xmlns:a16="http://schemas.microsoft.com/office/drawing/2014/main" id="{C3951FC2-36A3-4B3D-BEFD-D58BC853CEEB}"/>
                  </a:ext>
                </a:extLst>
              </p:cNvPr>
              <p:cNvSpPr/>
              <p:nvPr/>
            </p:nvSpPr>
            <p:spPr bwMode="auto">
              <a:xfrm>
                <a:off x="1029" y="3149"/>
                <a:ext cx="1784" cy="65"/>
              </a:xfrm>
              <a:custGeom>
                <a:avLst/>
                <a:gdLst>
                  <a:gd name="T0" fmla="*/ 4462 w 8923"/>
                  <a:gd name="T1" fmla="*/ 327 h 327"/>
                  <a:gd name="T2" fmla="*/ 4920 w 8923"/>
                  <a:gd name="T3" fmla="*/ 327 h 327"/>
                  <a:gd name="T4" fmla="*/ 5791 w 8923"/>
                  <a:gd name="T5" fmla="*/ 320 h 327"/>
                  <a:gd name="T6" fmla="*/ 6592 w 8923"/>
                  <a:gd name="T7" fmla="*/ 307 h 327"/>
                  <a:gd name="T8" fmla="*/ 7304 w 8923"/>
                  <a:gd name="T9" fmla="*/ 290 h 327"/>
                  <a:gd name="T10" fmla="*/ 7909 w 8923"/>
                  <a:gd name="T11" fmla="*/ 267 h 327"/>
                  <a:gd name="T12" fmla="*/ 8390 w 8923"/>
                  <a:gd name="T13" fmla="*/ 242 h 327"/>
                  <a:gd name="T14" fmla="*/ 8653 w 8923"/>
                  <a:gd name="T15" fmla="*/ 220 h 327"/>
                  <a:gd name="T16" fmla="*/ 8784 w 8923"/>
                  <a:gd name="T17" fmla="*/ 205 h 327"/>
                  <a:gd name="T18" fmla="*/ 8873 w 8923"/>
                  <a:gd name="T19" fmla="*/ 188 h 327"/>
                  <a:gd name="T20" fmla="*/ 8910 w 8923"/>
                  <a:gd name="T21" fmla="*/ 176 h 327"/>
                  <a:gd name="T22" fmla="*/ 8922 w 8923"/>
                  <a:gd name="T23" fmla="*/ 168 h 327"/>
                  <a:gd name="T24" fmla="*/ 8923 w 8923"/>
                  <a:gd name="T25" fmla="*/ 164 h 327"/>
                  <a:gd name="T26" fmla="*/ 8922 w 8923"/>
                  <a:gd name="T27" fmla="*/ 159 h 327"/>
                  <a:gd name="T28" fmla="*/ 8910 w 8923"/>
                  <a:gd name="T29" fmla="*/ 151 h 327"/>
                  <a:gd name="T30" fmla="*/ 8873 w 8923"/>
                  <a:gd name="T31" fmla="*/ 139 h 327"/>
                  <a:gd name="T32" fmla="*/ 8784 w 8923"/>
                  <a:gd name="T33" fmla="*/ 122 h 327"/>
                  <a:gd name="T34" fmla="*/ 8653 w 8923"/>
                  <a:gd name="T35" fmla="*/ 107 h 327"/>
                  <a:gd name="T36" fmla="*/ 8390 w 8923"/>
                  <a:gd name="T37" fmla="*/ 85 h 327"/>
                  <a:gd name="T38" fmla="*/ 7909 w 8923"/>
                  <a:gd name="T39" fmla="*/ 59 h 327"/>
                  <a:gd name="T40" fmla="*/ 7304 w 8923"/>
                  <a:gd name="T41" fmla="*/ 37 h 327"/>
                  <a:gd name="T42" fmla="*/ 6592 w 8923"/>
                  <a:gd name="T43" fmla="*/ 20 h 327"/>
                  <a:gd name="T44" fmla="*/ 5791 w 8923"/>
                  <a:gd name="T45" fmla="*/ 7 h 327"/>
                  <a:gd name="T46" fmla="*/ 4920 w 8923"/>
                  <a:gd name="T47" fmla="*/ 0 h 327"/>
                  <a:gd name="T48" fmla="*/ 4462 w 8923"/>
                  <a:gd name="T49" fmla="*/ 0 h 327"/>
                  <a:gd name="T50" fmla="*/ 4003 w 8923"/>
                  <a:gd name="T51" fmla="*/ 0 h 327"/>
                  <a:gd name="T52" fmla="*/ 3132 w 8923"/>
                  <a:gd name="T53" fmla="*/ 7 h 327"/>
                  <a:gd name="T54" fmla="*/ 2331 w 8923"/>
                  <a:gd name="T55" fmla="*/ 20 h 327"/>
                  <a:gd name="T56" fmla="*/ 1619 w 8923"/>
                  <a:gd name="T57" fmla="*/ 37 h 327"/>
                  <a:gd name="T58" fmla="*/ 1014 w 8923"/>
                  <a:gd name="T59" fmla="*/ 59 h 327"/>
                  <a:gd name="T60" fmla="*/ 533 w 8923"/>
                  <a:gd name="T61" fmla="*/ 85 h 327"/>
                  <a:gd name="T62" fmla="*/ 270 w 8923"/>
                  <a:gd name="T63" fmla="*/ 107 h 327"/>
                  <a:gd name="T64" fmla="*/ 139 w 8923"/>
                  <a:gd name="T65" fmla="*/ 122 h 327"/>
                  <a:gd name="T66" fmla="*/ 50 w 8923"/>
                  <a:gd name="T67" fmla="*/ 139 h 327"/>
                  <a:gd name="T68" fmla="*/ 13 w 8923"/>
                  <a:gd name="T69" fmla="*/ 151 h 327"/>
                  <a:gd name="T70" fmla="*/ 1 w 8923"/>
                  <a:gd name="T71" fmla="*/ 159 h 327"/>
                  <a:gd name="T72" fmla="*/ 0 w 8923"/>
                  <a:gd name="T73" fmla="*/ 164 h 327"/>
                  <a:gd name="T74" fmla="*/ 1 w 8923"/>
                  <a:gd name="T75" fmla="*/ 168 h 327"/>
                  <a:gd name="T76" fmla="*/ 13 w 8923"/>
                  <a:gd name="T77" fmla="*/ 176 h 327"/>
                  <a:gd name="T78" fmla="*/ 50 w 8923"/>
                  <a:gd name="T79" fmla="*/ 188 h 327"/>
                  <a:gd name="T80" fmla="*/ 139 w 8923"/>
                  <a:gd name="T81" fmla="*/ 205 h 327"/>
                  <a:gd name="T82" fmla="*/ 270 w 8923"/>
                  <a:gd name="T83" fmla="*/ 220 h 327"/>
                  <a:gd name="T84" fmla="*/ 533 w 8923"/>
                  <a:gd name="T85" fmla="*/ 242 h 327"/>
                  <a:gd name="T86" fmla="*/ 1014 w 8923"/>
                  <a:gd name="T87" fmla="*/ 267 h 327"/>
                  <a:gd name="T88" fmla="*/ 1619 w 8923"/>
                  <a:gd name="T89" fmla="*/ 290 h 327"/>
                  <a:gd name="T90" fmla="*/ 2331 w 8923"/>
                  <a:gd name="T91" fmla="*/ 307 h 327"/>
                  <a:gd name="T92" fmla="*/ 3132 w 8923"/>
                  <a:gd name="T93" fmla="*/ 320 h 327"/>
                  <a:gd name="T94" fmla="*/ 4003 w 8923"/>
                  <a:gd name="T95" fmla="*/ 327 h 327"/>
                  <a:gd name="T96" fmla="*/ 4462 w 8923"/>
                  <a:gd name="T97" fmla="*/ 327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23" h="327">
                    <a:moveTo>
                      <a:pt x="4462" y="327"/>
                    </a:moveTo>
                    <a:lnTo>
                      <a:pt x="4920" y="327"/>
                    </a:lnTo>
                    <a:lnTo>
                      <a:pt x="5791" y="320"/>
                    </a:lnTo>
                    <a:lnTo>
                      <a:pt x="6592" y="307"/>
                    </a:lnTo>
                    <a:lnTo>
                      <a:pt x="7304" y="290"/>
                    </a:lnTo>
                    <a:lnTo>
                      <a:pt x="7909" y="267"/>
                    </a:lnTo>
                    <a:lnTo>
                      <a:pt x="8390" y="242"/>
                    </a:lnTo>
                    <a:lnTo>
                      <a:pt x="8653" y="220"/>
                    </a:lnTo>
                    <a:lnTo>
                      <a:pt x="8784" y="205"/>
                    </a:lnTo>
                    <a:lnTo>
                      <a:pt x="8873" y="188"/>
                    </a:lnTo>
                    <a:lnTo>
                      <a:pt x="8910" y="176"/>
                    </a:lnTo>
                    <a:lnTo>
                      <a:pt x="8922" y="168"/>
                    </a:lnTo>
                    <a:lnTo>
                      <a:pt x="8923" y="164"/>
                    </a:lnTo>
                    <a:lnTo>
                      <a:pt x="8922" y="159"/>
                    </a:lnTo>
                    <a:lnTo>
                      <a:pt x="8910" y="151"/>
                    </a:lnTo>
                    <a:lnTo>
                      <a:pt x="8873" y="139"/>
                    </a:lnTo>
                    <a:lnTo>
                      <a:pt x="8784" y="122"/>
                    </a:lnTo>
                    <a:lnTo>
                      <a:pt x="8653" y="107"/>
                    </a:lnTo>
                    <a:lnTo>
                      <a:pt x="8390" y="85"/>
                    </a:lnTo>
                    <a:lnTo>
                      <a:pt x="7909" y="59"/>
                    </a:lnTo>
                    <a:lnTo>
                      <a:pt x="7304" y="37"/>
                    </a:lnTo>
                    <a:lnTo>
                      <a:pt x="6592" y="20"/>
                    </a:lnTo>
                    <a:lnTo>
                      <a:pt x="5791" y="7"/>
                    </a:lnTo>
                    <a:lnTo>
                      <a:pt x="4920" y="0"/>
                    </a:lnTo>
                    <a:lnTo>
                      <a:pt x="4462" y="0"/>
                    </a:lnTo>
                    <a:lnTo>
                      <a:pt x="4003" y="0"/>
                    </a:lnTo>
                    <a:lnTo>
                      <a:pt x="3132" y="7"/>
                    </a:lnTo>
                    <a:lnTo>
                      <a:pt x="2331" y="20"/>
                    </a:lnTo>
                    <a:lnTo>
                      <a:pt x="1619" y="37"/>
                    </a:lnTo>
                    <a:lnTo>
                      <a:pt x="1014" y="59"/>
                    </a:lnTo>
                    <a:lnTo>
                      <a:pt x="533" y="85"/>
                    </a:lnTo>
                    <a:lnTo>
                      <a:pt x="270" y="107"/>
                    </a:lnTo>
                    <a:lnTo>
                      <a:pt x="139" y="122"/>
                    </a:lnTo>
                    <a:lnTo>
                      <a:pt x="50" y="139"/>
                    </a:lnTo>
                    <a:lnTo>
                      <a:pt x="13" y="151"/>
                    </a:lnTo>
                    <a:lnTo>
                      <a:pt x="1" y="159"/>
                    </a:lnTo>
                    <a:lnTo>
                      <a:pt x="0" y="164"/>
                    </a:lnTo>
                    <a:lnTo>
                      <a:pt x="1" y="168"/>
                    </a:lnTo>
                    <a:lnTo>
                      <a:pt x="13" y="176"/>
                    </a:lnTo>
                    <a:lnTo>
                      <a:pt x="50" y="188"/>
                    </a:lnTo>
                    <a:lnTo>
                      <a:pt x="139" y="205"/>
                    </a:lnTo>
                    <a:lnTo>
                      <a:pt x="270" y="220"/>
                    </a:lnTo>
                    <a:lnTo>
                      <a:pt x="533" y="242"/>
                    </a:lnTo>
                    <a:lnTo>
                      <a:pt x="1014" y="267"/>
                    </a:lnTo>
                    <a:lnTo>
                      <a:pt x="1619" y="290"/>
                    </a:lnTo>
                    <a:lnTo>
                      <a:pt x="2331" y="307"/>
                    </a:lnTo>
                    <a:lnTo>
                      <a:pt x="3132" y="320"/>
                    </a:lnTo>
                    <a:lnTo>
                      <a:pt x="4003" y="327"/>
                    </a:lnTo>
                    <a:lnTo>
                      <a:pt x="4462" y="327"/>
                    </a:lnTo>
                    <a:close/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29" name="ïşliḋe">
                <a:extLst>
                  <a:ext uri="{FF2B5EF4-FFF2-40B4-BE49-F238E27FC236}">
                    <a16:creationId xmlns:a16="http://schemas.microsoft.com/office/drawing/2014/main" id="{DC65D392-7D3C-4971-ABFB-5ECD1A7DC20A}"/>
                  </a:ext>
                </a:extLst>
              </p:cNvPr>
              <p:cNvSpPr/>
              <p:nvPr/>
            </p:nvSpPr>
            <p:spPr bwMode="auto">
              <a:xfrm>
                <a:off x="1031" y="3149"/>
                <a:ext cx="1781" cy="65"/>
              </a:xfrm>
              <a:custGeom>
                <a:avLst/>
                <a:gdLst>
                  <a:gd name="T0" fmla="*/ 4453 w 8905"/>
                  <a:gd name="T1" fmla="*/ 323 h 323"/>
                  <a:gd name="T2" fmla="*/ 4910 w 8905"/>
                  <a:gd name="T3" fmla="*/ 323 h 323"/>
                  <a:gd name="T4" fmla="*/ 5779 w 8905"/>
                  <a:gd name="T5" fmla="*/ 316 h 323"/>
                  <a:gd name="T6" fmla="*/ 6579 w 8905"/>
                  <a:gd name="T7" fmla="*/ 303 h 323"/>
                  <a:gd name="T8" fmla="*/ 7289 w 8905"/>
                  <a:gd name="T9" fmla="*/ 286 h 323"/>
                  <a:gd name="T10" fmla="*/ 7893 w 8905"/>
                  <a:gd name="T11" fmla="*/ 264 h 323"/>
                  <a:gd name="T12" fmla="*/ 8373 w 8905"/>
                  <a:gd name="T13" fmla="*/ 239 h 323"/>
                  <a:gd name="T14" fmla="*/ 8636 w 8905"/>
                  <a:gd name="T15" fmla="*/ 217 h 323"/>
                  <a:gd name="T16" fmla="*/ 8767 w 8905"/>
                  <a:gd name="T17" fmla="*/ 202 h 323"/>
                  <a:gd name="T18" fmla="*/ 8855 w 8905"/>
                  <a:gd name="T19" fmla="*/ 186 h 323"/>
                  <a:gd name="T20" fmla="*/ 8892 w 8905"/>
                  <a:gd name="T21" fmla="*/ 174 h 323"/>
                  <a:gd name="T22" fmla="*/ 8904 w 8905"/>
                  <a:gd name="T23" fmla="*/ 166 h 323"/>
                  <a:gd name="T24" fmla="*/ 8905 w 8905"/>
                  <a:gd name="T25" fmla="*/ 162 h 323"/>
                  <a:gd name="T26" fmla="*/ 8904 w 8905"/>
                  <a:gd name="T27" fmla="*/ 157 h 323"/>
                  <a:gd name="T28" fmla="*/ 8892 w 8905"/>
                  <a:gd name="T29" fmla="*/ 149 h 323"/>
                  <a:gd name="T30" fmla="*/ 8855 w 8905"/>
                  <a:gd name="T31" fmla="*/ 137 h 323"/>
                  <a:gd name="T32" fmla="*/ 8767 w 8905"/>
                  <a:gd name="T33" fmla="*/ 121 h 323"/>
                  <a:gd name="T34" fmla="*/ 8636 w 8905"/>
                  <a:gd name="T35" fmla="*/ 106 h 323"/>
                  <a:gd name="T36" fmla="*/ 8373 w 8905"/>
                  <a:gd name="T37" fmla="*/ 84 h 323"/>
                  <a:gd name="T38" fmla="*/ 7893 w 8905"/>
                  <a:gd name="T39" fmla="*/ 59 h 323"/>
                  <a:gd name="T40" fmla="*/ 7289 w 8905"/>
                  <a:gd name="T41" fmla="*/ 36 h 323"/>
                  <a:gd name="T42" fmla="*/ 6579 w 8905"/>
                  <a:gd name="T43" fmla="*/ 19 h 323"/>
                  <a:gd name="T44" fmla="*/ 5779 w 8905"/>
                  <a:gd name="T45" fmla="*/ 7 h 323"/>
                  <a:gd name="T46" fmla="*/ 4910 w 8905"/>
                  <a:gd name="T47" fmla="*/ 0 h 323"/>
                  <a:gd name="T48" fmla="*/ 4453 w 8905"/>
                  <a:gd name="T49" fmla="*/ 0 h 323"/>
                  <a:gd name="T50" fmla="*/ 3995 w 8905"/>
                  <a:gd name="T51" fmla="*/ 0 h 323"/>
                  <a:gd name="T52" fmla="*/ 3126 w 8905"/>
                  <a:gd name="T53" fmla="*/ 7 h 323"/>
                  <a:gd name="T54" fmla="*/ 2326 w 8905"/>
                  <a:gd name="T55" fmla="*/ 19 h 323"/>
                  <a:gd name="T56" fmla="*/ 1616 w 8905"/>
                  <a:gd name="T57" fmla="*/ 36 h 323"/>
                  <a:gd name="T58" fmla="*/ 1012 w 8905"/>
                  <a:gd name="T59" fmla="*/ 59 h 323"/>
                  <a:gd name="T60" fmla="*/ 532 w 8905"/>
                  <a:gd name="T61" fmla="*/ 84 h 323"/>
                  <a:gd name="T62" fmla="*/ 269 w 8905"/>
                  <a:gd name="T63" fmla="*/ 106 h 323"/>
                  <a:gd name="T64" fmla="*/ 138 w 8905"/>
                  <a:gd name="T65" fmla="*/ 121 h 323"/>
                  <a:gd name="T66" fmla="*/ 50 w 8905"/>
                  <a:gd name="T67" fmla="*/ 137 h 323"/>
                  <a:gd name="T68" fmla="*/ 13 w 8905"/>
                  <a:gd name="T69" fmla="*/ 149 h 323"/>
                  <a:gd name="T70" fmla="*/ 1 w 8905"/>
                  <a:gd name="T71" fmla="*/ 157 h 323"/>
                  <a:gd name="T72" fmla="*/ 0 w 8905"/>
                  <a:gd name="T73" fmla="*/ 162 h 323"/>
                  <a:gd name="T74" fmla="*/ 1 w 8905"/>
                  <a:gd name="T75" fmla="*/ 166 h 323"/>
                  <a:gd name="T76" fmla="*/ 13 w 8905"/>
                  <a:gd name="T77" fmla="*/ 174 h 323"/>
                  <a:gd name="T78" fmla="*/ 50 w 8905"/>
                  <a:gd name="T79" fmla="*/ 186 h 323"/>
                  <a:gd name="T80" fmla="*/ 138 w 8905"/>
                  <a:gd name="T81" fmla="*/ 202 h 323"/>
                  <a:gd name="T82" fmla="*/ 269 w 8905"/>
                  <a:gd name="T83" fmla="*/ 217 h 323"/>
                  <a:gd name="T84" fmla="*/ 532 w 8905"/>
                  <a:gd name="T85" fmla="*/ 239 h 323"/>
                  <a:gd name="T86" fmla="*/ 1012 w 8905"/>
                  <a:gd name="T87" fmla="*/ 264 h 323"/>
                  <a:gd name="T88" fmla="*/ 1616 w 8905"/>
                  <a:gd name="T89" fmla="*/ 286 h 323"/>
                  <a:gd name="T90" fmla="*/ 2326 w 8905"/>
                  <a:gd name="T91" fmla="*/ 303 h 323"/>
                  <a:gd name="T92" fmla="*/ 3126 w 8905"/>
                  <a:gd name="T93" fmla="*/ 316 h 323"/>
                  <a:gd name="T94" fmla="*/ 3995 w 8905"/>
                  <a:gd name="T95" fmla="*/ 323 h 323"/>
                  <a:gd name="T96" fmla="*/ 4453 w 8905"/>
                  <a:gd name="T97" fmla="*/ 323 h 3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905" h="323">
                    <a:moveTo>
                      <a:pt x="4453" y="323"/>
                    </a:moveTo>
                    <a:lnTo>
                      <a:pt x="4910" y="323"/>
                    </a:lnTo>
                    <a:lnTo>
                      <a:pt x="5779" y="316"/>
                    </a:lnTo>
                    <a:lnTo>
                      <a:pt x="6579" y="303"/>
                    </a:lnTo>
                    <a:lnTo>
                      <a:pt x="7289" y="286"/>
                    </a:lnTo>
                    <a:lnTo>
                      <a:pt x="7893" y="264"/>
                    </a:lnTo>
                    <a:lnTo>
                      <a:pt x="8373" y="239"/>
                    </a:lnTo>
                    <a:lnTo>
                      <a:pt x="8636" y="217"/>
                    </a:lnTo>
                    <a:lnTo>
                      <a:pt x="8767" y="202"/>
                    </a:lnTo>
                    <a:lnTo>
                      <a:pt x="8855" y="186"/>
                    </a:lnTo>
                    <a:lnTo>
                      <a:pt x="8892" y="174"/>
                    </a:lnTo>
                    <a:lnTo>
                      <a:pt x="8904" y="166"/>
                    </a:lnTo>
                    <a:lnTo>
                      <a:pt x="8905" y="162"/>
                    </a:lnTo>
                    <a:lnTo>
                      <a:pt x="8904" y="157"/>
                    </a:lnTo>
                    <a:lnTo>
                      <a:pt x="8892" y="149"/>
                    </a:lnTo>
                    <a:lnTo>
                      <a:pt x="8855" y="137"/>
                    </a:lnTo>
                    <a:lnTo>
                      <a:pt x="8767" y="121"/>
                    </a:lnTo>
                    <a:lnTo>
                      <a:pt x="8636" y="106"/>
                    </a:lnTo>
                    <a:lnTo>
                      <a:pt x="8373" y="84"/>
                    </a:lnTo>
                    <a:lnTo>
                      <a:pt x="7893" y="59"/>
                    </a:lnTo>
                    <a:lnTo>
                      <a:pt x="7289" y="36"/>
                    </a:lnTo>
                    <a:lnTo>
                      <a:pt x="6579" y="19"/>
                    </a:lnTo>
                    <a:lnTo>
                      <a:pt x="5779" y="7"/>
                    </a:lnTo>
                    <a:lnTo>
                      <a:pt x="4910" y="0"/>
                    </a:lnTo>
                    <a:lnTo>
                      <a:pt x="4453" y="0"/>
                    </a:lnTo>
                    <a:lnTo>
                      <a:pt x="3995" y="0"/>
                    </a:lnTo>
                    <a:lnTo>
                      <a:pt x="3126" y="7"/>
                    </a:lnTo>
                    <a:lnTo>
                      <a:pt x="2326" y="19"/>
                    </a:lnTo>
                    <a:lnTo>
                      <a:pt x="1616" y="36"/>
                    </a:lnTo>
                    <a:lnTo>
                      <a:pt x="1012" y="59"/>
                    </a:lnTo>
                    <a:lnTo>
                      <a:pt x="532" y="84"/>
                    </a:lnTo>
                    <a:lnTo>
                      <a:pt x="269" y="106"/>
                    </a:lnTo>
                    <a:lnTo>
                      <a:pt x="138" y="121"/>
                    </a:lnTo>
                    <a:lnTo>
                      <a:pt x="50" y="137"/>
                    </a:lnTo>
                    <a:lnTo>
                      <a:pt x="13" y="149"/>
                    </a:lnTo>
                    <a:lnTo>
                      <a:pt x="1" y="157"/>
                    </a:lnTo>
                    <a:lnTo>
                      <a:pt x="0" y="162"/>
                    </a:lnTo>
                    <a:lnTo>
                      <a:pt x="1" y="166"/>
                    </a:lnTo>
                    <a:lnTo>
                      <a:pt x="13" y="174"/>
                    </a:lnTo>
                    <a:lnTo>
                      <a:pt x="50" y="186"/>
                    </a:lnTo>
                    <a:lnTo>
                      <a:pt x="138" y="202"/>
                    </a:lnTo>
                    <a:lnTo>
                      <a:pt x="269" y="217"/>
                    </a:lnTo>
                    <a:lnTo>
                      <a:pt x="532" y="239"/>
                    </a:lnTo>
                    <a:lnTo>
                      <a:pt x="1012" y="264"/>
                    </a:lnTo>
                    <a:lnTo>
                      <a:pt x="1616" y="286"/>
                    </a:lnTo>
                    <a:lnTo>
                      <a:pt x="2326" y="303"/>
                    </a:lnTo>
                    <a:lnTo>
                      <a:pt x="3126" y="316"/>
                    </a:lnTo>
                    <a:lnTo>
                      <a:pt x="3995" y="323"/>
                    </a:lnTo>
                    <a:lnTo>
                      <a:pt x="4453" y="323"/>
                    </a:lnTo>
                    <a:close/>
                  </a:path>
                </a:pathLst>
              </a:custGeom>
              <a:solidFill>
                <a:srgbClr val="CBCBC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0" name="íŝḷiḋe">
                <a:extLst>
                  <a:ext uri="{FF2B5EF4-FFF2-40B4-BE49-F238E27FC236}">
                    <a16:creationId xmlns:a16="http://schemas.microsoft.com/office/drawing/2014/main" id="{286E2009-EAB2-44B9-A188-A24D5BE81021}"/>
                  </a:ext>
                </a:extLst>
              </p:cNvPr>
              <p:cNvSpPr/>
              <p:nvPr/>
            </p:nvSpPr>
            <p:spPr bwMode="auto">
              <a:xfrm>
                <a:off x="1032" y="3150"/>
                <a:ext cx="1778" cy="64"/>
              </a:xfrm>
              <a:custGeom>
                <a:avLst/>
                <a:gdLst>
                  <a:gd name="T0" fmla="*/ 4444 w 8887"/>
                  <a:gd name="T1" fmla="*/ 319 h 319"/>
                  <a:gd name="T2" fmla="*/ 4900 w 8887"/>
                  <a:gd name="T3" fmla="*/ 319 h 319"/>
                  <a:gd name="T4" fmla="*/ 5768 w 8887"/>
                  <a:gd name="T5" fmla="*/ 312 h 319"/>
                  <a:gd name="T6" fmla="*/ 6566 w 8887"/>
                  <a:gd name="T7" fmla="*/ 300 h 319"/>
                  <a:gd name="T8" fmla="*/ 7275 w 8887"/>
                  <a:gd name="T9" fmla="*/ 283 h 319"/>
                  <a:gd name="T10" fmla="*/ 7878 w 8887"/>
                  <a:gd name="T11" fmla="*/ 261 h 319"/>
                  <a:gd name="T12" fmla="*/ 8357 w 8887"/>
                  <a:gd name="T13" fmla="*/ 236 h 319"/>
                  <a:gd name="T14" fmla="*/ 8619 w 8887"/>
                  <a:gd name="T15" fmla="*/ 214 h 319"/>
                  <a:gd name="T16" fmla="*/ 8749 w 8887"/>
                  <a:gd name="T17" fmla="*/ 200 h 319"/>
                  <a:gd name="T18" fmla="*/ 8838 w 8887"/>
                  <a:gd name="T19" fmla="*/ 184 h 319"/>
                  <a:gd name="T20" fmla="*/ 8875 w 8887"/>
                  <a:gd name="T21" fmla="*/ 172 h 319"/>
                  <a:gd name="T22" fmla="*/ 8886 w 8887"/>
                  <a:gd name="T23" fmla="*/ 164 h 319"/>
                  <a:gd name="T24" fmla="*/ 8887 w 8887"/>
                  <a:gd name="T25" fmla="*/ 160 h 319"/>
                  <a:gd name="T26" fmla="*/ 8886 w 8887"/>
                  <a:gd name="T27" fmla="*/ 155 h 319"/>
                  <a:gd name="T28" fmla="*/ 8875 w 8887"/>
                  <a:gd name="T29" fmla="*/ 147 h 319"/>
                  <a:gd name="T30" fmla="*/ 8838 w 8887"/>
                  <a:gd name="T31" fmla="*/ 135 h 319"/>
                  <a:gd name="T32" fmla="*/ 8749 w 8887"/>
                  <a:gd name="T33" fmla="*/ 119 h 319"/>
                  <a:gd name="T34" fmla="*/ 8619 w 8887"/>
                  <a:gd name="T35" fmla="*/ 105 h 319"/>
                  <a:gd name="T36" fmla="*/ 8357 w 8887"/>
                  <a:gd name="T37" fmla="*/ 84 h 319"/>
                  <a:gd name="T38" fmla="*/ 7878 w 8887"/>
                  <a:gd name="T39" fmla="*/ 58 h 319"/>
                  <a:gd name="T40" fmla="*/ 7275 w 8887"/>
                  <a:gd name="T41" fmla="*/ 36 h 319"/>
                  <a:gd name="T42" fmla="*/ 6566 w 8887"/>
                  <a:gd name="T43" fmla="*/ 19 h 319"/>
                  <a:gd name="T44" fmla="*/ 5768 w 8887"/>
                  <a:gd name="T45" fmla="*/ 6 h 319"/>
                  <a:gd name="T46" fmla="*/ 4900 w 8887"/>
                  <a:gd name="T47" fmla="*/ 0 h 319"/>
                  <a:gd name="T48" fmla="*/ 4444 w 8887"/>
                  <a:gd name="T49" fmla="*/ 0 h 319"/>
                  <a:gd name="T50" fmla="*/ 3987 w 8887"/>
                  <a:gd name="T51" fmla="*/ 0 h 319"/>
                  <a:gd name="T52" fmla="*/ 3119 w 8887"/>
                  <a:gd name="T53" fmla="*/ 6 h 319"/>
                  <a:gd name="T54" fmla="*/ 2321 w 8887"/>
                  <a:gd name="T55" fmla="*/ 19 h 319"/>
                  <a:gd name="T56" fmla="*/ 1612 w 8887"/>
                  <a:gd name="T57" fmla="*/ 36 h 319"/>
                  <a:gd name="T58" fmla="*/ 1009 w 8887"/>
                  <a:gd name="T59" fmla="*/ 58 h 319"/>
                  <a:gd name="T60" fmla="*/ 530 w 8887"/>
                  <a:gd name="T61" fmla="*/ 84 h 319"/>
                  <a:gd name="T62" fmla="*/ 268 w 8887"/>
                  <a:gd name="T63" fmla="*/ 105 h 319"/>
                  <a:gd name="T64" fmla="*/ 138 w 8887"/>
                  <a:gd name="T65" fmla="*/ 119 h 319"/>
                  <a:gd name="T66" fmla="*/ 49 w 8887"/>
                  <a:gd name="T67" fmla="*/ 135 h 319"/>
                  <a:gd name="T68" fmla="*/ 12 w 8887"/>
                  <a:gd name="T69" fmla="*/ 147 h 319"/>
                  <a:gd name="T70" fmla="*/ 1 w 8887"/>
                  <a:gd name="T71" fmla="*/ 155 h 319"/>
                  <a:gd name="T72" fmla="*/ 0 w 8887"/>
                  <a:gd name="T73" fmla="*/ 160 h 319"/>
                  <a:gd name="T74" fmla="*/ 1 w 8887"/>
                  <a:gd name="T75" fmla="*/ 164 h 319"/>
                  <a:gd name="T76" fmla="*/ 12 w 8887"/>
                  <a:gd name="T77" fmla="*/ 172 h 319"/>
                  <a:gd name="T78" fmla="*/ 49 w 8887"/>
                  <a:gd name="T79" fmla="*/ 184 h 319"/>
                  <a:gd name="T80" fmla="*/ 138 w 8887"/>
                  <a:gd name="T81" fmla="*/ 200 h 319"/>
                  <a:gd name="T82" fmla="*/ 268 w 8887"/>
                  <a:gd name="T83" fmla="*/ 214 h 319"/>
                  <a:gd name="T84" fmla="*/ 530 w 8887"/>
                  <a:gd name="T85" fmla="*/ 236 h 319"/>
                  <a:gd name="T86" fmla="*/ 1009 w 8887"/>
                  <a:gd name="T87" fmla="*/ 261 h 319"/>
                  <a:gd name="T88" fmla="*/ 1612 w 8887"/>
                  <a:gd name="T89" fmla="*/ 283 h 319"/>
                  <a:gd name="T90" fmla="*/ 2321 w 8887"/>
                  <a:gd name="T91" fmla="*/ 300 h 319"/>
                  <a:gd name="T92" fmla="*/ 3119 w 8887"/>
                  <a:gd name="T93" fmla="*/ 312 h 319"/>
                  <a:gd name="T94" fmla="*/ 3987 w 8887"/>
                  <a:gd name="T95" fmla="*/ 319 h 319"/>
                  <a:gd name="T96" fmla="*/ 4444 w 8887"/>
                  <a:gd name="T97" fmla="*/ 319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87" h="319">
                    <a:moveTo>
                      <a:pt x="4444" y="319"/>
                    </a:moveTo>
                    <a:lnTo>
                      <a:pt x="4900" y="319"/>
                    </a:lnTo>
                    <a:lnTo>
                      <a:pt x="5768" y="312"/>
                    </a:lnTo>
                    <a:lnTo>
                      <a:pt x="6566" y="300"/>
                    </a:lnTo>
                    <a:lnTo>
                      <a:pt x="7275" y="283"/>
                    </a:lnTo>
                    <a:lnTo>
                      <a:pt x="7878" y="261"/>
                    </a:lnTo>
                    <a:lnTo>
                      <a:pt x="8357" y="236"/>
                    </a:lnTo>
                    <a:lnTo>
                      <a:pt x="8619" y="214"/>
                    </a:lnTo>
                    <a:lnTo>
                      <a:pt x="8749" y="200"/>
                    </a:lnTo>
                    <a:lnTo>
                      <a:pt x="8838" y="184"/>
                    </a:lnTo>
                    <a:lnTo>
                      <a:pt x="8875" y="172"/>
                    </a:lnTo>
                    <a:lnTo>
                      <a:pt x="8886" y="164"/>
                    </a:lnTo>
                    <a:lnTo>
                      <a:pt x="8887" y="160"/>
                    </a:lnTo>
                    <a:lnTo>
                      <a:pt x="8886" y="155"/>
                    </a:lnTo>
                    <a:lnTo>
                      <a:pt x="8875" y="147"/>
                    </a:lnTo>
                    <a:lnTo>
                      <a:pt x="8838" y="135"/>
                    </a:lnTo>
                    <a:lnTo>
                      <a:pt x="8749" y="119"/>
                    </a:lnTo>
                    <a:lnTo>
                      <a:pt x="8619" y="105"/>
                    </a:lnTo>
                    <a:lnTo>
                      <a:pt x="8357" y="84"/>
                    </a:lnTo>
                    <a:lnTo>
                      <a:pt x="7878" y="58"/>
                    </a:lnTo>
                    <a:lnTo>
                      <a:pt x="7275" y="36"/>
                    </a:lnTo>
                    <a:lnTo>
                      <a:pt x="6566" y="19"/>
                    </a:lnTo>
                    <a:lnTo>
                      <a:pt x="5768" y="6"/>
                    </a:lnTo>
                    <a:lnTo>
                      <a:pt x="4900" y="0"/>
                    </a:lnTo>
                    <a:lnTo>
                      <a:pt x="4444" y="0"/>
                    </a:lnTo>
                    <a:lnTo>
                      <a:pt x="3987" y="0"/>
                    </a:lnTo>
                    <a:lnTo>
                      <a:pt x="3119" y="6"/>
                    </a:lnTo>
                    <a:lnTo>
                      <a:pt x="2321" y="19"/>
                    </a:lnTo>
                    <a:lnTo>
                      <a:pt x="1612" y="36"/>
                    </a:lnTo>
                    <a:lnTo>
                      <a:pt x="1009" y="58"/>
                    </a:lnTo>
                    <a:lnTo>
                      <a:pt x="530" y="84"/>
                    </a:lnTo>
                    <a:lnTo>
                      <a:pt x="268" y="105"/>
                    </a:lnTo>
                    <a:lnTo>
                      <a:pt x="138" y="119"/>
                    </a:lnTo>
                    <a:lnTo>
                      <a:pt x="49" y="135"/>
                    </a:lnTo>
                    <a:lnTo>
                      <a:pt x="12" y="147"/>
                    </a:lnTo>
                    <a:lnTo>
                      <a:pt x="1" y="155"/>
                    </a:lnTo>
                    <a:lnTo>
                      <a:pt x="0" y="160"/>
                    </a:lnTo>
                    <a:lnTo>
                      <a:pt x="1" y="164"/>
                    </a:lnTo>
                    <a:lnTo>
                      <a:pt x="12" y="172"/>
                    </a:lnTo>
                    <a:lnTo>
                      <a:pt x="49" y="184"/>
                    </a:lnTo>
                    <a:lnTo>
                      <a:pt x="138" y="200"/>
                    </a:lnTo>
                    <a:lnTo>
                      <a:pt x="268" y="214"/>
                    </a:lnTo>
                    <a:lnTo>
                      <a:pt x="530" y="236"/>
                    </a:lnTo>
                    <a:lnTo>
                      <a:pt x="1009" y="261"/>
                    </a:lnTo>
                    <a:lnTo>
                      <a:pt x="1612" y="283"/>
                    </a:lnTo>
                    <a:lnTo>
                      <a:pt x="2321" y="300"/>
                    </a:lnTo>
                    <a:lnTo>
                      <a:pt x="3119" y="312"/>
                    </a:lnTo>
                    <a:lnTo>
                      <a:pt x="3987" y="319"/>
                    </a:lnTo>
                    <a:lnTo>
                      <a:pt x="4444" y="319"/>
                    </a:lnTo>
                    <a:close/>
                  </a:path>
                </a:pathLst>
              </a:custGeom>
              <a:solidFill>
                <a:srgbClr val="CACA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1" name="íṡľíḍê">
                <a:extLst>
                  <a:ext uri="{FF2B5EF4-FFF2-40B4-BE49-F238E27FC236}">
                    <a16:creationId xmlns:a16="http://schemas.microsoft.com/office/drawing/2014/main" id="{3EF0E7E8-2D49-4A1C-A672-0799032F32A4}"/>
                  </a:ext>
                </a:extLst>
              </p:cNvPr>
              <p:cNvSpPr/>
              <p:nvPr/>
            </p:nvSpPr>
            <p:spPr bwMode="auto">
              <a:xfrm>
                <a:off x="1034" y="3150"/>
                <a:ext cx="1774" cy="63"/>
              </a:xfrm>
              <a:custGeom>
                <a:avLst/>
                <a:gdLst>
                  <a:gd name="T0" fmla="*/ 4436 w 8871"/>
                  <a:gd name="T1" fmla="*/ 315 h 315"/>
                  <a:gd name="T2" fmla="*/ 4891 w 8871"/>
                  <a:gd name="T3" fmla="*/ 314 h 315"/>
                  <a:gd name="T4" fmla="*/ 5757 w 8871"/>
                  <a:gd name="T5" fmla="*/ 308 h 315"/>
                  <a:gd name="T6" fmla="*/ 6554 w 8871"/>
                  <a:gd name="T7" fmla="*/ 296 h 315"/>
                  <a:gd name="T8" fmla="*/ 7261 w 8871"/>
                  <a:gd name="T9" fmla="*/ 279 h 315"/>
                  <a:gd name="T10" fmla="*/ 7863 w 8871"/>
                  <a:gd name="T11" fmla="*/ 257 h 315"/>
                  <a:gd name="T12" fmla="*/ 8341 w 8871"/>
                  <a:gd name="T13" fmla="*/ 233 h 315"/>
                  <a:gd name="T14" fmla="*/ 8603 w 8871"/>
                  <a:gd name="T15" fmla="*/ 212 h 315"/>
                  <a:gd name="T16" fmla="*/ 8732 w 8871"/>
                  <a:gd name="T17" fmla="*/ 197 h 315"/>
                  <a:gd name="T18" fmla="*/ 8822 w 8871"/>
                  <a:gd name="T19" fmla="*/ 181 h 315"/>
                  <a:gd name="T20" fmla="*/ 8858 w 8871"/>
                  <a:gd name="T21" fmla="*/ 170 h 315"/>
                  <a:gd name="T22" fmla="*/ 8870 w 8871"/>
                  <a:gd name="T23" fmla="*/ 162 h 315"/>
                  <a:gd name="T24" fmla="*/ 8871 w 8871"/>
                  <a:gd name="T25" fmla="*/ 158 h 315"/>
                  <a:gd name="T26" fmla="*/ 8870 w 8871"/>
                  <a:gd name="T27" fmla="*/ 153 h 315"/>
                  <a:gd name="T28" fmla="*/ 8858 w 8871"/>
                  <a:gd name="T29" fmla="*/ 145 h 315"/>
                  <a:gd name="T30" fmla="*/ 8822 w 8871"/>
                  <a:gd name="T31" fmla="*/ 134 h 315"/>
                  <a:gd name="T32" fmla="*/ 8732 w 8871"/>
                  <a:gd name="T33" fmla="*/ 119 h 315"/>
                  <a:gd name="T34" fmla="*/ 8603 w 8871"/>
                  <a:gd name="T35" fmla="*/ 103 h 315"/>
                  <a:gd name="T36" fmla="*/ 8341 w 8871"/>
                  <a:gd name="T37" fmla="*/ 83 h 315"/>
                  <a:gd name="T38" fmla="*/ 7863 w 8871"/>
                  <a:gd name="T39" fmla="*/ 57 h 315"/>
                  <a:gd name="T40" fmla="*/ 7261 w 8871"/>
                  <a:gd name="T41" fmla="*/ 36 h 315"/>
                  <a:gd name="T42" fmla="*/ 6554 w 8871"/>
                  <a:gd name="T43" fmla="*/ 19 h 315"/>
                  <a:gd name="T44" fmla="*/ 5757 w 8871"/>
                  <a:gd name="T45" fmla="*/ 6 h 315"/>
                  <a:gd name="T46" fmla="*/ 4891 w 8871"/>
                  <a:gd name="T47" fmla="*/ 0 h 315"/>
                  <a:gd name="T48" fmla="*/ 4436 w 8871"/>
                  <a:gd name="T49" fmla="*/ 0 h 315"/>
                  <a:gd name="T50" fmla="*/ 3980 w 8871"/>
                  <a:gd name="T51" fmla="*/ 0 h 315"/>
                  <a:gd name="T52" fmla="*/ 3114 w 8871"/>
                  <a:gd name="T53" fmla="*/ 6 h 315"/>
                  <a:gd name="T54" fmla="*/ 2317 w 8871"/>
                  <a:gd name="T55" fmla="*/ 19 h 315"/>
                  <a:gd name="T56" fmla="*/ 1610 w 8871"/>
                  <a:gd name="T57" fmla="*/ 36 h 315"/>
                  <a:gd name="T58" fmla="*/ 1008 w 8871"/>
                  <a:gd name="T59" fmla="*/ 57 h 315"/>
                  <a:gd name="T60" fmla="*/ 530 w 8871"/>
                  <a:gd name="T61" fmla="*/ 83 h 315"/>
                  <a:gd name="T62" fmla="*/ 268 w 8871"/>
                  <a:gd name="T63" fmla="*/ 103 h 315"/>
                  <a:gd name="T64" fmla="*/ 139 w 8871"/>
                  <a:gd name="T65" fmla="*/ 119 h 315"/>
                  <a:gd name="T66" fmla="*/ 49 w 8871"/>
                  <a:gd name="T67" fmla="*/ 134 h 315"/>
                  <a:gd name="T68" fmla="*/ 13 w 8871"/>
                  <a:gd name="T69" fmla="*/ 145 h 315"/>
                  <a:gd name="T70" fmla="*/ 1 w 8871"/>
                  <a:gd name="T71" fmla="*/ 153 h 315"/>
                  <a:gd name="T72" fmla="*/ 0 w 8871"/>
                  <a:gd name="T73" fmla="*/ 158 h 315"/>
                  <a:gd name="T74" fmla="*/ 1 w 8871"/>
                  <a:gd name="T75" fmla="*/ 162 h 315"/>
                  <a:gd name="T76" fmla="*/ 13 w 8871"/>
                  <a:gd name="T77" fmla="*/ 170 h 315"/>
                  <a:gd name="T78" fmla="*/ 49 w 8871"/>
                  <a:gd name="T79" fmla="*/ 181 h 315"/>
                  <a:gd name="T80" fmla="*/ 139 w 8871"/>
                  <a:gd name="T81" fmla="*/ 197 h 315"/>
                  <a:gd name="T82" fmla="*/ 268 w 8871"/>
                  <a:gd name="T83" fmla="*/ 212 h 315"/>
                  <a:gd name="T84" fmla="*/ 530 w 8871"/>
                  <a:gd name="T85" fmla="*/ 233 h 315"/>
                  <a:gd name="T86" fmla="*/ 1008 w 8871"/>
                  <a:gd name="T87" fmla="*/ 257 h 315"/>
                  <a:gd name="T88" fmla="*/ 1610 w 8871"/>
                  <a:gd name="T89" fmla="*/ 279 h 315"/>
                  <a:gd name="T90" fmla="*/ 2317 w 8871"/>
                  <a:gd name="T91" fmla="*/ 296 h 315"/>
                  <a:gd name="T92" fmla="*/ 3114 w 8871"/>
                  <a:gd name="T93" fmla="*/ 308 h 315"/>
                  <a:gd name="T94" fmla="*/ 3980 w 8871"/>
                  <a:gd name="T95" fmla="*/ 314 h 315"/>
                  <a:gd name="T96" fmla="*/ 4436 w 8871"/>
                  <a:gd name="T97" fmla="*/ 315 h 3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71" h="315">
                    <a:moveTo>
                      <a:pt x="4436" y="315"/>
                    </a:moveTo>
                    <a:lnTo>
                      <a:pt x="4891" y="314"/>
                    </a:lnTo>
                    <a:lnTo>
                      <a:pt x="5757" y="308"/>
                    </a:lnTo>
                    <a:lnTo>
                      <a:pt x="6554" y="296"/>
                    </a:lnTo>
                    <a:lnTo>
                      <a:pt x="7261" y="279"/>
                    </a:lnTo>
                    <a:lnTo>
                      <a:pt x="7863" y="257"/>
                    </a:lnTo>
                    <a:lnTo>
                      <a:pt x="8341" y="233"/>
                    </a:lnTo>
                    <a:lnTo>
                      <a:pt x="8603" y="212"/>
                    </a:lnTo>
                    <a:lnTo>
                      <a:pt x="8732" y="197"/>
                    </a:lnTo>
                    <a:lnTo>
                      <a:pt x="8822" y="181"/>
                    </a:lnTo>
                    <a:lnTo>
                      <a:pt x="8858" y="170"/>
                    </a:lnTo>
                    <a:lnTo>
                      <a:pt x="8870" y="162"/>
                    </a:lnTo>
                    <a:lnTo>
                      <a:pt x="8871" y="158"/>
                    </a:lnTo>
                    <a:lnTo>
                      <a:pt x="8870" y="153"/>
                    </a:lnTo>
                    <a:lnTo>
                      <a:pt x="8858" y="145"/>
                    </a:lnTo>
                    <a:lnTo>
                      <a:pt x="8822" y="134"/>
                    </a:lnTo>
                    <a:lnTo>
                      <a:pt x="8732" y="119"/>
                    </a:lnTo>
                    <a:lnTo>
                      <a:pt x="8603" y="103"/>
                    </a:lnTo>
                    <a:lnTo>
                      <a:pt x="8341" y="83"/>
                    </a:lnTo>
                    <a:lnTo>
                      <a:pt x="7863" y="57"/>
                    </a:lnTo>
                    <a:lnTo>
                      <a:pt x="7261" y="36"/>
                    </a:lnTo>
                    <a:lnTo>
                      <a:pt x="6554" y="19"/>
                    </a:lnTo>
                    <a:lnTo>
                      <a:pt x="5757" y="6"/>
                    </a:lnTo>
                    <a:lnTo>
                      <a:pt x="4891" y="0"/>
                    </a:lnTo>
                    <a:lnTo>
                      <a:pt x="4436" y="0"/>
                    </a:lnTo>
                    <a:lnTo>
                      <a:pt x="3980" y="0"/>
                    </a:lnTo>
                    <a:lnTo>
                      <a:pt x="3114" y="6"/>
                    </a:lnTo>
                    <a:lnTo>
                      <a:pt x="2317" y="19"/>
                    </a:lnTo>
                    <a:lnTo>
                      <a:pt x="1610" y="36"/>
                    </a:lnTo>
                    <a:lnTo>
                      <a:pt x="1008" y="57"/>
                    </a:lnTo>
                    <a:lnTo>
                      <a:pt x="530" y="83"/>
                    </a:lnTo>
                    <a:lnTo>
                      <a:pt x="268" y="103"/>
                    </a:lnTo>
                    <a:lnTo>
                      <a:pt x="139" y="119"/>
                    </a:lnTo>
                    <a:lnTo>
                      <a:pt x="49" y="134"/>
                    </a:lnTo>
                    <a:lnTo>
                      <a:pt x="13" y="145"/>
                    </a:lnTo>
                    <a:lnTo>
                      <a:pt x="1" y="153"/>
                    </a:lnTo>
                    <a:lnTo>
                      <a:pt x="0" y="158"/>
                    </a:lnTo>
                    <a:lnTo>
                      <a:pt x="1" y="162"/>
                    </a:lnTo>
                    <a:lnTo>
                      <a:pt x="13" y="170"/>
                    </a:lnTo>
                    <a:lnTo>
                      <a:pt x="49" y="181"/>
                    </a:lnTo>
                    <a:lnTo>
                      <a:pt x="139" y="197"/>
                    </a:lnTo>
                    <a:lnTo>
                      <a:pt x="268" y="212"/>
                    </a:lnTo>
                    <a:lnTo>
                      <a:pt x="530" y="233"/>
                    </a:lnTo>
                    <a:lnTo>
                      <a:pt x="1008" y="257"/>
                    </a:lnTo>
                    <a:lnTo>
                      <a:pt x="1610" y="279"/>
                    </a:lnTo>
                    <a:lnTo>
                      <a:pt x="2317" y="296"/>
                    </a:lnTo>
                    <a:lnTo>
                      <a:pt x="3114" y="308"/>
                    </a:lnTo>
                    <a:lnTo>
                      <a:pt x="3980" y="314"/>
                    </a:lnTo>
                    <a:lnTo>
                      <a:pt x="4436" y="315"/>
                    </a:lnTo>
                    <a:close/>
                  </a:path>
                </a:pathLst>
              </a:cu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2" name="îslîďè">
                <a:extLst>
                  <a:ext uri="{FF2B5EF4-FFF2-40B4-BE49-F238E27FC236}">
                    <a16:creationId xmlns:a16="http://schemas.microsoft.com/office/drawing/2014/main" id="{6F21D574-8A31-4B0C-BC4F-D407AC0BCC80}"/>
                  </a:ext>
                </a:extLst>
              </p:cNvPr>
              <p:cNvSpPr/>
              <p:nvPr/>
            </p:nvSpPr>
            <p:spPr bwMode="auto">
              <a:xfrm>
                <a:off x="1036" y="3151"/>
                <a:ext cx="1770" cy="62"/>
              </a:xfrm>
              <a:custGeom>
                <a:avLst/>
                <a:gdLst>
                  <a:gd name="T0" fmla="*/ 4427 w 8853"/>
                  <a:gd name="T1" fmla="*/ 311 h 311"/>
                  <a:gd name="T2" fmla="*/ 4881 w 8853"/>
                  <a:gd name="T3" fmla="*/ 310 h 311"/>
                  <a:gd name="T4" fmla="*/ 5746 w 8853"/>
                  <a:gd name="T5" fmla="*/ 304 h 311"/>
                  <a:gd name="T6" fmla="*/ 6540 w 8853"/>
                  <a:gd name="T7" fmla="*/ 292 h 311"/>
                  <a:gd name="T8" fmla="*/ 7246 w 8853"/>
                  <a:gd name="T9" fmla="*/ 276 h 311"/>
                  <a:gd name="T10" fmla="*/ 7848 w 8853"/>
                  <a:gd name="T11" fmla="*/ 254 h 311"/>
                  <a:gd name="T12" fmla="*/ 8325 w 8853"/>
                  <a:gd name="T13" fmla="*/ 230 h 311"/>
                  <a:gd name="T14" fmla="*/ 8586 w 8853"/>
                  <a:gd name="T15" fmla="*/ 209 h 311"/>
                  <a:gd name="T16" fmla="*/ 8715 w 8853"/>
                  <a:gd name="T17" fmla="*/ 195 h 311"/>
                  <a:gd name="T18" fmla="*/ 8803 w 8853"/>
                  <a:gd name="T19" fmla="*/ 179 h 311"/>
                  <a:gd name="T20" fmla="*/ 8840 w 8853"/>
                  <a:gd name="T21" fmla="*/ 168 h 311"/>
                  <a:gd name="T22" fmla="*/ 8852 w 8853"/>
                  <a:gd name="T23" fmla="*/ 160 h 311"/>
                  <a:gd name="T24" fmla="*/ 8853 w 8853"/>
                  <a:gd name="T25" fmla="*/ 156 h 311"/>
                  <a:gd name="T26" fmla="*/ 8852 w 8853"/>
                  <a:gd name="T27" fmla="*/ 151 h 311"/>
                  <a:gd name="T28" fmla="*/ 8840 w 8853"/>
                  <a:gd name="T29" fmla="*/ 143 h 311"/>
                  <a:gd name="T30" fmla="*/ 8803 w 8853"/>
                  <a:gd name="T31" fmla="*/ 132 h 311"/>
                  <a:gd name="T32" fmla="*/ 8715 w 8853"/>
                  <a:gd name="T33" fmla="*/ 117 h 311"/>
                  <a:gd name="T34" fmla="*/ 8586 w 8853"/>
                  <a:gd name="T35" fmla="*/ 102 h 311"/>
                  <a:gd name="T36" fmla="*/ 8325 w 8853"/>
                  <a:gd name="T37" fmla="*/ 82 h 311"/>
                  <a:gd name="T38" fmla="*/ 7848 w 8853"/>
                  <a:gd name="T39" fmla="*/ 57 h 311"/>
                  <a:gd name="T40" fmla="*/ 7246 w 8853"/>
                  <a:gd name="T41" fmla="*/ 35 h 311"/>
                  <a:gd name="T42" fmla="*/ 6540 w 8853"/>
                  <a:gd name="T43" fmla="*/ 19 h 311"/>
                  <a:gd name="T44" fmla="*/ 5746 w 8853"/>
                  <a:gd name="T45" fmla="*/ 7 h 311"/>
                  <a:gd name="T46" fmla="*/ 4881 w 8853"/>
                  <a:gd name="T47" fmla="*/ 0 h 311"/>
                  <a:gd name="T48" fmla="*/ 4427 w 8853"/>
                  <a:gd name="T49" fmla="*/ 0 h 311"/>
                  <a:gd name="T50" fmla="*/ 3972 w 8853"/>
                  <a:gd name="T51" fmla="*/ 0 h 311"/>
                  <a:gd name="T52" fmla="*/ 3107 w 8853"/>
                  <a:gd name="T53" fmla="*/ 7 h 311"/>
                  <a:gd name="T54" fmla="*/ 2313 w 8853"/>
                  <a:gd name="T55" fmla="*/ 19 h 311"/>
                  <a:gd name="T56" fmla="*/ 1607 w 8853"/>
                  <a:gd name="T57" fmla="*/ 35 h 311"/>
                  <a:gd name="T58" fmla="*/ 1005 w 8853"/>
                  <a:gd name="T59" fmla="*/ 57 h 311"/>
                  <a:gd name="T60" fmla="*/ 529 w 8853"/>
                  <a:gd name="T61" fmla="*/ 82 h 311"/>
                  <a:gd name="T62" fmla="*/ 267 w 8853"/>
                  <a:gd name="T63" fmla="*/ 102 h 311"/>
                  <a:gd name="T64" fmla="*/ 138 w 8853"/>
                  <a:gd name="T65" fmla="*/ 117 h 311"/>
                  <a:gd name="T66" fmla="*/ 50 w 8853"/>
                  <a:gd name="T67" fmla="*/ 132 h 311"/>
                  <a:gd name="T68" fmla="*/ 13 w 8853"/>
                  <a:gd name="T69" fmla="*/ 143 h 311"/>
                  <a:gd name="T70" fmla="*/ 1 w 8853"/>
                  <a:gd name="T71" fmla="*/ 151 h 311"/>
                  <a:gd name="T72" fmla="*/ 0 w 8853"/>
                  <a:gd name="T73" fmla="*/ 156 h 311"/>
                  <a:gd name="T74" fmla="*/ 1 w 8853"/>
                  <a:gd name="T75" fmla="*/ 160 h 311"/>
                  <a:gd name="T76" fmla="*/ 13 w 8853"/>
                  <a:gd name="T77" fmla="*/ 168 h 311"/>
                  <a:gd name="T78" fmla="*/ 50 w 8853"/>
                  <a:gd name="T79" fmla="*/ 179 h 311"/>
                  <a:gd name="T80" fmla="*/ 138 w 8853"/>
                  <a:gd name="T81" fmla="*/ 195 h 311"/>
                  <a:gd name="T82" fmla="*/ 267 w 8853"/>
                  <a:gd name="T83" fmla="*/ 209 h 311"/>
                  <a:gd name="T84" fmla="*/ 529 w 8853"/>
                  <a:gd name="T85" fmla="*/ 230 h 311"/>
                  <a:gd name="T86" fmla="*/ 1005 w 8853"/>
                  <a:gd name="T87" fmla="*/ 254 h 311"/>
                  <a:gd name="T88" fmla="*/ 1607 w 8853"/>
                  <a:gd name="T89" fmla="*/ 276 h 311"/>
                  <a:gd name="T90" fmla="*/ 2313 w 8853"/>
                  <a:gd name="T91" fmla="*/ 292 h 311"/>
                  <a:gd name="T92" fmla="*/ 3107 w 8853"/>
                  <a:gd name="T93" fmla="*/ 304 h 311"/>
                  <a:gd name="T94" fmla="*/ 3972 w 8853"/>
                  <a:gd name="T95" fmla="*/ 310 h 311"/>
                  <a:gd name="T96" fmla="*/ 4427 w 8853"/>
                  <a:gd name="T97" fmla="*/ 311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53" h="311">
                    <a:moveTo>
                      <a:pt x="4427" y="311"/>
                    </a:moveTo>
                    <a:lnTo>
                      <a:pt x="4881" y="310"/>
                    </a:lnTo>
                    <a:lnTo>
                      <a:pt x="5746" y="304"/>
                    </a:lnTo>
                    <a:lnTo>
                      <a:pt x="6540" y="292"/>
                    </a:lnTo>
                    <a:lnTo>
                      <a:pt x="7246" y="276"/>
                    </a:lnTo>
                    <a:lnTo>
                      <a:pt x="7848" y="254"/>
                    </a:lnTo>
                    <a:lnTo>
                      <a:pt x="8325" y="230"/>
                    </a:lnTo>
                    <a:lnTo>
                      <a:pt x="8586" y="209"/>
                    </a:lnTo>
                    <a:lnTo>
                      <a:pt x="8715" y="195"/>
                    </a:lnTo>
                    <a:lnTo>
                      <a:pt x="8803" y="179"/>
                    </a:lnTo>
                    <a:lnTo>
                      <a:pt x="8840" y="168"/>
                    </a:lnTo>
                    <a:lnTo>
                      <a:pt x="8852" y="160"/>
                    </a:lnTo>
                    <a:lnTo>
                      <a:pt x="8853" y="156"/>
                    </a:lnTo>
                    <a:lnTo>
                      <a:pt x="8852" y="151"/>
                    </a:lnTo>
                    <a:lnTo>
                      <a:pt x="8840" y="143"/>
                    </a:lnTo>
                    <a:lnTo>
                      <a:pt x="8803" y="132"/>
                    </a:lnTo>
                    <a:lnTo>
                      <a:pt x="8715" y="117"/>
                    </a:lnTo>
                    <a:lnTo>
                      <a:pt x="8586" y="102"/>
                    </a:lnTo>
                    <a:lnTo>
                      <a:pt x="8325" y="82"/>
                    </a:lnTo>
                    <a:lnTo>
                      <a:pt x="7848" y="57"/>
                    </a:lnTo>
                    <a:lnTo>
                      <a:pt x="7246" y="35"/>
                    </a:lnTo>
                    <a:lnTo>
                      <a:pt x="6540" y="19"/>
                    </a:lnTo>
                    <a:lnTo>
                      <a:pt x="5746" y="7"/>
                    </a:lnTo>
                    <a:lnTo>
                      <a:pt x="4881" y="0"/>
                    </a:lnTo>
                    <a:lnTo>
                      <a:pt x="4427" y="0"/>
                    </a:lnTo>
                    <a:lnTo>
                      <a:pt x="3972" y="0"/>
                    </a:lnTo>
                    <a:lnTo>
                      <a:pt x="3107" y="7"/>
                    </a:lnTo>
                    <a:lnTo>
                      <a:pt x="2313" y="19"/>
                    </a:lnTo>
                    <a:lnTo>
                      <a:pt x="1607" y="35"/>
                    </a:lnTo>
                    <a:lnTo>
                      <a:pt x="1005" y="57"/>
                    </a:lnTo>
                    <a:lnTo>
                      <a:pt x="529" y="82"/>
                    </a:lnTo>
                    <a:lnTo>
                      <a:pt x="267" y="102"/>
                    </a:lnTo>
                    <a:lnTo>
                      <a:pt x="138" y="117"/>
                    </a:lnTo>
                    <a:lnTo>
                      <a:pt x="50" y="132"/>
                    </a:lnTo>
                    <a:lnTo>
                      <a:pt x="13" y="143"/>
                    </a:lnTo>
                    <a:lnTo>
                      <a:pt x="1" y="151"/>
                    </a:lnTo>
                    <a:lnTo>
                      <a:pt x="0" y="156"/>
                    </a:lnTo>
                    <a:lnTo>
                      <a:pt x="1" y="160"/>
                    </a:lnTo>
                    <a:lnTo>
                      <a:pt x="13" y="168"/>
                    </a:lnTo>
                    <a:lnTo>
                      <a:pt x="50" y="179"/>
                    </a:lnTo>
                    <a:lnTo>
                      <a:pt x="138" y="195"/>
                    </a:lnTo>
                    <a:lnTo>
                      <a:pt x="267" y="209"/>
                    </a:lnTo>
                    <a:lnTo>
                      <a:pt x="529" y="230"/>
                    </a:lnTo>
                    <a:lnTo>
                      <a:pt x="1005" y="254"/>
                    </a:lnTo>
                    <a:lnTo>
                      <a:pt x="1607" y="276"/>
                    </a:lnTo>
                    <a:lnTo>
                      <a:pt x="2313" y="292"/>
                    </a:lnTo>
                    <a:lnTo>
                      <a:pt x="3107" y="304"/>
                    </a:lnTo>
                    <a:lnTo>
                      <a:pt x="3972" y="310"/>
                    </a:lnTo>
                    <a:lnTo>
                      <a:pt x="4427" y="311"/>
                    </a:lnTo>
                    <a:close/>
                  </a:path>
                </a:pathLst>
              </a:custGeom>
              <a:solidFill>
                <a:srgbClr val="C8C8C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3" name="iSlïḍe">
                <a:extLst>
                  <a:ext uri="{FF2B5EF4-FFF2-40B4-BE49-F238E27FC236}">
                    <a16:creationId xmlns:a16="http://schemas.microsoft.com/office/drawing/2014/main" id="{1AE72D2C-4FC1-4E56-8394-1A86A1B6EC05}"/>
                  </a:ext>
                </a:extLst>
              </p:cNvPr>
              <p:cNvSpPr/>
              <p:nvPr/>
            </p:nvSpPr>
            <p:spPr bwMode="auto">
              <a:xfrm>
                <a:off x="1038" y="3151"/>
                <a:ext cx="1767" cy="61"/>
              </a:xfrm>
              <a:custGeom>
                <a:avLst/>
                <a:gdLst>
                  <a:gd name="T0" fmla="*/ 4418 w 8836"/>
                  <a:gd name="T1" fmla="*/ 307 h 307"/>
                  <a:gd name="T2" fmla="*/ 4872 w 8836"/>
                  <a:gd name="T3" fmla="*/ 306 h 307"/>
                  <a:gd name="T4" fmla="*/ 5734 w 8836"/>
                  <a:gd name="T5" fmla="*/ 299 h 307"/>
                  <a:gd name="T6" fmla="*/ 6527 w 8836"/>
                  <a:gd name="T7" fmla="*/ 288 h 307"/>
                  <a:gd name="T8" fmla="*/ 7232 w 8836"/>
                  <a:gd name="T9" fmla="*/ 272 h 307"/>
                  <a:gd name="T10" fmla="*/ 7831 w 8836"/>
                  <a:gd name="T11" fmla="*/ 251 h 307"/>
                  <a:gd name="T12" fmla="*/ 8307 w 8836"/>
                  <a:gd name="T13" fmla="*/ 227 h 307"/>
                  <a:gd name="T14" fmla="*/ 8568 w 8836"/>
                  <a:gd name="T15" fmla="*/ 206 h 307"/>
                  <a:gd name="T16" fmla="*/ 8698 w 8836"/>
                  <a:gd name="T17" fmla="*/ 192 h 307"/>
                  <a:gd name="T18" fmla="*/ 8786 w 8836"/>
                  <a:gd name="T19" fmla="*/ 177 h 307"/>
                  <a:gd name="T20" fmla="*/ 8823 w 8836"/>
                  <a:gd name="T21" fmla="*/ 165 h 307"/>
                  <a:gd name="T22" fmla="*/ 8834 w 8836"/>
                  <a:gd name="T23" fmla="*/ 158 h 307"/>
                  <a:gd name="T24" fmla="*/ 8836 w 8836"/>
                  <a:gd name="T25" fmla="*/ 154 h 307"/>
                  <a:gd name="T26" fmla="*/ 8834 w 8836"/>
                  <a:gd name="T27" fmla="*/ 149 h 307"/>
                  <a:gd name="T28" fmla="*/ 8823 w 8836"/>
                  <a:gd name="T29" fmla="*/ 141 h 307"/>
                  <a:gd name="T30" fmla="*/ 8786 w 8836"/>
                  <a:gd name="T31" fmla="*/ 130 h 307"/>
                  <a:gd name="T32" fmla="*/ 8698 w 8836"/>
                  <a:gd name="T33" fmla="*/ 116 h 307"/>
                  <a:gd name="T34" fmla="*/ 8568 w 8836"/>
                  <a:gd name="T35" fmla="*/ 101 h 307"/>
                  <a:gd name="T36" fmla="*/ 8307 w 8836"/>
                  <a:gd name="T37" fmla="*/ 81 h 307"/>
                  <a:gd name="T38" fmla="*/ 7831 w 8836"/>
                  <a:gd name="T39" fmla="*/ 56 h 307"/>
                  <a:gd name="T40" fmla="*/ 7232 w 8836"/>
                  <a:gd name="T41" fmla="*/ 35 h 307"/>
                  <a:gd name="T42" fmla="*/ 6527 w 8836"/>
                  <a:gd name="T43" fmla="*/ 19 h 307"/>
                  <a:gd name="T44" fmla="*/ 5734 w 8836"/>
                  <a:gd name="T45" fmla="*/ 7 h 307"/>
                  <a:gd name="T46" fmla="*/ 4872 w 8836"/>
                  <a:gd name="T47" fmla="*/ 0 h 307"/>
                  <a:gd name="T48" fmla="*/ 4418 w 8836"/>
                  <a:gd name="T49" fmla="*/ 0 h 307"/>
                  <a:gd name="T50" fmla="*/ 3963 w 8836"/>
                  <a:gd name="T51" fmla="*/ 0 h 307"/>
                  <a:gd name="T52" fmla="*/ 3101 w 8836"/>
                  <a:gd name="T53" fmla="*/ 7 h 307"/>
                  <a:gd name="T54" fmla="*/ 2308 w 8836"/>
                  <a:gd name="T55" fmla="*/ 19 h 307"/>
                  <a:gd name="T56" fmla="*/ 1603 w 8836"/>
                  <a:gd name="T57" fmla="*/ 35 h 307"/>
                  <a:gd name="T58" fmla="*/ 1004 w 8836"/>
                  <a:gd name="T59" fmla="*/ 56 h 307"/>
                  <a:gd name="T60" fmla="*/ 528 w 8836"/>
                  <a:gd name="T61" fmla="*/ 81 h 307"/>
                  <a:gd name="T62" fmla="*/ 267 w 8836"/>
                  <a:gd name="T63" fmla="*/ 101 h 307"/>
                  <a:gd name="T64" fmla="*/ 137 w 8836"/>
                  <a:gd name="T65" fmla="*/ 116 h 307"/>
                  <a:gd name="T66" fmla="*/ 49 w 8836"/>
                  <a:gd name="T67" fmla="*/ 130 h 307"/>
                  <a:gd name="T68" fmla="*/ 12 w 8836"/>
                  <a:gd name="T69" fmla="*/ 141 h 307"/>
                  <a:gd name="T70" fmla="*/ 1 w 8836"/>
                  <a:gd name="T71" fmla="*/ 149 h 307"/>
                  <a:gd name="T72" fmla="*/ 0 w 8836"/>
                  <a:gd name="T73" fmla="*/ 154 h 307"/>
                  <a:gd name="T74" fmla="*/ 1 w 8836"/>
                  <a:gd name="T75" fmla="*/ 158 h 307"/>
                  <a:gd name="T76" fmla="*/ 12 w 8836"/>
                  <a:gd name="T77" fmla="*/ 165 h 307"/>
                  <a:gd name="T78" fmla="*/ 49 w 8836"/>
                  <a:gd name="T79" fmla="*/ 177 h 307"/>
                  <a:gd name="T80" fmla="*/ 137 w 8836"/>
                  <a:gd name="T81" fmla="*/ 192 h 307"/>
                  <a:gd name="T82" fmla="*/ 267 w 8836"/>
                  <a:gd name="T83" fmla="*/ 206 h 307"/>
                  <a:gd name="T84" fmla="*/ 528 w 8836"/>
                  <a:gd name="T85" fmla="*/ 227 h 307"/>
                  <a:gd name="T86" fmla="*/ 1004 w 8836"/>
                  <a:gd name="T87" fmla="*/ 251 h 307"/>
                  <a:gd name="T88" fmla="*/ 1603 w 8836"/>
                  <a:gd name="T89" fmla="*/ 272 h 307"/>
                  <a:gd name="T90" fmla="*/ 2308 w 8836"/>
                  <a:gd name="T91" fmla="*/ 288 h 307"/>
                  <a:gd name="T92" fmla="*/ 3101 w 8836"/>
                  <a:gd name="T93" fmla="*/ 299 h 307"/>
                  <a:gd name="T94" fmla="*/ 3963 w 8836"/>
                  <a:gd name="T95" fmla="*/ 306 h 307"/>
                  <a:gd name="T96" fmla="*/ 4418 w 8836"/>
                  <a:gd name="T97" fmla="*/ 307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36" h="307">
                    <a:moveTo>
                      <a:pt x="4418" y="307"/>
                    </a:moveTo>
                    <a:lnTo>
                      <a:pt x="4872" y="306"/>
                    </a:lnTo>
                    <a:lnTo>
                      <a:pt x="5734" y="299"/>
                    </a:lnTo>
                    <a:lnTo>
                      <a:pt x="6527" y="288"/>
                    </a:lnTo>
                    <a:lnTo>
                      <a:pt x="7232" y="272"/>
                    </a:lnTo>
                    <a:lnTo>
                      <a:pt x="7831" y="251"/>
                    </a:lnTo>
                    <a:lnTo>
                      <a:pt x="8307" y="227"/>
                    </a:lnTo>
                    <a:lnTo>
                      <a:pt x="8568" y="206"/>
                    </a:lnTo>
                    <a:lnTo>
                      <a:pt x="8698" y="192"/>
                    </a:lnTo>
                    <a:lnTo>
                      <a:pt x="8786" y="177"/>
                    </a:lnTo>
                    <a:lnTo>
                      <a:pt x="8823" y="165"/>
                    </a:lnTo>
                    <a:lnTo>
                      <a:pt x="8834" y="158"/>
                    </a:lnTo>
                    <a:lnTo>
                      <a:pt x="8836" y="154"/>
                    </a:lnTo>
                    <a:lnTo>
                      <a:pt x="8834" y="149"/>
                    </a:lnTo>
                    <a:lnTo>
                      <a:pt x="8823" y="141"/>
                    </a:lnTo>
                    <a:lnTo>
                      <a:pt x="8786" y="130"/>
                    </a:lnTo>
                    <a:lnTo>
                      <a:pt x="8698" y="116"/>
                    </a:lnTo>
                    <a:lnTo>
                      <a:pt x="8568" y="101"/>
                    </a:lnTo>
                    <a:lnTo>
                      <a:pt x="8307" y="81"/>
                    </a:lnTo>
                    <a:lnTo>
                      <a:pt x="7831" y="56"/>
                    </a:lnTo>
                    <a:lnTo>
                      <a:pt x="7232" y="35"/>
                    </a:lnTo>
                    <a:lnTo>
                      <a:pt x="6527" y="19"/>
                    </a:lnTo>
                    <a:lnTo>
                      <a:pt x="5734" y="7"/>
                    </a:lnTo>
                    <a:lnTo>
                      <a:pt x="4872" y="0"/>
                    </a:lnTo>
                    <a:lnTo>
                      <a:pt x="4418" y="0"/>
                    </a:lnTo>
                    <a:lnTo>
                      <a:pt x="3963" y="0"/>
                    </a:lnTo>
                    <a:lnTo>
                      <a:pt x="3101" y="7"/>
                    </a:lnTo>
                    <a:lnTo>
                      <a:pt x="2308" y="19"/>
                    </a:lnTo>
                    <a:lnTo>
                      <a:pt x="1603" y="35"/>
                    </a:lnTo>
                    <a:lnTo>
                      <a:pt x="1004" y="56"/>
                    </a:lnTo>
                    <a:lnTo>
                      <a:pt x="528" y="81"/>
                    </a:lnTo>
                    <a:lnTo>
                      <a:pt x="267" y="101"/>
                    </a:lnTo>
                    <a:lnTo>
                      <a:pt x="137" y="116"/>
                    </a:lnTo>
                    <a:lnTo>
                      <a:pt x="49" y="130"/>
                    </a:lnTo>
                    <a:lnTo>
                      <a:pt x="12" y="141"/>
                    </a:lnTo>
                    <a:lnTo>
                      <a:pt x="1" y="149"/>
                    </a:lnTo>
                    <a:lnTo>
                      <a:pt x="0" y="154"/>
                    </a:lnTo>
                    <a:lnTo>
                      <a:pt x="1" y="158"/>
                    </a:lnTo>
                    <a:lnTo>
                      <a:pt x="12" y="165"/>
                    </a:lnTo>
                    <a:lnTo>
                      <a:pt x="49" y="177"/>
                    </a:lnTo>
                    <a:lnTo>
                      <a:pt x="137" y="192"/>
                    </a:lnTo>
                    <a:lnTo>
                      <a:pt x="267" y="206"/>
                    </a:lnTo>
                    <a:lnTo>
                      <a:pt x="528" y="227"/>
                    </a:lnTo>
                    <a:lnTo>
                      <a:pt x="1004" y="251"/>
                    </a:lnTo>
                    <a:lnTo>
                      <a:pt x="1603" y="272"/>
                    </a:lnTo>
                    <a:lnTo>
                      <a:pt x="2308" y="288"/>
                    </a:lnTo>
                    <a:lnTo>
                      <a:pt x="3101" y="299"/>
                    </a:lnTo>
                    <a:lnTo>
                      <a:pt x="3963" y="306"/>
                    </a:lnTo>
                    <a:lnTo>
                      <a:pt x="4418" y="307"/>
                    </a:lnTo>
                    <a:close/>
                  </a:path>
                </a:pathLst>
              </a:custGeom>
              <a:solidFill>
                <a:srgbClr val="C7C7C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4" name="íşļíde">
                <a:extLst>
                  <a:ext uri="{FF2B5EF4-FFF2-40B4-BE49-F238E27FC236}">
                    <a16:creationId xmlns:a16="http://schemas.microsoft.com/office/drawing/2014/main" id="{54F5390C-43F2-49E4-A7AC-6414A0A5FA9C}"/>
                  </a:ext>
                </a:extLst>
              </p:cNvPr>
              <p:cNvSpPr/>
              <p:nvPr/>
            </p:nvSpPr>
            <p:spPr bwMode="auto">
              <a:xfrm>
                <a:off x="1039" y="3151"/>
                <a:ext cx="1764" cy="61"/>
              </a:xfrm>
              <a:custGeom>
                <a:avLst/>
                <a:gdLst>
                  <a:gd name="T0" fmla="*/ 4409 w 8817"/>
                  <a:gd name="T1" fmla="*/ 303 h 303"/>
                  <a:gd name="T2" fmla="*/ 4862 w 8817"/>
                  <a:gd name="T3" fmla="*/ 302 h 303"/>
                  <a:gd name="T4" fmla="*/ 5723 w 8817"/>
                  <a:gd name="T5" fmla="*/ 296 h 303"/>
                  <a:gd name="T6" fmla="*/ 6513 w 8817"/>
                  <a:gd name="T7" fmla="*/ 284 h 303"/>
                  <a:gd name="T8" fmla="*/ 7217 w 8817"/>
                  <a:gd name="T9" fmla="*/ 269 h 303"/>
                  <a:gd name="T10" fmla="*/ 7815 w 8817"/>
                  <a:gd name="T11" fmla="*/ 248 h 303"/>
                  <a:gd name="T12" fmla="*/ 8291 w 8817"/>
                  <a:gd name="T13" fmla="*/ 223 h 303"/>
                  <a:gd name="T14" fmla="*/ 8551 w 8817"/>
                  <a:gd name="T15" fmla="*/ 203 h 303"/>
                  <a:gd name="T16" fmla="*/ 8681 w 8817"/>
                  <a:gd name="T17" fmla="*/ 190 h 303"/>
                  <a:gd name="T18" fmla="*/ 8768 w 8817"/>
                  <a:gd name="T19" fmla="*/ 174 h 303"/>
                  <a:gd name="T20" fmla="*/ 8805 w 8817"/>
                  <a:gd name="T21" fmla="*/ 163 h 303"/>
                  <a:gd name="T22" fmla="*/ 8816 w 8817"/>
                  <a:gd name="T23" fmla="*/ 156 h 303"/>
                  <a:gd name="T24" fmla="*/ 8817 w 8817"/>
                  <a:gd name="T25" fmla="*/ 152 h 303"/>
                  <a:gd name="T26" fmla="*/ 8816 w 8817"/>
                  <a:gd name="T27" fmla="*/ 147 h 303"/>
                  <a:gd name="T28" fmla="*/ 8805 w 8817"/>
                  <a:gd name="T29" fmla="*/ 140 h 303"/>
                  <a:gd name="T30" fmla="*/ 8768 w 8817"/>
                  <a:gd name="T31" fmla="*/ 128 h 303"/>
                  <a:gd name="T32" fmla="*/ 8681 w 8817"/>
                  <a:gd name="T33" fmla="*/ 114 h 303"/>
                  <a:gd name="T34" fmla="*/ 8551 w 8817"/>
                  <a:gd name="T35" fmla="*/ 99 h 303"/>
                  <a:gd name="T36" fmla="*/ 8291 w 8817"/>
                  <a:gd name="T37" fmla="*/ 80 h 303"/>
                  <a:gd name="T38" fmla="*/ 7815 w 8817"/>
                  <a:gd name="T39" fmla="*/ 55 h 303"/>
                  <a:gd name="T40" fmla="*/ 7217 w 8817"/>
                  <a:gd name="T41" fmla="*/ 34 h 303"/>
                  <a:gd name="T42" fmla="*/ 6513 w 8817"/>
                  <a:gd name="T43" fmla="*/ 18 h 303"/>
                  <a:gd name="T44" fmla="*/ 5723 w 8817"/>
                  <a:gd name="T45" fmla="*/ 7 h 303"/>
                  <a:gd name="T46" fmla="*/ 4862 w 8817"/>
                  <a:gd name="T47" fmla="*/ 0 h 303"/>
                  <a:gd name="T48" fmla="*/ 4409 w 8817"/>
                  <a:gd name="T49" fmla="*/ 0 h 303"/>
                  <a:gd name="T50" fmla="*/ 3955 w 8817"/>
                  <a:gd name="T51" fmla="*/ 0 h 303"/>
                  <a:gd name="T52" fmla="*/ 3094 w 8817"/>
                  <a:gd name="T53" fmla="*/ 7 h 303"/>
                  <a:gd name="T54" fmla="*/ 2304 w 8817"/>
                  <a:gd name="T55" fmla="*/ 18 h 303"/>
                  <a:gd name="T56" fmla="*/ 1600 w 8817"/>
                  <a:gd name="T57" fmla="*/ 34 h 303"/>
                  <a:gd name="T58" fmla="*/ 1002 w 8817"/>
                  <a:gd name="T59" fmla="*/ 55 h 303"/>
                  <a:gd name="T60" fmla="*/ 526 w 8817"/>
                  <a:gd name="T61" fmla="*/ 80 h 303"/>
                  <a:gd name="T62" fmla="*/ 266 w 8817"/>
                  <a:gd name="T63" fmla="*/ 99 h 303"/>
                  <a:gd name="T64" fmla="*/ 136 w 8817"/>
                  <a:gd name="T65" fmla="*/ 114 h 303"/>
                  <a:gd name="T66" fmla="*/ 49 w 8817"/>
                  <a:gd name="T67" fmla="*/ 128 h 303"/>
                  <a:gd name="T68" fmla="*/ 12 w 8817"/>
                  <a:gd name="T69" fmla="*/ 140 h 303"/>
                  <a:gd name="T70" fmla="*/ 1 w 8817"/>
                  <a:gd name="T71" fmla="*/ 147 h 303"/>
                  <a:gd name="T72" fmla="*/ 0 w 8817"/>
                  <a:gd name="T73" fmla="*/ 152 h 303"/>
                  <a:gd name="T74" fmla="*/ 1 w 8817"/>
                  <a:gd name="T75" fmla="*/ 156 h 303"/>
                  <a:gd name="T76" fmla="*/ 12 w 8817"/>
                  <a:gd name="T77" fmla="*/ 163 h 303"/>
                  <a:gd name="T78" fmla="*/ 49 w 8817"/>
                  <a:gd name="T79" fmla="*/ 174 h 303"/>
                  <a:gd name="T80" fmla="*/ 136 w 8817"/>
                  <a:gd name="T81" fmla="*/ 190 h 303"/>
                  <a:gd name="T82" fmla="*/ 266 w 8817"/>
                  <a:gd name="T83" fmla="*/ 203 h 303"/>
                  <a:gd name="T84" fmla="*/ 526 w 8817"/>
                  <a:gd name="T85" fmla="*/ 223 h 303"/>
                  <a:gd name="T86" fmla="*/ 1002 w 8817"/>
                  <a:gd name="T87" fmla="*/ 248 h 303"/>
                  <a:gd name="T88" fmla="*/ 1600 w 8817"/>
                  <a:gd name="T89" fmla="*/ 269 h 303"/>
                  <a:gd name="T90" fmla="*/ 2304 w 8817"/>
                  <a:gd name="T91" fmla="*/ 284 h 303"/>
                  <a:gd name="T92" fmla="*/ 3094 w 8817"/>
                  <a:gd name="T93" fmla="*/ 296 h 303"/>
                  <a:gd name="T94" fmla="*/ 3955 w 8817"/>
                  <a:gd name="T95" fmla="*/ 302 h 303"/>
                  <a:gd name="T96" fmla="*/ 4409 w 8817"/>
                  <a:gd name="T97" fmla="*/ 303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17" h="303">
                    <a:moveTo>
                      <a:pt x="4409" y="303"/>
                    </a:moveTo>
                    <a:lnTo>
                      <a:pt x="4862" y="302"/>
                    </a:lnTo>
                    <a:lnTo>
                      <a:pt x="5723" y="296"/>
                    </a:lnTo>
                    <a:lnTo>
                      <a:pt x="6513" y="284"/>
                    </a:lnTo>
                    <a:lnTo>
                      <a:pt x="7217" y="269"/>
                    </a:lnTo>
                    <a:lnTo>
                      <a:pt x="7815" y="248"/>
                    </a:lnTo>
                    <a:lnTo>
                      <a:pt x="8291" y="223"/>
                    </a:lnTo>
                    <a:lnTo>
                      <a:pt x="8551" y="203"/>
                    </a:lnTo>
                    <a:lnTo>
                      <a:pt x="8681" y="190"/>
                    </a:lnTo>
                    <a:lnTo>
                      <a:pt x="8768" y="174"/>
                    </a:lnTo>
                    <a:lnTo>
                      <a:pt x="8805" y="163"/>
                    </a:lnTo>
                    <a:lnTo>
                      <a:pt x="8816" y="156"/>
                    </a:lnTo>
                    <a:lnTo>
                      <a:pt x="8817" y="152"/>
                    </a:lnTo>
                    <a:lnTo>
                      <a:pt x="8816" y="147"/>
                    </a:lnTo>
                    <a:lnTo>
                      <a:pt x="8805" y="140"/>
                    </a:lnTo>
                    <a:lnTo>
                      <a:pt x="8768" y="128"/>
                    </a:lnTo>
                    <a:lnTo>
                      <a:pt x="8681" y="114"/>
                    </a:lnTo>
                    <a:lnTo>
                      <a:pt x="8551" y="99"/>
                    </a:lnTo>
                    <a:lnTo>
                      <a:pt x="8291" y="80"/>
                    </a:lnTo>
                    <a:lnTo>
                      <a:pt x="7815" y="55"/>
                    </a:lnTo>
                    <a:lnTo>
                      <a:pt x="7217" y="34"/>
                    </a:lnTo>
                    <a:lnTo>
                      <a:pt x="6513" y="18"/>
                    </a:lnTo>
                    <a:lnTo>
                      <a:pt x="5723" y="7"/>
                    </a:lnTo>
                    <a:lnTo>
                      <a:pt x="4862" y="0"/>
                    </a:lnTo>
                    <a:lnTo>
                      <a:pt x="4409" y="0"/>
                    </a:lnTo>
                    <a:lnTo>
                      <a:pt x="3955" y="0"/>
                    </a:lnTo>
                    <a:lnTo>
                      <a:pt x="3094" y="7"/>
                    </a:lnTo>
                    <a:lnTo>
                      <a:pt x="2304" y="18"/>
                    </a:lnTo>
                    <a:lnTo>
                      <a:pt x="1600" y="34"/>
                    </a:lnTo>
                    <a:lnTo>
                      <a:pt x="1002" y="55"/>
                    </a:lnTo>
                    <a:lnTo>
                      <a:pt x="526" y="80"/>
                    </a:lnTo>
                    <a:lnTo>
                      <a:pt x="266" y="99"/>
                    </a:lnTo>
                    <a:lnTo>
                      <a:pt x="136" y="114"/>
                    </a:lnTo>
                    <a:lnTo>
                      <a:pt x="49" y="128"/>
                    </a:lnTo>
                    <a:lnTo>
                      <a:pt x="12" y="140"/>
                    </a:lnTo>
                    <a:lnTo>
                      <a:pt x="1" y="147"/>
                    </a:lnTo>
                    <a:lnTo>
                      <a:pt x="0" y="152"/>
                    </a:lnTo>
                    <a:lnTo>
                      <a:pt x="1" y="156"/>
                    </a:lnTo>
                    <a:lnTo>
                      <a:pt x="12" y="163"/>
                    </a:lnTo>
                    <a:lnTo>
                      <a:pt x="49" y="174"/>
                    </a:lnTo>
                    <a:lnTo>
                      <a:pt x="136" y="190"/>
                    </a:lnTo>
                    <a:lnTo>
                      <a:pt x="266" y="203"/>
                    </a:lnTo>
                    <a:lnTo>
                      <a:pt x="526" y="223"/>
                    </a:lnTo>
                    <a:lnTo>
                      <a:pt x="1002" y="248"/>
                    </a:lnTo>
                    <a:lnTo>
                      <a:pt x="1600" y="269"/>
                    </a:lnTo>
                    <a:lnTo>
                      <a:pt x="2304" y="284"/>
                    </a:lnTo>
                    <a:lnTo>
                      <a:pt x="3094" y="296"/>
                    </a:lnTo>
                    <a:lnTo>
                      <a:pt x="3955" y="302"/>
                    </a:lnTo>
                    <a:lnTo>
                      <a:pt x="4409" y="303"/>
                    </a:lnTo>
                    <a:close/>
                  </a:path>
                </a:pathLst>
              </a:custGeom>
              <a:solidFill>
                <a:srgbClr val="C6C6C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5" name="íşlîḑé">
                <a:extLst>
                  <a:ext uri="{FF2B5EF4-FFF2-40B4-BE49-F238E27FC236}">
                    <a16:creationId xmlns:a16="http://schemas.microsoft.com/office/drawing/2014/main" id="{A6DB162E-2A6E-4DEF-98DB-ED42B607C877}"/>
                  </a:ext>
                </a:extLst>
              </p:cNvPr>
              <p:cNvSpPr/>
              <p:nvPr/>
            </p:nvSpPr>
            <p:spPr bwMode="auto">
              <a:xfrm>
                <a:off x="1041" y="3152"/>
                <a:ext cx="1760" cy="60"/>
              </a:xfrm>
              <a:custGeom>
                <a:avLst/>
                <a:gdLst>
                  <a:gd name="T0" fmla="*/ 4401 w 8801"/>
                  <a:gd name="T1" fmla="*/ 298 h 298"/>
                  <a:gd name="T2" fmla="*/ 4853 w 8801"/>
                  <a:gd name="T3" fmla="*/ 297 h 298"/>
                  <a:gd name="T4" fmla="*/ 5712 w 8801"/>
                  <a:gd name="T5" fmla="*/ 291 h 298"/>
                  <a:gd name="T6" fmla="*/ 6501 w 8801"/>
                  <a:gd name="T7" fmla="*/ 280 h 298"/>
                  <a:gd name="T8" fmla="*/ 7204 w 8801"/>
                  <a:gd name="T9" fmla="*/ 264 h 298"/>
                  <a:gd name="T10" fmla="*/ 7801 w 8801"/>
                  <a:gd name="T11" fmla="*/ 243 h 298"/>
                  <a:gd name="T12" fmla="*/ 8276 w 8801"/>
                  <a:gd name="T13" fmla="*/ 219 h 298"/>
                  <a:gd name="T14" fmla="*/ 8535 w 8801"/>
                  <a:gd name="T15" fmla="*/ 200 h 298"/>
                  <a:gd name="T16" fmla="*/ 8663 w 8801"/>
                  <a:gd name="T17" fmla="*/ 186 h 298"/>
                  <a:gd name="T18" fmla="*/ 8752 w 8801"/>
                  <a:gd name="T19" fmla="*/ 171 h 298"/>
                  <a:gd name="T20" fmla="*/ 8789 w 8801"/>
                  <a:gd name="T21" fmla="*/ 160 h 298"/>
                  <a:gd name="T22" fmla="*/ 8800 w 8801"/>
                  <a:gd name="T23" fmla="*/ 153 h 298"/>
                  <a:gd name="T24" fmla="*/ 8801 w 8801"/>
                  <a:gd name="T25" fmla="*/ 149 h 298"/>
                  <a:gd name="T26" fmla="*/ 8800 w 8801"/>
                  <a:gd name="T27" fmla="*/ 144 h 298"/>
                  <a:gd name="T28" fmla="*/ 8789 w 8801"/>
                  <a:gd name="T29" fmla="*/ 137 h 298"/>
                  <a:gd name="T30" fmla="*/ 8752 w 8801"/>
                  <a:gd name="T31" fmla="*/ 126 h 298"/>
                  <a:gd name="T32" fmla="*/ 8663 w 8801"/>
                  <a:gd name="T33" fmla="*/ 112 h 298"/>
                  <a:gd name="T34" fmla="*/ 8535 w 8801"/>
                  <a:gd name="T35" fmla="*/ 97 h 298"/>
                  <a:gd name="T36" fmla="*/ 8276 w 8801"/>
                  <a:gd name="T37" fmla="*/ 78 h 298"/>
                  <a:gd name="T38" fmla="*/ 7801 w 8801"/>
                  <a:gd name="T39" fmla="*/ 53 h 298"/>
                  <a:gd name="T40" fmla="*/ 7204 w 8801"/>
                  <a:gd name="T41" fmla="*/ 33 h 298"/>
                  <a:gd name="T42" fmla="*/ 6501 w 8801"/>
                  <a:gd name="T43" fmla="*/ 17 h 298"/>
                  <a:gd name="T44" fmla="*/ 5712 w 8801"/>
                  <a:gd name="T45" fmla="*/ 6 h 298"/>
                  <a:gd name="T46" fmla="*/ 4853 w 8801"/>
                  <a:gd name="T47" fmla="*/ 0 h 298"/>
                  <a:gd name="T48" fmla="*/ 4401 w 8801"/>
                  <a:gd name="T49" fmla="*/ 0 h 298"/>
                  <a:gd name="T50" fmla="*/ 3948 w 8801"/>
                  <a:gd name="T51" fmla="*/ 0 h 298"/>
                  <a:gd name="T52" fmla="*/ 3089 w 8801"/>
                  <a:gd name="T53" fmla="*/ 6 h 298"/>
                  <a:gd name="T54" fmla="*/ 2300 w 8801"/>
                  <a:gd name="T55" fmla="*/ 17 h 298"/>
                  <a:gd name="T56" fmla="*/ 1597 w 8801"/>
                  <a:gd name="T57" fmla="*/ 33 h 298"/>
                  <a:gd name="T58" fmla="*/ 1000 w 8801"/>
                  <a:gd name="T59" fmla="*/ 53 h 298"/>
                  <a:gd name="T60" fmla="*/ 525 w 8801"/>
                  <a:gd name="T61" fmla="*/ 78 h 298"/>
                  <a:gd name="T62" fmla="*/ 266 w 8801"/>
                  <a:gd name="T63" fmla="*/ 97 h 298"/>
                  <a:gd name="T64" fmla="*/ 138 w 8801"/>
                  <a:gd name="T65" fmla="*/ 112 h 298"/>
                  <a:gd name="T66" fmla="*/ 49 w 8801"/>
                  <a:gd name="T67" fmla="*/ 126 h 298"/>
                  <a:gd name="T68" fmla="*/ 12 w 8801"/>
                  <a:gd name="T69" fmla="*/ 137 h 298"/>
                  <a:gd name="T70" fmla="*/ 1 w 8801"/>
                  <a:gd name="T71" fmla="*/ 144 h 298"/>
                  <a:gd name="T72" fmla="*/ 0 w 8801"/>
                  <a:gd name="T73" fmla="*/ 149 h 298"/>
                  <a:gd name="T74" fmla="*/ 1 w 8801"/>
                  <a:gd name="T75" fmla="*/ 153 h 298"/>
                  <a:gd name="T76" fmla="*/ 12 w 8801"/>
                  <a:gd name="T77" fmla="*/ 160 h 298"/>
                  <a:gd name="T78" fmla="*/ 49 w 8801"/>
                  <a:gd name="T79" fmla="*/ 171 h 298"/>
                  <a:gd name="T80" fmla="*/ 138 w 8801"/>
                  <a:gd name="T81" fmla="*/ 186 h 298"/>
                  <a:gd name="T82" fmla="*/ 266 w 8801"/>
                  <a:gd name="T83" fmla="*/ 200 h 298"/>
                  <a:gd name="T84" fmla="*/ 525 w 8801"/>
                  <a:gd name="T85" fmla="*/ 219 h 298"/>
                  <a:gd name="T86" fmla="*/ 1000 w 8801"/>
                  <a:gd name="T87" fmla="*/ 243 h 298"/>
                  <a:gd name="T88" fmla="*/ 1597 w 8801"/>
                  <a:gd name="T89" fmla="*/ 264 h 298"/>
                  <a:gd name="T90" fmla="*/ 2300 w 8801"/>
                  <a:gd name="T91" fmla="*/ 280 h 298"/>
                  <a:gd name="T92" fmla="*/ 3089 w 8801"/>
                  <a:gd name="T93" fmla="*/ 291 h 298"/>
                  <a:gd name="T94" fmla="*/ 3948 w 8801"/>
                  <a:gd name="T95" fmla="*/ 297 h 298"/>
                  <a:gd name="T96" fmla="*/ 4401 w 8801"/>
                  <a:gd name="T97" fmla="*/ 298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801" h="298">
                    <a:moveTo>
                      <a:pt x="4401" y="298"/>
                    </a:moveTo>
                    <a:lnTo>
                      <a:pt x="4853" y="297"/>
                    </a:lnTo>
                    <a:lnTo>
                      <a:pt x="5712" y="291"/>
                    </a:lnTo>
                    <a:lnTo>
                      <a:pt x="6501" y="280"/>
                    </a:lnTo>
                    <a:lnTo>
                      <a:pt x="7204" y="264"/>
                    </a:lnTo>
                    <a:lnTo>
                      <a:pt x="7801" y="243"/>
                    </a:lnTo>
                    <a:lnTo>
                      <a:pt x="8276" y="219"/>
                    </a:lnTo>
                    <a:lnTo>
                      <a:pt x="8535" y="200"/>
                    </a:lnTo>
                    <a:lnTo>
                      <a:pt x="8663" y="186"/>
                    </a:lnTo>
                    <a:lnTo>
                      <a:pt x="8752" y="171"/>
                    </a:lnTo>
                    <a:lnTo>
                      <a:pt x="8789" y="160"/>
                    </a:lnTo>
                    <a:lnTo>
                      <a:pt x="8800" y="153"/>
                    </a:lnTo>
                    <a:lnTo>
                      <a:pt x="8801" y="149"/>
                    </a:lnTo>
                    <a:lnTo>
                      <a:pt x="8800" y="144"/>
                    </a:lnTo>
                    <a:lnTo>
                      <a:pt x="8789" y="137"/>
                    </a:lnTo>
                    <a:lnTo>
                      <a:pt x="8752" y="126"/>
                    </a:lnTo>
                    <a:lnTo>
                      <a:pt x="8663" y="112"/>
                    </a:lnTo>
                    <a:lnTo>
                      <a:pt x="8535" y="97"/>
                    </a:lnTo>
                    <a:lnTo>
                      <a:pt x="8276" y="78"/>
                    </a:lnTo>
                    <a:lnTo>
                      <a:pt x="7801" y="53"/>
                    </a:lnTo>
                    <a:lnTo>
                      <a:pt x="7204" y="33"/>
                    </a:lnTo>
                    <a:lnTo>
                      <a:pt x="6501" y="17"/>
                    </a:lnTo>
                    <a:lnTo>
                      <a:pt x="5712" y="6"/>
                    </a:lnTo>
                    <a:lnTo>
                      <a:pt x="4853" y="0"/>
                    </a:lnTo>
                    <a:lnTo>
                      <a:pt x="4401" y="0"/>
                    </a:lnTo>
                    <a:lnTo>
                      <a:pt x="3948" y="0"/>
                    </a:lnTo>
                    <a:lnTo>
                      <a:pt x="3089" y="6"/>
                    </a:lnTo>
                    <a:lnTo>
                      <a:pt x="2300" y="17"/>
                    </a:lnTo>
                    <a:lnTo>
                      <a:pt x="1597" y="33"/>
                    </a:lnTo>
                    <a:lnTo>
                      <a:pt x="1000" y="53"/>
                    </a:lnTo>
                    <a:lnTo>
                      <a:pt x="525" y="78"/>
                    </a:lnTo>
                    <a:lnTo>
                      <a:pt x="266" y="97"/>
                    </a:lnTo>
                    <a:lnTo>
                      <a:pt x="138" y="112"/>
                    </a:lnTo>
                    <a:lnTo>
                      <a:pt x="49" y="126"/>
                    </a:lnTo>
                    <a:lnTo>
                      <a:pt x="12" y="137"/>
                    </a:lnTo>
                    <a:lnTo>
                      <a:pt x="1" y="144"/>
                    </a:lnTo>
                    <a:lnTo>
                      <a:pt x="0" y="149"/>
                    </a:lnTo>
                    <a:lnTo>
                      <a:pt x="1" y="153"/>
                    </a:lnTo>
                    <a:lnTo>
                      <a:pt x="12" y="160"/>
                    </a:lnTo>
                    <a:lnTo>
                      <a:pt x="49" y="171"/>
                    </a:lnTo>
                    <a:lnTo>
                      <a:pt x="138" y="186"/>
                    </a:lnTo>
                    <a:lnTo>
                      <a:pt x="266" y="200"/>
                    </a:lnTo>
                    <a:lnTo>
                      <a:pt x="525" y="219"/>
                    </a:lnTo>
                    <a:lnTo>
                      <a:pt x="1000" y="243"/>
                    </a:lnTo>
                    <a:lnTo>
                      <a:pt x="1597" y="264"/>
                    </a:lnTo>
                    <a:lnTo>
                      <a:pt x="2300" y="280"/>
                    </a:lnTo>
                    <a:lnTo>
                      <a:pt x="3089" y="291"/>
                    </a:lnTo>
                    <a:lnTo>
                      <a:pt x="3948" y="297"/>
                    </a:lnTo>
                    <a:lnTo>
                      <a:pt x="4401" y="298"/>
                    </a:lnTo>
                    <a:close/>
                  </a:path>
                </a:pathLst>
              </a:custGeom>
              <a:solidFill>
                <a:srgbClr val="C5C5C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6" name="iṩḷîḑe">
                <a:extLst>
                  <a:ext uri="{FF2B5EF4-FFF2-40B4-BE49-F238E27FC236}">
                    <a16:creationId xmlns:a16="http://schemas.microsoft.com/office/drawing/2014/main" id="{57108186-B13C-4924-9E66-3887F16A89AD}"/>
                  </a:ext>
                </a:extLst>
              </p:cNvPr>
              <p:cNvSpPr/>
              <p:nvPr/>
            </p:nvSpPr>
            <p:spPr bwMode="auto">
              <a:xfrm>
                <a:off x="1043" y="3152"/>
                <a:ext cx="1756" cy="59"/>
              </a:xfrm>
              <a:custGeom>
                <a:avLst/>
                <a:gdLst>
                  <a:gd name="T0" fmla="*/ 4392 w 8783"/>
                  <a:gd name="T1" fmla="*/ 294 h 294"/>
                  <a:gd name="T2" fmla="*/ 4843 w 8783"/>
                  <a:gd name="T3" fmla="*/ 292 h 294"/>
                  <a:gd name="T4" fmla="*/ 5701 w 8783"/>
                  <a:gd name="T5" fmla="*/ 287 h 294"/>
                  <a:gd name="T6" fmla="*/ 6488 w 8783"/>
                  <a:gd name="T7" fmla="*/ 276 h 294"/>
                  <a:gd name="T8" fmla="*/ 7189 w 8783"/>
                  <a:gd name="T9" fmla="*/ 260 h 294"/>
                  <a:gd name="T10" fmla="*/ 7785 w 8783"/>
                  <a:gd name="T11" fmla="*/ 240 h 294"/>
                  <a:gd name="T12" fmla="*/ 8259 w 8783"/>
                  <a:gd name="T13" fmla="*/ 216 h 294"/>
                  <a:gd name="T14" fmla="*/ 8592 w 8783"/>
                  <a:gd name="T15" fmla="*/ 190 h 294"/>
                  <a:gd name="T16" fmla="*/ 8734 w 8783"/>
                  <a:gd name="T17" fmla="*/ 169 h 294"/>
                  <a:gd name="T18" fmla="*/ 8770 w 8783"/>
                  <a:gd name="T19" fmla="*/ 158 h 294"/>
                  <a:gd name="T20" fmla="*/ 8782 w 8783"/>
                  <a:gd name="T21" fmla="*/ 151 h 294"/>
                  <a:gd name="T22" fmla="*/ 8783 w 8783"/>
                  <a:gd name="T23" fmla="*/ 147 h 294"/>
                  <a:gd name="T24" fmla="*/ 8782 w 8783"/>
                  <a:gd name="T25" fmla="*/ 142 h 294"/>
                  <a:gd name="T26" fmla="*/ 8770 w 8783"/>
                  <a:gd name="T27" fmla="*/ 135 h 294"/>
                  <a:gd name="T28" fmla="*/ 8734 w 8783"/>
                  <a:gd name="T29" fmla="*/ 124 h 294"/>
                  <a:gd name="T30" fmla="*/ 8592 w 8783"/>
                  <a:gd name="T31" fmla="*/ 102 h 294"/>
                  <a:gd name="T32" fmla="*/ 8259 w 8783"/>
                  <a:gd name="T33" fmla="*/ 77 h 294"/>
                  <a:gd name="T34" fmla="*/ 7785 w 8783"/>
                  <a:gd name="T35" fmla="*/ 53 h 294"/>
                  <a:gd name="T36" fmla="*/ 7189 w 8783"/>
                  <a:gd name="T37" fmla="*/ 32 h 294"/>
                  <a:gd name="T38" fmla="*/ 6488 w 8783"/>
                  <a:gd name="T39" fmla="*/ 17 h 294"/>
                  <a:gd name="T40" fmla="*/ 5701 w 8783"/>
                  <a:gd name="T41" fmla="*/ 6 h 294"/>
                  <a:gd name="T42" fmla="*/ 4843 w 8783"/>
                  <a:gd name="T43" fmla="*/ 0 h 294"/>
                  <a:gd name="T44" fmla="*/ 4392 w 8783"/>
                  <a:gd name="T45" fmla="*/ 0 h 294"/>
                  <a:gd name="T46" fmla="*/ 3940 w 8783"/>
                  <a:gd name="T47" fmla="*/ 0 h 294"/>
                  <a:gd name="T48" fmla="*/ 3083 w 8783"/>
                  <a:gd name="T49" fmla="*/ 6 h 294"/>
                  <a:gd name="T50" fmla="*/ 2295 w 8783"/>
                  <a:gd name="T51" fmla="*/ 17 h 294"/>
                  <a:gd name="T52" fmla="*/ 1594 w 8783"/>
                  <a:gd name="T53" fmla="*/ 32 h 294"/>
                  <a:gd name="T54" fmla="*/ 998 w 8783"/>
                  <a:gd name="T55" fmla="*/ 53 h 294"/>
                  <a:gd name="T56" fmla="*/ 524 w 8783"/>
                  <a:gd name="T57" fmla="*/ 77 h 294"/>
                  <a:gd name="T58" fmla="*/ 191 w 8783"/>
                  <a:gd name="T59" fmla="*/ 102 h 294"/>
                  <a:gd name="T60" fmla="*/ 49 w 8783"/>
                  <a:gd name="T61" fmla="*/ 124 h 294"/>
                  <a:gd name="T62" fmla="*/ 13 w 8783"/>
                  <a:gd name="T63" fmla="*/ 135 h 294"/>
                  <a:gd name="T64" fmla="*/ 1 w 8783"/>
                  <a:gd name="T65" fmla="*/ 142 h 294"/>
                  <a:gd name="T66" fmla="*/ 0 w 8783"/>
                  <a:gd name="T67" fmla="*/ 147 h 294"/>
                  <a:gd name="T68" fmla="*/ 1 w 8783"/>
                  <a:gd name="T69" fmla="*/ 151 h 294"/>
                  <a:gd name="T70" fmla="*/ 13 w 8783"/>
                  <a:gd name="T71" fmla="*/ 158 h 294"/>
                  <a:gd name="T72" fmla="*/ 49 w 8783"/>
                  <a:gd name="T73" fmla="*/ 169 h 294"/>
                  <a:gd name="T74" fmla="*/ 191 w 8783"/>
                  <a:gd name="T75" fmla="*/ 190 h 294"/>
                  <a:gd name="T76" fmla="*/ 524 w 8783"/>
                  <a:gd name="T77" fmla="*/ 216 h 294"/>
                  <a:gd name="T78" fmla="*/ 998 w 8783"/>
                  <a:gd name="T79" fmla="*/ 240 h 294"/>
                  <a:gd name="T80" fmla="*/ 1594 w 8783"/>
                  <a:gd name="T81" fmla="*/ 260 h 294"/>
                  <a:gd name="T82" fmla="*/ 2295 w 8783"/>
                  <a:gd name="T83" fmla="*/ 276 h 294"/>
                  <a:gd name="T84" fmla="*/ 3083 w 8783"/>
                  <a:gd name="T85" fmla="*/ 287 h 294"/>
                  <a:gd name="T86" fmla="*/ 3940 w 8783"/>
                  <a:gd name="T87" fmla="*/ 292 h 294"/>
                  <a:gd name="T88" fmla="*/ 4392 w 8783"/>
                  <a:gd name="T89" fmla="*/ 294 h 2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83" h="294">
                    <a:moveTo>
                      <a:pt x="4392" y="294"/>
                    </a:moveTo>
                    <a:lnTo>
                      <a:pt x="4843" y="292"/>
                    </a:lnTo>
                    <a:lnTo>
                      <a:pt x="5701" y="287"/>
                    </a:lnTo>
                    <a:lnTo>
                      <a:pt x="6488" y="276"/>
                    </a:lnTo>
                    <a:lnTo>
                      <a:pt x="7189" y="260"/>
                    </a:lnTo>
                    <a:lnTo>
                      <a:pt x="7785" y="240"/>
                    </a:lnTo>
                    <a:lnTo>
                      <a:pt x="8259" y="216"/>
                    </a:lnTo>
                    <a:lnTo>
                      <a:pt x="8592" y="190"/>
                    </a:lnTo>
                    <a:lnTo>
                      <a:pt x="8734" y="169"/>
                    </a:lnTo>
                    <a:lnTo>
                      <a:pt x="8770" y="158"/>
                    </a:lnTo>
                    <a:lnTo>
                      <a:pt x="8782" y="151"/>
                    </a:lnTo>
                    <a:lnTo>
                      <a:pt x="8783" y="147"/>
                    </a:lnTo>
                    <a:lnTo>
                      <a:pt x="8782" y="142"/>
                    </a:lnTo>
                    <a:lnTo>
                      <a:pt x="8770" y="135"/>
                    </a:lnTo>
                    <a:lnTo>
                      <a:pt x="8734" y="124"/>
                    </a:lnTo>
                    <a:lnTo>
                      <a:pt x="8592" y="102"/>
                    </a:lnTo>
                    <a:lnTo>
                      <a:pt x="8259" y="77"/>
                    </a:lnTo>
                    <a:lnTo>
                      <a:pt x="7785" y="53"/>
                    </a:lnTo>
                    <a:lnTo>
                      <a:pt x="7189" y="32"/>
                    </a:lnTo>
                    <a:lnTo>
                      <a:pt x="6488" y="17"/>
                    </a:lnTo>
                    <a:lnTo>
                      <a:pt x="5701" y="6"/>
                    </a:lnTo>
                    <a:lnTo>
                      <a:pt x="4843" y="0"/>
                    </a:lnTo>
                    <a:lnTo>
                      <a:pt x="4392" y="0"/>
                    </a:lnTo>
                    <a:lnTo>
                      <a:pt x="3940" y="0"/>
                    </a:lnTo>
                    <a:lnTo>
                      <a:pt x="3083" y="6"/>
                    </a:lnTo>
                    <a:lnTo>
                      <a:pt x="2295" y="17"/>
                    </a:lnTo>
                    <a:lnTo>
                      <a:pt x="1594" y="32"/>
                    </a:lnTo>
                    <a:lnTo>
                      <a:pt x="998" y="53"/>
                    </a:lnTo>
                    <a:lnTo>
                      <a:pt x="524" y="77"/>
                    </a:lnTo>
                    <a:lnTo>
                      <a:pt x="191" y="102"/>
                    </a:lnTo>
                    <a:lnTo>
                      <a:pt x="49" y="124"/>
                    </a:lnTo>
                    <a:lnTo>
                      <a:pt x="13" y="135"/>
                    </a:lnTo>
                    <a:lnTo>
                      <a:pt x="1" y="142"/>
                    </a:lnTo>
                    <a:lnTo>
                      <a:pt x="0" y="147"/>
                    </a:lnTo>
                    <a:lnTo>
                      <a:pt x="1" y="151"/>
                    </a:lnTo>
                    <a:lnTo>
                      <a:pt x="13" y="158"/>
                    </a:lnTo>
                    <a:lnTo>
                      <a:pt x="49" y="169"/>
                    </a:lnTo>
                    <a:lnTo>
                      <a:pt x="191" y="190"/>
                    </a:lnTo>
                    <a:lnTo>
                      <a:pt x="524" y="216"/>
                    </a:lnTo>
                    <a:lnTo>
                      <a:pt x="998" y="240"/>
                    </a:lnTo>
                    <a:lnTo>
                      <a:pt x="1594" y="260"/>
                    </a:lnTo>
                    <a:lnTo>
                      <a:pt x="2295" y="276"/>
                    </a:lnTo>
                    <a:lnTo>
                      <a:pt x="3083" y="287"/>
                    </a:lnTo>
                    <a:lnTo>
                      <a:pt x="3940" y="292"/>
                    </a:lnTo>
                    <a:lnTo>
                      <a:pt x="4392" y="294"/>
                    </a:lnTo>
                    <a:close/>
                  </a:path>
                </a:pathLst>
              </a:custGeom>
              <a:solidFill>
                <a:srgbClr val="C4C4C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7" name="ïṩ1iďè">
                <a:extLst>
                  <a:ext uri="{FF2B5EF4-FFF2-40B4-BE49-F238E27FC236}">
                    <a16:creationId xmlns:a16="http://schemas.microsoft.com/office/drawing/2014/main" id="{BC29CB2C-C7D4-4E32-AFA9-643B4401807A}"/>
                  </a:ext>
                </a:extLst>
              </p:cNvPr>
              <p:cNvSpPr/>
              <p:nvPr/>
            </p:nvSpPr>
            <p:spPr bwMode="auto">
              <a:xfrm>
                <a:off x="1044" y="3153"/>
                <a:ext cx="1754" cy="58"/>
              </a:xfrm>
              <a:custGeom>
                <a:avLst/>
                <a:gdLst>
                  <a:gd name="T0" fmla="*/ 4384 w 8767"/>
                  <a:gd name="T1" fmla="*/ 289 h 289"/>
                  <a:gd name="T2" fmla="*/ 4834 w 8767"/>
                  <a:gd name="T3" fmla="*/ 288 h 289"/>
                  <a:gd name="T4" fmla="*/ 5690 w 8767"/>
                  <a:gd name="T5" fmla="*/ 283 h 289"/>
                  <a:gd name="T6" fmla="*/ 6476 w 8767"/>
                  <a:gd name="T7" fmla="*/ 272 h 289"/>
                  <a:gd name="T8" fmla="*/ 7176 w 8767"/>
                  <a:gd name="T9" fmla="*/ 257 h 289"/>
                  <a:gd name="T10" fmla="*/ 7771 w 8767"/>
                  <a:gd name="T11" fmla="*/ 237 h 289"/>
                  <a:gd name="T12" fmla="*/ 8243 w 8767"/>
                  <a:gd name="T13" fmla="*/ 213 h 289"/>
                  <a:gd name="T14" fmla="*/ 8575 w 8767"/>
                  <a:gd name="T15" fmla="*/ 188 h 289"/>
                  <a:gd name="T16" fmla="*/ 8717 w 8767"/>
                  <a:gd name="T17" fmla="*/ 166 h 289"/>
                  <a:gd name="T18" fmla="*/ 8754 w 8767"/>
                  <a:gd name="T19" fmla="*/ 156 h 289"/>
                  <a:gd name="T20" fmla="*/ 8766 w 8767"/>
                  <a:gd name="T21" fmla="*/ 149 h 289"/>
                  <a:gd name="T22" fmla="*/ 8767 w 8767"/>
                  <a:gd name="T23" fmla="*/ 145 h 289"/>
                  <a:gd name="T24" fmla="*/ 8766 w 8767"/>
                  <a:gd name="T25" fmla="*/ 140 h 289"/>
                  <a:gd name="T26" fmla="*/ 8754 w 8767"/>
                  <a:gd name="T27" fmla="*/ 133 h 289"/>
                  <a:gd name="T28" fmla="*/ 8717 w 8767"/>
                  <a:gd name="T29" fmla="*/ 122 h 289"/>
                  <a:gd name="T30" fmla="*/ 8575 w 8767"/>
                  <a:gd name="T31" fmla="*/ 101 h 289"/>
                  <a:gd name="T32" fmla="*/ 8243 w 8767"/>
                  <a:gd name="T33" fmla="*/ 76 h 289"/>
                  <a:gd name="T34" fmla="*/ 7771 w 8767"/>
                  <a:gd name="T35" fmla="*/ 52 h 289"/>
                  <a:gd name="T36" fmla="*/ 7176 w 8767"/>
                  <a:gd name="T37" fmla="*/ 33 h 289"/>
                  <a:gd name="T38" fmla="*/ 6476 w 8767"/>
                  <a:gd name="T39" fmla="*/ 17 h 289"/>
                  <a:gd name="T40" fmla="*/ 5690 w 8767"/>
                  <a:gd name="T41" fmla="*/ 6 h 289"/>
                  <a:gd name="T42" fmla="*/ 4834 w 8767"/>
                  <a:gd name="T43" fmla="*/ 0 h 289"/>
                  <a:gd name="T44" fmla="*/ 4384 w 8767"/>
                  <a:gd name="T45" fmla="*/ 0 h 289"/>
                  <a:gd name="T46" fmla="*/ 3933 w 8767"/>
                  <a:gd name="T47" fmla="*/ 0 h 289"/>
                  <a:gd name="T48" fmla="*/ 3077 w 8767"/>
                  <a:gd name="T49" fmla="*/ 6 h 289"/>
                  <a:gd name="T50" fmla="*/ 2291 w 8767"/>
                  <a:gd name="T51" fmla="*/ 17 h 289"/>
                  <a:gd name="T52" fmla="*/ 1591 w 8767"/>
                  <a:gd name="T53" fmla="*/ 33 h 289"/>
                  <a:gd name="T54" fmla="*/ 996 w 8767"/>
                  <a:gd name="T55" fmla="*/ 52 h 289"/>
                  <a:gd name="T56" fmla="*/ 524 w 8767"/>
                  <a:gd name="T57" fmla="*/ 76 h 289"/>
                  <a:gd name="T58" fmla="*/ 192 w 8767"/>
                  <a:gd name="T59" fmla="*/ 101 h 289"/>
                  <a:gd name="T60" fmla="*/ 50 w 8767"/>
                  <a:gd name="T61" fmla="*/ 122 h 289"/>
                  <a:gd name="T62" fmla="*/ 13 w 8767"/>
                  <a:gd name="T63" fmla="*/ 133 h 289"/>
                  <a:gd name="T64" fmla="*/ 1 w 8767"/>
                  <a:gd name="T65" fmla="*/ 140 h 289"/>
                  <a:gd name="T66" fmla="*/ 0 w 8767"/>
                  <a:gd name="T67" fmla="*/ 145 h 289"/>
                  <a:gd name="T68" fmla="*/ 1 w 8767"/>
                  <a:gd name="T69" fmla="*/ 149 h 289"/>
                  <a:gd name="T70" fmla="*/ 13 w 8767"/>
                  <a:gd name="T71" fmla="*/ 156 h 289"/>
                  <a:gd name="T72" fmla="*/ 50 w 8767"/>
                  <a:gd name="T73" fmla="*/ 166 h 289"/>
                  <a:gd name="T74" fmla="*/ 192 w 8767"/>
                  <a:gd name="T75" fmla="*/ 188 h 289"/>
                  <a:gd name="T76" fmla="*/ 524 w 8767"/>
                  <a:gd name="T77" fmla="*/ 213 h 289"/>
                  <a:gd name="T78" fmla="*/ 996 w 8767"/>
                  <a:gd name="T79" fmla="*/ 237 h 289"/>
                  <a:gd name="T80" fmla="*/ 1591 w 8767"/>
                  <a:gd name="T81" fmla="*/ 257 h 289"/>
                  <a:gd name="T82" fmla="*/ 2291 w 8767"/>
                  <a:gd name="T83" fmla="*/ 272 h 289"/>
                  <a:gd name="T84" fmla="*/ 3077 w 8767"/>
                  <a:gd name="T85" fmla="*/ 283 h 289"/>
                  <a:gd name="T86" fmla="*/ 3933 w 8767"/>
                  <a:gd name="T87" fmla="*/ 288 h 289"/>
                  <a:gd name="T88" fmla="*/ 4384 w 8767"/>
                  <a:gd name="T89" fmla="*/ 289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67" h="289">
                    <a:moveTo>
                      <a:pt x="4384" y="289"/>
                    </a:moveTo>
                    <a:lnTo>
                      <a:pt x="4834" y="288"/>
                    </a:lnTo>
                    <a:lnTo>
                      <a:pt x="5690" y="283"/>
                    </a:lnTo>
                    <a:lnTo>
                      <a:pt x="6476" y="272"/>
                    </a:lnTo>
                    <a:lnTo>
                      <a:pt x="7176" y="257"/>
                    </a:lnTo>
                    <a:lnTo>
                      <a:pt x="7771" y="237"/>
                    </a:lnTo>
                    <a:lnTo>
                      <a:pt x="8243" y="213"/>
                    </a:lnTo>
                    <a:lnTo>
                      <a:pt x="8575" y="188"/>
                    </a:lnTo>
                    <a:lnTo>
                      <a:pt x="8717" y="166"/>
                    </a:lnTo>
                    <a:lnTo>
                      <a:pt x="8754" y="156"/>
                    </a:lnTo>
                    <a:lnTo>
                      <a:pt x="8766" y="149"/>
                    </a:lnTo>
                    <a:lnTo>
                      <a:pt x="8767" y="145"/>
                    </a:lnTo>
                    <a:lnTo>
                      <a:pt x="8766" y="140"/>
                    </a:lnTo>
                    <a:lnTo>
                      <a:pt x="8754" y="133"/>
                    </a:lnTo>
                    <a:lnTo>
                      <a:pt x="8717" y="122"/>
                    </a:lnTo>
                    <a:lnTo>
                      <a:pt x="8575" y="101"/>
                    </a:lnTo>
                    <a:lnTo>
                      <a:pt x="8243" y="76"/>
                    </a:lnTo>
                    <a:lnTo>
                      <a:pt x="7771" y="52"/>
                    </a:lnTo>
                    <a:lnTo>
                      <a:pt x="7176" y="33"/>
                    </a:lnTo>
                    <a:lnTo>
                      <a:pt x="6476" y="17"/>
                    </a:lnTo>
                    <a:lnTo>
                      <a:pt x="5690" y="6"/>
                    </a:lnTo>
                    <a:lnTo>
                      <a:pt x="4834" y="0"/>
                    </a:lnTo>
                    <a:lnTo>
                      <a:pt x="4384" y="0"/>
                    </a:lnTo>
                    <a:lnTo>
                      <a:pt x="3933" y="0"/>
                    </a:lnTo>
                    <a:lnTo>
                      <a:pt x="3077" y="6"/>
                    </a:lnTo>
                    <a:lnTo>
                      <a:pt x="2291" y="17"/>
                    </a:lnTo>
                    <a:lnTo>
                      <a:pt x="1591" y="33"/>
                    </a:lnTo>
                    <a:lnTo>
                      <a:pt x="996" y="52"/>
                    </a:lnTo>
                    <a:lnTo>
                      <a:pt x="524" y="76"/>
                    </a:lnTo>
                    <a:lnTo>
                      <a:pt x="192" y="101"/>
                    </a:lnTo>
                    <a:lnTo>
                      <a:pt x="50" y="122"/>
                    </a:lnTo>
                    <a:lnTo>
                      <a:pt x="13" y="133"/>
                    </a:lnTo>
                    <a:lnTo>
                      <a:pt x="1" y="140"/>
                    </a:lnTo>
                    <a:lnTo>
                      <a:pt x="0" y="145"/>
                    </a:lnTo>
                    <a:lnTo>
                      <a:pt x="1" y="149"/>
                    </a:lnTo>
                    <a:lnTo>
                      <a:pt x="13" y="156"/>
                    </a:lnTo>
                    <a:lnTo>
                      <a:pt x="50" y="166"/>
                    </a:lnTo>
                    <a:lnTo>
                      <a:pt x="192" y="188"/>
                    </a:lnTo>
                    <a:lnTo>
                      <a:pt x="524" y="213"/>
                    </a:lnTo>
                    <a:lnTo>
                      <a:pt x="996" y="237"/>
                    </a:lnTo>
                    <a:lnTo>
                      <a:pt x="1591" y="257"/>
                    </a:lnTo>
                    <a:lnTo>
                      <a:pt x="2291" y="272"/>
                    </a:lnTo>
                    <a:lnTo>
                      <a:pt x="3077" y="283"/>
                    </a:lnTo>
                    <a:lnTo>
                      <a:pt x="3933" y="288"/>
                    </a:lnTo>
                    <a:lnTo>
                      <a:pt x="4384" y="289"/>
                    </a:lnTo>
                    <a:close/>
                  </a:path>
                </a:pathLst>
              </a:custGeom>
              <a:solidFill>
                <a:srgbClr val="C3C3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8" name="ísḻïde">
                <a:extLst>
                  <a:ext uri="{FF2B5EF4-FFF2-40B4-BE49-F238E27FC236}">
                    <a16:creationId xmlns:a16="http://schemas.microsoft.com/office/drawing/2014/main" id="{6732FAA8-8444-4BD7-A23D-24689ADCF201}"/>
                  </a:ext>
                </a:extLst>
              </p:cNvPr>
              <p:cNvSpPr/>
              <p:nvPr/>
            </p:nvSpPr>
            <p:spPr bwMode="auto">
              <a:xfrm>
                <a:off x="1046" y="3153"/>
                <a:ext cx="1750" cy="57"/>
              </a:xfrm>
              <a:custGeom>
                <a:avLst/>
                <a:gdLst>
                  <a:gd name="T0" fmla="*/ 4374 w 8747"/>
                  <a:gd name="T1" fmla="*/ 285 h 285"/>
                  <a:gd name="T2" fmla="*/ 4823 w 8747"/>
                  <a:gd name="T3" fmla="*/ 284 h 285"/>
                  <a:gd name="T4" fmla="*/ 5677 w 8747"/>
                  <a:gd name="T5" fmla="*/ 279 h 285"/>
                  <a:gd name="T6" fmla="*/ 6462 w 8747"/>
                  <a:gd name="T7" fmla="*/ 268 h 285"/>
                  <a:gd name="T8" fmla="*/ 7160 w 8747"/>
                  <a:gd name="T9" fmla="*/ 253 h 285"/>
                  <a:gd name="T10" fmla="*/ 7754 w 8747"/>
                  <a:gd name="T11" fmla="*/ 233 h 285"/>
                  <a:gd name="T12" fmla="*/ 8225 w 8747"/>
                  <a:gd name="T13" fmla="*/ 210 h 285"/>
                  <a:gd name="T14" fmla="*/ 8557 w 8747"/>
                  <a:gd name="T15" fmla="*/ 185 h 285"/>
                  <a:gd name="T16" fmla="*/ 8699 w 8747"/>
                  <a:gd name="T17" fmla="*/ 164 h 285"/>
                  <a:gd name="T18" fmla="*/ 8735 w 8747"/>
                  <a:gd name="T19" fmla="*/ 154 h 285"/>
                  <a:gd name="T20" fmla="*/ 8746 w 8747"/>
                  <a:gd name="T21" fmla="*/ 146 h 285"/>
                  <a:gd name="T22" fmla="*/ 8747 w 8747"/>
                  <a:gd name="T23" fmla="*/ 143 h 285"/>
                  <a:gd name="T24" fmla="*/ 8746 w 8747"/>
                  <a:gd name="T25" fmla="*/ 138 h 285"/>
                  <a:gd name="T26" fmla="*/ 8735 w 8747"/>
                  <a:gd name="T27" fmla="*/ 131 h 285"/>
                  <a:gd name="T28" fmla="*/ 8699 w 8747"/>
                  <a:gd name="T29" fmla="*/ 121 h 285"/>
                  <a:gd name="T30" fmla="*/ 8557 w 8747"/>
                  <a:gd name="T31" fmla="*/ 99 h 285"/>
                  <a:gd name="T32" fmla="*/ 8225 w 8747"/>
                  <a:gd name="T33" fmla="*/ 75 h 285"/>
                  <a:gd name="T34" fmla="*/ 7754 w 8747"/>
                  <a:gd name="T35" fmla="*/ 51 h 285"/>
                  <a:gd name="T36" fmla="*/ 7160 w 8747"/>
                  <a:gd name="T37" fmla="*/ 33 h 285"/>
                  <a:gd name="T38" fmla="*/ 6462 w 8747"/>
                  <a:gd name="T39" fmla="*/ 17 h 285"/>
                  <a:gd name="T40" fmla="*/ 5677 w 8747"/>
                  <a:gd name="T41" fmla="*/ 6 h 285"/>
                  <a:gd name="T42" fmla="*/ 4823 w 8747"/>
                  <a:gd name="T43" fmla="*/ 0 h 285"/>
                  <a:gd name="T44" fmla="*/ 4374 w 8747"/>
                  <a:gd name="T45" fmla="*/ 0 h 285"/>
                  <a:gd name="T46" fmla="*/ 3924 w 8747"/>
                  <a:gd name="T47" fmla="*/ 0 h 285"/>
                  <a:gd name="T48" fmla="*/ 3070 w 8747"/>
                  <a:gd name="T49" fmla="*/ 6 h 285"/>
                  <a:gd name="T50" fmla="*/ 2285 w 8747"/>
                  <a:gd name="T51" fmla="*/ 17 h 285"/>
                  <a:gd name="T52" fmla="*/ 1587 w 8747"/>
                  <a:gd name="T53" fmla="*/ 33 h 285"/>
                  <a:gd name="T54" fmla="*/ 993 w 8747"/>
                  <a:gd name="T55" fmla="*/ 51 h 285"/>
                  <a:gd name="T56" fmla="*/ 522 w 8747"/>
                  <a:gd name="T57" fmla="*/ 75 h 285"/>
                  <a:gd name="T58" fmla="*/ 190 w 8747"/>
                  <a:gd name="T59" fmla="*/ 99 h 285"/>
                  <a:gd name="T60" fmla="*/ 48 w 8747"/>
                  <a:gd name="T61" fmla="*/ 121 h 285"/>
                  <a:gd name="T62" fmla="*/ 12 w 8747"/>
                  <a:gd name="T63" fmla="*/ 131 h 285"/>
                  <a:gd name="T64" fmla="*/ 1 w 8747"/>
                  <a:gd name="T65" fmla="*/ 138 h 285"/>
                  <a:gd name="T66" fmla="*/ 0 w 8747"/>
                  <a:gd name="T67" fmla="*/ 143 h 285"/>
                  <a:gd name="T68" fmla="*/ 1 w 8747"/>
                  <a:gd name="T69" fmla="*/ 146 h 285"/>
                  <a:gd name="T70" fmla="*/ 12 w 8747"/>
                  <a:gd name="T71" fmla="*/ 154 h 285"/>
                  <a:gd name="T72" fmla="*/ 48 w 8747"/>
                  <a:gd name="T73" fmla="*/ 164 h 285"/>
                  <a:gd name="T74" fmla="*/ 190 w 8747"/>
                  <a:gd name="T75" fmla="*/ 185 h 285"/>
                  <a:gd name="T76" fmla="*/ 522 w 8747"/>
                  <a:gd name="T77" fmla="*/ 210 h 285"/>
                  <a:gd name="T78" fmla="*/ 993 w 8747"/>
                  <a:gd name="T79" fmla="*/ 233 h 285"/>
                  <a:gd name="T80" fmla="*/ 1587 w 8747"/>
                  <a:gd name="T81" fmla="*/ 253 h 285"/>
                  <a:gd name="T82" fmla="*/ 2285 w 8747"/>
                  <a:gd name="T83" fmla="*/ 268 h 285"/>
                  <a:gd name="T84" fmla="*/ 3070 w 8747"/>
                  <a:gd name="T85" fmla="*/ 279 h 285"/>
                  <a:gd name="T86" fmla="*/ 3924 w 8747"/>
                  <a:gd name="T87" fmla="*/ 284 h 285"/>
                  <a:gd name="T88" fmla="*/ 4374 w 8747"/>
                  <a:gd name="T89" fmla="*/ 285 h 2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47" h="285">
                    <a:moveTo>
                      <a:pt x="4374" y="285"/>
                    </a:moveTo>
                    <a:lnTo>
                      <a:pt x="4823" y="284"/>
                    </a:lnTo>
                    <a:lnTo>
                      <a:pt x="5677" y="279"/>
                    </a:lnTo>
                    <a:lnTo>
                      <a:pt x="6462" y="268"/>
                    </a:lnTo>
                    <a:lnTo>
                      <a:pt x="7160" y="253"/>
                    </a:lnTo>
                    <a:lnTo>
                      <a:pt x="7754" y="233"/>
                    </a:lnTo>
                    <a:lnTo>
                      <a:pt x="8225" y="210"/>
                    </a:lnTo>
                    <a:lnTo>
                      <a:pt x="8557" y="185"/>
                    </a:lnTo>
                    <a:lnTo>
                      <a:pt x="8699" y="164"/>
                    </a:lnTo>
                    <a:lnTo>
                      <a:pt x="8735" y="154"/>
                    </a:lnTo>
                    <a:lnTo>
                      <a:pt x="8746" y="146"/>
                    </a:lnTo>
                    <a:lnTo>
                      <a:pt x="8747" y="143"/>
                    </a:lnTo>
                    <a:lnTo>
                      <a:pt x="8746" y="138"/>
                    </a:lnTo>
                    <a:lnTo>
                      <a:pt x="8735" y="131"/>
                    </a:lnTo>
                    <a:lnTo>
                      <a:pt x="8699" y="121"/>
                    </a:lnTo>
                    <a:lnTo>
                      <a:pt x="8557" y="99"/>
                    </a:lnTo>
                    <a:lnTo>
                      <a:pt x="8225" y="75"/>
                    </a:lnTo>
                    <a:lnTo>
                      <a:pt x="7754" y="51"/>
                    </a:lnTo>
                    <a:lnTo>
                      <a:pt x="7160" y="33"/>
                    </a:lnTo>
                    <a:lnTo>
                      <a:pt x="6462" y="17"/>
                    </a:lnTo>
                    <a:lnTo>
                      <a:pt x="5677" y="6"/>
                    </a:lnTo>
                    <a:lnTo>
                      <a:pt x="4823" y="0"/>
                    </a:lnTo>
                    <a:lnTo>
                      <a:pt x="4374" y="0"/>
                    </a:lnTo>
                    <a:lnTo>
                      <a:pt x="3924" y="0"/>
                    </a:lnTo>
                    <a:lnTo>
                      <a:pt x="3070" y="6"/>
                    </a:lnTo>
                    <a:lnTo>
                      <a:pt x="2285" y="17"/>
                    </a:lnTo>
                    <a:lnTo>
                      <a:pt x="1587" y="33"/>
                    </a:lnTo>
                    <a:lnTo>
                      <a:pt x="993" y="51"/>
                    </a:lnTo>
                    <a:lnTo>
                      <a:pt x="522" y="75"/>
                    </a:lnTo>
                    <a:lnTo>
                      <a:pt x="190" y="99"/>
                    </a:lnTo>
                    <a:lnTo>
                      <a:pt x="48" y="121"/>
                    </a:lnTo>
                    <a:lnTo>
                      <a:pt x="12" y="131"/>
                    </a:lnTo>
                    <a:lnTo>
                      <a:pt x="1" y="138"/>
                    </a:lnTo>
                    <a:lnTo>
                      <a:pt x="0" y="143"/>
                    </a:lnTo>
                    <a:lnTo>
                      <a:pt x="1" y="146"/>
                    </a:lnTo>
                    <a:lnTo>
                      <a:pt x="12" y="154"/>
                    </a:lnTo>
                    <a:lnTo>
                      <a:pt x="48" y="164"/>
                    </a:lnTo>
                    <a:lnTo>
                      <a:pt x="190" y="185"/>
                    </a:lnTo>
                    <a:lnTo>
                      <a:pt x="522" y="210"/>
                    </a:lnTo>
                    <a:lnTo>
                      <a:pt x="993" y="233"/>
                    </a:lnTo>
                    <a:lnTo>
                      <a:pt x="1587" y="253"/>
                    </a:lnTo>
                    <a:lnTo>
                      <a:pt x="2285" y="268"/>
                    </a:lnTo>
                    <a:lnTo>
                      <a:pt x="3070" y="279"/>
                    </a:lnTo>
                    <a:lnTo>
                      <a:pt x="3924" y="284"/>
                    </a:lnTo>
                    <a:lnTo>
                      <a:pt x="4374" y="285"/>
                    </a:lnTo>
                    <a:close/>
                  </a:path>
                </a:pathLst>
              </a:custGeom>
              <a:solidFill>
                <a:srgbClr val="C2C2C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39" name="ïṣlîḓè">
                <a:extLst>
                  <a:ext uri="{FF2B5EF4-FFF2-40B4-BE49-F238E27FC236}">
                    <a16:creationId xmlns:a16="http://schemas.microsoft.com/office/drawing/2014/main" id="{6FDBD3F6-1027-483E-A532-6C2CE061C289}"/>
                  </a:ext>
                </a:extLst>
              </p:cNvPr>
              <p:cNvSpPr/>
              <p:nvPr/>
            </p:nvSpPr>
            <p:spPr bwMode="auto">
              <a:xfrm>
                <a:off x="1048" y="3154"/>
                <a:ext cx="1746" cy="56"/>
              </a:xfrm>
              <a:custGeom>
                <a:avLst/>
                <a:gdLst>
                  <a:gd name="T0" fmla="*/ 4366 w 8731"/>
                  <a:gd name="T1" fmla="*/ 281 h 281"/>
                  <a:gd name="T2" fmla="*/ 4814 w 8731"/>
                  <a:gd name="T3" fmla="*/ 280 h 281"/>
                  <a:gd name="T4" fmla="*/ 5667 w 8731"/>
                  <a:gd name="T5" fmla="*/ 275 h 281"/>
                  <a:gd name="T6" fmla="*/ 6450 w 8731"/>
                  <a:gd name="T7" fmla="*/ 264 h 281"/>
                  <a:gd name="T8" fmla="*/ 7146 w 8731"/>
                  <a:gd name="T9" fmla="*/ 249 h 281"/>
                  <a:gd name="T10" fmla="*/ 7739 w 8731"/>
                  <a:gd name="T11" fmla="*/ 230 h 281"/>
                  <a:gd name="T12" fmla="*/ 8210 w 8731"/>
                  <a:gd name="T13" fmla="*/ 207 h 281"/>
                  <a:gd name="T14" fmla="*/ 8541 w 8731"/>
                  <a:gd name="T15" fmla="*/ 183 h 281"/>
                  <a:gd name="T16" fmla="*/ 8682 w 8731"/>
                  <a:gd name="T17" fmla="*/ 162 h 281"/>
                  <a:gd name="T18" fmla="*/ 8719 w 8731"/>
                  <a:gd name="T19" fmla="*/ 151 h 281"/>
                  <a:gd name="T20" fmla="*/ 8730 w 8731"/>
                  <a:gd name="T21" fmla="*/ 144 h 281"/>
                  <a:gd name="T22" fmla="*/ 8731 w 8731"/>
                  <a:gd name="T23" fmla="*/ 141 h 281"/>
                  <a:gd name="T24" fmla="*/ 8730 w 8731"/>
                  <a:gd name="T25" fmla="*/ 136 h 281"/>
                  <a:gd name="T26" fmla="*/ 8719 w 8731"/>
                  <a:gd name="T27" fmla="*/ 129 h 281"/>
                  <a:gd name="T28" fmla="*/ 8682 w 8731"/>
                  <a:gd name="T29" fmla="*/ 119 h 281"/>
                  <a:gd name="T30" fmla="*/ 8541 w 8731"/>
                  <a:gd name="T31" fmla="*/ 98 h 281"/>
                  <a:gd name="T32" fmla="*/ 8210 w 8731"/>
                  <a:gd name="T33" fmla="*/ 74 h 281"/>
                  <a:gd name="T34" fmla="*/ 7739 w 8731"/>
                  <a:gd name="T35" fmla="*/ 51 h 281"/>
                  <a:gd name="T36" fmla="*/ 7146 w 8731"/>
                  <a:gd name="T37" fmla="*/ 32 h 281"/>
                  <a:gd name="T38" fmla="*/ 6450 w 8731"/>
                  <a:gd name="T39" fmla="*/ 16 h 281"/>
                  <a:gd name="T40" fmla="*/ 5667 w 8731"/>
                  <a:gd name="T41" fmla="*/ 6 h 281"/>
                  <a:gd name="T42" fmla="*/ 4814 w 8731"/>
                  <a:gd name="T43" fmla="*/ 0 h 281"/>
                  <a:gd name="T44" fmla="*/ 4366 w 8731"/>
                  <a:gd name="T45" fmla="*/ 0 h 281"/>
                  <a:gd name="T46" fmla="*/ 3917 w 8731"/>
                  <a:gd name="T47" fmla="*/ 0 h 281"/>
                  <a:gd name="T48" fmla="*/ 3064 w 8731"/>
                  <a:gd name="T49" fmla="*/ 6 h 281"/>
                  <a:gd name="T50" fmla="*/ 2281 w 8731"/>
                  <a:gd name="T51" fmla="*/ 16 h 281"/>
                  <a:gd name="T52" fmla="*/ 1585 w 8731"/>
                  <a:gd name="T53" fmla="*/ 32 h 281"/>
                  <a:gd name="T54" fmla="*/ 992 w 8731"/>
                  <a:gd name="T55" fmla="*/ 51 h 281"/>
                  <a:gd name="T56" fmla="*/ 521 w 8731"/>
                  <a:gd name="T57" fmla="*/ 74 h 281"/>
                  <a:gd name="T58" fmla="*/ 190 w 8731"/>
                  <a:gd name="T59" fmla="*/ 98 h 281"/>
                  <a:gd name="T60" fmla="*/ 49 w 8731"/>
                  <a:gd name="T61" fmla="*/ 119 h 281"/>
                  <a:gd name="T62" fmla="*/ 12 w 8731"/>
                  <a:gd name="T63" fmla="*/ 129 h 281"/>
                  <a:gd name="T64" fmla="*/ 1 w 8731"/>
                  <a:gd name="T65" fmla="*/ 136 h 281"/>
                  <a:gd name="T66" fmla="*/ 0 w 8731"/>
                  <a:gd name="T67" fmla="*/ 141 h 281"/>
                  <a:gd name="T68" fmla="*/ 1 w 8731"/>
                  <a:gd name="T69" fmla="*/ 144 h 281"/>
                  <a:gd name="T70" fmla="*/ 12 w 8731"/>
                  <a:gd name="T71" fmla="*/ 151 h 281"/>
                  <a:gd name="T72" fmla="*/ 49 w 8731"/>
                  <a:gd name="T73" fmla="*/ 162 h 281"/>
                  <a:gd name="T74" fmla="*/ 190 w 8731"/>
                  <a:gd name="T75" fmla="*/ 183 h 281"/>
                  <a:gd name="T76" fmla="*/ 521 w 8731"/>
                  <a:gd name="T77" fmla="*/ 207 h 281"/>
                  <a:gd name="T78" fmla="*/ 992 w 8731"/>
                  <a:gd name="T79" fmla="*/ 230 h 281"/>
                  <a:gd name="T80" fmla="*/ 1585 w 8731"/>
                  <a:gd name="T81" fmla="*/ 249 h 281"/>
                  <a:gd name="T82" fmla="*/ 2281 w 8731"/>
                  <a:gd name="T83" fmla="*/ 264 h 281"/>
                  <a:gd name="T84" fmla="*/ 3064 w 8731"/>
                  <a:gd name="T85" fmla="*/ 275 h 281"/>
                  <a:gd name="T86" fmla="*/ 3917 w 8731"/>
                  <a:gd name="T87" fmla="*/ 280 h 281"/>
                  <a:gd name="T88" fmla="*/ 4366 w 8731"/>
                  <a:gd name="T89" fmla="*/ 281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31" h="281">
                    <a:moveTo>
                      <a:pt x="4366" y="281"/>
                    </a:moveTo>
                    <a:lnTo>
                      <a:pt x="4814" y="280"/>
                    </a:lnTo>
                    <a:lnTo>
                      <a:pt x="5667" y="275"/>
                    </a:lnTo>
                    <a:lnTo>
                      <a:pt x="6450" y="264"/>
                    </a:lnTo>
                    <a:lnTo>
                      <a:pt x="7146" y="249"/>
                    </a:lnTo>
                    <a:lnTo>
                      <a:pt x="7739" y="230"/>
                    </a:lnTo>
                    <a:lnTo>
                      <a:pt x="8210" y="207"/>
                    </a:lnTo>
                    <a:lnTo>
                      <a:pt x="8541" y="183"/>
                    </a:lnTo>
                    <a:lnTo>
                      <a:pt x="8682" y="162"/>
                    </a:lnTo>
                    <a:lnTo>
                      <a:pt x="8719" y="151"/>
                    </a:lnTo>
                    <a:lnTo>
                      <a:pt x="8730" y="144"/>
                    </a:lnTo>
                    <a:lnTo>
                      <a:pt x="8731" y="141"/>
                    </a:lnTo>
                    <a:lnTo>
                      <a:pt x="8730" y="136"/>
                    </a:lnTo>
                    <a:lnTo>
                      <a:pt x="8719" y="129"/>
                    </a:lnTo>
                    <a:lnTo>
                      <a:pt x="8682" y="119"/>
                    </a:lnTo>
                    <a:lnTo>
                      <a:pt x="8541" y="98"/>
                    </a:lnTo>
                    <a:lnTo>
                      <a:pt x="8210" y="74"/>
                    </a:lnTo>
                    <a:lnTo>
                      <a:pt x="7739" y="51"/>
                    </a:lnTo>
                    <a:lnTo>
                      <a:pt x="7146" y="32"/>
                    </a:lnTo>
                    <a:lnTo>
                      <a:pt x="6450" y="16"/>
                    </a:lnTo>
                    <a:lnTo>
                      <a:pt x="5667" y="6"/>
                    </a:lnTo>
                    <a:lnTo>
                      <a:pt x="4814" y="0"/>
                    </a:lnTo>
                    <a:lnTo>
                      <a:pt x="4366" y="0"/>
                    </a:lnTo>
                    <a:lnTo>
                      <a:pt x="3917" y="0"/>
                    </a:lnTo>
                    <a:lnTo>
                      <a:pt x="3064" y="6"/>
                    </a:lnTo>
                    <a:lnTo>
                      <a:pt x="2281" y="16"/>
                    </a:lnTo>
                    <a:lnTo>
                      <a:pt x="1585" y="32"/>
                    </a:lnTo>
                    <a:lnTo>
                      <a:pt x="992" y="51"/>
                    </a:lnTo>
                    <a:lnTo>
                      <a:pt x="521" y="74"/>
                    </a:lnTo>
                    <a:lnTo>
                      <a:pt x="190" y="98"/>
                    </a:lnTo>
                    <a:lnTo>
                      <a:pt x="49" y="119"/>
                    </a:lnTo>
                    <a:lnTo>
                      <a:pt x="12" y="129"/>
                    </a:lnTo>
                    <a:lnTo>
                      <a:pt x="1" y="136"/>
                    </a:lnTo>
                    <a:lnTo>
                      <a:pt x="0" y="141"/>
                    </a:lnTo>
                    <a:lnTo>
                      <a:pt x="1" y="144"/>
                    </a:lnTo>
                    <a:lnTo>
                      <a:pt x="12" y="151"/>
                    </a:lnTo>
                    <a:lnTo>
                      <a:pt x="49" y="162"/>
                    </a:lnTo>
                    <a:lnTo>
                      <a:pt x="190" y="183"/>
                    </a:lnTo>
                    <a:lnTo>
                      <a:pt x="521" y="207"/>
                    </a:lnTo>
                    <a:lnTo>
                      <a:pt x="992" y="230"/>
                    </a:lnTo>
                    <a:lnTo>
                      <a:pt x="1585" y="249"/>
                    </a:lnTo>
                    <a:lnTo>
                      <a:pt x="2281" y="264"/>
                    </a:lnTo>
                    <a:lnTo>
                      <a:pt x="3064" y="275"/>
                    </a:lnTo>
                    <a:lnTo>
                      <a:pt x="3917" y="280"/>
                    </a:lnTo>
                    <a:lnTo>
                      <a:pt x="4366" y="281"/>
                    </a:lnTo>
                    <a:close/>
                  </a:path>
                </a:pathLst>
              </a:custGeom>
              <a:solidFill>
                <a:srgbClr val="C1C1C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0" name="íšlídè">
                <a:extLst>
                  <a:ext uri="{FF2B5EF4-FFF2-40B4-BE49-F238E27FC236}">
                    <a16:creationId xmlns:a16="http://schemas.microsoft.com/office/drawing/2014/main" id="{4CE74C86-18CE-4E53-AAA9-B67894009B41}"/>
                  </a:ext>
                </a:extLst>
              </p:cNvPr>
              <p:cNvSpPr/>
              <p:nvPr/>
            </p:nvSpPr>
            <p:spPr bwMode="auto">
              <a:xfrm>
                <a:off x="1050" y="3154"/>
                <a:ext cx="1742" cy="55"/>
              </a:xfrm>
              <a:custGeom>
                <a:avLst/>
                <a:gdLst>
                  <a:gd name="T0" fmla="*/ 4357 w 8713"/>
                  <a:gd name="T1" fmla="*/ 277 h 277"/>
                  <a:gd name="T2" fmla="*/ 4805 w 8713"/>
                  <a:gd name="T3" fmla="*/ 276 h 277"/>
                  <a:gd name="T4" fmla="*/ 5654 w 8713"/>
                  <a:gd name="T5" fmla="*/ 271 h 277"/>
                  <a:gd name="T6" fmla="*/ 6437 w 8713"/>
                  <a:gd name="T7" fmla="*/ 261 h 277"/>
                  <a:gd name="T8" fmla="*/ 7132 w 8713"/>
                  <a:gd name="T9" fmla="*/ 245 h 277"/>
                  <a:gd name="T10" fmla="*/ 7723 w 8713"/>
                  <a:gd name="T11" fmla="*/ 227 h 277"/>
                  <a:gd name="T12" fmla="*/ 8193 w 8713"/>
                  <a:gd name="T13" fmla="*/ 204 h 277"/>
                  <a:gd name="T14" fmla="*/ 8524 w 8713"/>
                  <a:gd name="T15" fmla="*/ 180 h 277"/>
                  <a:gd name="T16" fmla="*/ 8665 w 8713"/>
                  <a:gd name="T17" fmla="*/ 159 h 277"/>
                  <a:gd name="T18" fmla="*/ 8701 w 8713"/>
                  <a:gd name="T19" fmla="*/ 149 h 277"/>
                  <a:gd name="T20" fmla="*/ 8712 w 8713"/>
                  <a:gd name="T21" fmla="*/ 142 h 277"/>
                  <a:gd name="T22" fmla="*/ 8713 w 8713"/>
                  <a:gd name="T23" fmla="*/ 139 h 277"/>
                  <a:gd name="T24" fmla="*/ 8712 w 8713"/>
                  <a:gd name="T25" fmla="*/ 134 h 277"/>
                  <a:gd name="T26" fmla="*/ 8701 w 8713"/>
                  <a:gd name="T27" fmla="*/ 128 h 277"/>
                  <a:gd name="T28" fmla="*/ 8665 w 8713"/>
                  <a:gd name="T29" fmla="*/ 117 h 277"/>
                  <a:gd name="T30" fmla="*/ 8524 w 8713"/>
                  <a:gd name="T31" fmla="*/ 97 h 277"/>
                  <a:gd name="T32" fmla="*/ 8193 w 8713"/>
                  <a:gd name="T33" fmla="*/ 72 h 277"/>
                  <a:gd name="T34" fmla="*/ 7723 w 8713"/>
                  <a:gd name="T35" fmla="*/ 50 h 277"/>
                  <a:gd name="T36" fmla="*/ 7132 w 8713"/>
                  <a:gd name="T37" fmla="*/ 32 h 277"/>
                  <a:gd name="T38" fmla="*/ 6437 w 8713"/>
                  <a:gd name="T39" fmla="*/ 16 h 277"/>
                  <a:gd name="T40" fmla="*/ 5654 w 8713"/>
                  <a:gd name="T41" fmla="*/ 6 h 277"/>
                  <a:gd name="T42" fmla="*/ 4805 w 8713"/>
                  <a:gd name="T43" fmla="*/ 0 h 277"/>
                  <a:gd name="T44" fmla="*/ 4357 w 8713"/>
                  <a:gd name="T45" fmla="*/ 0 h 277"/>
                  <a:gd name="T46" fmla="*/ 3908 w 8713"/>
                  <a:gd name="T47" fmla="*/ 0 h 277"/>
                  <a:gd name="T48" fmla="*/ 3059 w 8713"/>
                  <a:gd name="T49" fmla="*/ 6 h 277"/>
                  <a:gd name="T50" fmla="*/ 2276 w 8713"/>
                  <a:gd name="T51" fmla="*/ 16 h 277"/>
                  <a:gd name="T52" fmla="*/ 1581 w 8713"/>
                  <a:gd name="T53" fmla="*/ 32 h 277"/>
                  <a:gd name="T54" fmla="*/ 990 w 8713"/>
                  <a:gd name="T55" fmla="*/ 50 h 277"/>
                  <a:gd name="T56" fmla="*/ 520 w 8713"/>
                  <a:gd name="T57" fmla="*/ 72 h 277"/>
                  <a:gd name="T58" fmla="*/ 189 w 8713"/>
                  <a:gd name="T59" fmla="*/ 97 h 277"/>
                  <a:gd name="T60" fmla="*/ 48 w 8713"/>
                  <a:gd name="T61" fmla="*/ 117 h 277"/>
                  <a:gd name="T62" fmla="*/ 13 w 8713"/>
                  <a:gd name="T63" fmla="*/ 128 h 277"/>
                  <a:gd name="T64" fmla="*/ 1 w 8713"/>
                  <a:gd name="T65" fmla="*/ 134 h 277"/>
                  <a:gd name="T66" fmla="*/ 0 w 8713"/>
                  <a:gd name="T67" fmla="*/ 139 h 277"/>
                  <a:gd name="T68" fmla="*/ 1 w 8713"/>
                  <a:gd name="T69" fmla="*/ 142 h 277"/>
                  <a:gd name="T70" fmla="*/ 13 w 8713"/>
                  <a:gd name="T71" fmla="*/ 149 h 277"/>
                  <a:gd name="T72" fmla="*/ 48 w 8713"/>
                  <a:gd name="T73" fmla="*/ 159 h 277"/>
                  <a:gd name="T74" fmla="*/ 189 w 8713"/>
                  <a:gd name="T75" fmla="*/ 180 h 277"/>
                  <a:gd name="T76" fmla="*/ 520 w 8713"/>
                  <a:gd name="T77" fmla="*/ 204 h 277"/>
                  <a:gd name="T78" fmla="*/ 990 w 8713"/>
                  <a:gd name="T79" fmla="*/ 227 h 277"/>
                  <a:gd name="T80" fmla="*/ 1581 w 8713"/>
                  <a:gd name="T81" fmla="*/ 245 h 277"/>
                  <a:gd name="T82" fmla="*/ 2276 w 8713"/>
                  <a:gd name="T83" fmla="*/ 261 h 277"/>
                  <a:gd name="T84" fmla="*/ 3059 w 8713"/>
                  <a:gd name="T85" fmla="*/ 271 h 277"/>
                  <a:gd name="T86" fmla="*/ 3908 w 8713"/>
                  <a:gd name="T87" fmla="*/ 276 h 277"/>
                  <a:gd name="T88" fmla="*/ 4357 w 8713"/>
                  <a:gd name="T89" fmla="*/ 277 h 2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713" h="277">
                    <a:moveTo>
                      <a:pt x="4357" y="277"/>
                    </a:moveTo>
                    <a:lnTo>
                      <a:pt x="4805" y="276"/>
                    </a:lnTo>
                    <a:lnTo>
                      <a:pt x="5654" y="271"/>
                    </a:lnTo>
                    <a:lnTo>
                      <a:pt x="6437" y="261"/>
                    </a:lnTo>
                    <a:lnTo>
                      <a:pt x="7132" y="245"/>
                    </a:lnTo>
                    <a:lnTo>
                      <a:pt x="7723" y="227"/>
                    </a:lnTo>
                    <a:lnTo>
                      <a:pt x="8193" y="204"/>
                    </a:lnTo>
                    <a:lnTo>
                      <a:pt x="8524" y="180"/>
                    </a:lnTo>
                    <a:lnTo>
                      <a:pt x="8665" y="159"/>
                    </a:lnTo>
                    <a:lnTo>
                      <a:pt x="8701" y="149"/>
                    </a:lnTo>
                    <a:lnTo>
                      <a:pt x="8712" y="142"/>
                    </a:lnTo>
                    <a:lnTo>
                      <a:pt x="8713" y="139"/>
                    </a:lnTo>
                    <a:lnTo>
                      <a:pt x="8712" y="134"/>
                    </a:lnTo>
                    <a:lnTo>
                      <a:pt x="8701" y="128"/>
                    </a:lnTo>
                    <a:lnTo>
                      <a:pt x="8665" y="117"/>
                    </a:lnTo>
                    <a:lnTo>
                      <a:pt x="8524" y="97"/>
                    </a:lnTo>
                    <a:lnTo>
                      <a:pt x="8193" y="72"/>
                    </a:lnTo>
                    <a:lnTo>
                      <a:pt x="7723" y="50"/>
                    </a:lnTo>
                    <a:lnTo>
                      <a:pt x="7132" y="32"/>
                    </a:lnTo>
                    <a:lnTo>
                      <a:pt x="6437" y="16"/>
                    </a:lnTo>
                    <a:lnTo>
                      <a:pt x="5654" y="6"/>
                    </a:lnTo>
                    <a:lnTo>
                      <a:pt x="4805" y="0"/>
                    </a:lnTo>
                    <a:lnTo>
                      <a:pt x="4357" y="0"/>
                    </a:lnTo>
                    <a:lnTo>
                      <a:pt x="3908" y="0"/>
                    </a:lnTo>
                    <a:lnTo>
                      <a:pt x="3059" y="6"/>
                    </a:lnTo>
                    <a:lnTo>
                      <a:pt x="2276" y="16"/>
                    </a:lnTo>
                    <a:lnTo>
                      <a:pt x="1581" y="32"/>
                    </a:lnTo>
                    <a:lnTo>
                      <a:pt x="990" y="50"/>
                    </a:lnTo>
                    <a:lnTo>
                      <a:pt x="520" y="72"/>
                    </a:lnTo>
                    <a:lnTo>
                      <a:pt x="189" y="97"/>
                    </a:lnTo>
                    <a:lnTo>
                      <a:pt x="48" y="117"/>
                    </a:lnTo>
                    <a:lnTo>
                      <a:pt x="13" y="128"/>
                    </a:lnTo>
                    <a:lnTo>
                      <a:pt x="1" y="134"/>
                    </a:lnTo>
                    <a:lnTo>
                      <a:pt x="0" y="139"/>
                    </a:lnTo>
                    <a:lnTo>
                      <a:pt x="1" y="142"/>
                    </a:lnTo>
                    <a:lnTo>
                      <a:pt x="13" y="149"/>
                    </a:lnTo>
                    <a:lnTo>
                      <a:pt x="48" y="159"/>
                    </a:lnTo>
                    <a:lnTo>
                      <a:pt x="189" y="180"/>
                    </a:lnTo>
                    <a:lnTo>
                      <a:pt x="520" y="204"/>
                    </a:lnTo>
                    <a:lnTo>
                      <a:pt x="990" y="227"/>
                    </a:lnTo>
                    <a:lnTo>
                      <a:pt x="1581" y="245"/>
                    </a:lnTo>
                    <a:lnTo>
                      <a:pt x="2276" y="261"/>
                    </a:lnTo>
                    <a:lnTo>
                      <a:pt x="3059" y="271"/>
                    </a:lnTo>
                    <a:lnTo>
                      <a:pt x="3908" y="276"/>
                    </a:lnTo>
                    <a:lnTo>
                      <a:pt x="4357" y="277"/>
                    </a:lnTo>
                    <a:close/>
                  </a:path>
                </a:pathLst>
              </a:custGeom>
              <a:solidFill>
                <a:srgbClr val="C0C0C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1" name="ïsľîḑé">
                <a:extLst>
                  <a:ext uri="{FF2B5EF4-FFF2-40B4-BE49-F238E27FC236}">
                    <a16:creationId xmlns:a16="http://schemas.microsoft.com/office/drawing/2014/main" id="{97AD83D2-E3A8-4011-B3E3-5E195D138C70}"/>
                  </a:ext>
                </a:extLst>
              </p:cNvPr>
              <p:cNvSpPr/>
              <p:nvPr/>
            </p:nvSpPr>
            <p:spPr bwMode="auto">
              <a:xfrm>
                <a:off x="1051" y="3154"/>
                <a:ext cx="1740" cy="55"/>
              </a:xfrm>
              <a:custGeom>
                <a:avLst/>
                <a:gdLst>
                  <a:gd name="T0" fmla="*/ 4349 w 8697"/>
                  <a:gd name="T1" fmla="*/ 273 h 273"/>
                  <a:gd name="T2" fmla="*/ 4796 w 8697"/>
                  <a:gd name="T3" fmla="*/ 272 h 273"/>
                  <a:gd name="T4" fmla="*/ 5644 w 8697"/>
                  <a:gd name="T5" fmla="*/ 267 h 273"/>
                  <a:gd name="T6" fmla="*/ 6424 w 8697"/>
                  <a:gd name="T7" fmla="*/ 257 h 273"/>
                  <a:gd name="T8" fmla="*/ 7118 w 8697"/>
                  <a:gd name="T9" fmla="*/ 242 h 273"/>
                  <a:gd name="T10" fmla="*/ 7708 w 8697"/>
                  <a:gd name="T11" fmla="*/ 224 h 273"/>
                  <a:gd name="T12" fmla="*/ 8178 w 8697"/>
                  <a:gd name="T13" fmla="*/ 201 h 273"/>
                  <a:gd name="T14" fmla="*/ 8508 w 8697"/>
                  <a:gd name="T15" fmla="*/ 177 h 273"/>
                  <a:gd name="T16" fmla="*/ 8648 w 8697"/>
                  <a:gd name="T17" fmla="*/ 157 h 273"/>
                  <a:gd name="T18" fmla="*/ 8684 w 8697"/>
                  <a:gd name="T19" fmla="*/ 147 h 273"/>
                  <a:gd name="T20" fmla="*/ 8696 w 8697"/>
                  <a:gd name="T21" fmla="*/ 140 h 273"/>
                  <a:gd name="T22" fmla="*/ 8697 w 8697"/>
                  <a:gd name="T23" fmla="*/ 137 h 273"/>
                  <a:gd name="T24" fmla="*/ 8696 w 8697"/>
                  <a:gd name="T25" fmla="*/ 132 h 273"/>
                  <a:gd name="T26" fmla="*/ 8684 w 8697"/>
                  <a:gd name="T27" fmla="*/ 126 h 273"/>
                  <a:gd name="T28" fmla="*/ 8648 w 8697"/>
                  <a:gd name="T29" fmla="*/ 116 h 273"/>
                  <a:gd name="T30" fmla="*/ 8508 w 8697"/>
                  <a:gd name="T31" fmla="*/ 95 h 273"/>
                  <a:gd name="T32" fmla="*/ 8178 w 8697"/>
                  <a:gd name="T33" fmla="*/ 71 h 273"/>
                  <a:gd name="T34" fmla="*/ 7708 w 8697"/>
                  <a:gd name="T35" fmla="*/ 49 h 273"/>
                  <a:gd name="T36" fmla="*/ 7118 w 8697"/>
                  <a:gd name="T37" fmla="*/ 31 h 273"/>
                  <a:gd name="T38" fmla="*/ 6424 w 8697"/>
                  <a:gd name="T39" fmla="*/ 16 h 273"/>
                  <a:gd name="T40" fmla="*/ 5644 w 8697"/>
                  <a:gd name="T41" fmla="*/ 6 h 273"/>
                  <a:gd name="T42" fmla="*/ 4796 w 8697"/>
                  <a:gd name="T43" fmla="*/ 0 h 273"/>
                  <a:gd name="T44" fmla="*/ 4349 w 8697"/>
                  <a:gd name="T45" fmla="*/ 0 h 273"/>
                  <a:gd name="T46" fmla="*/ 3901 w 8697"/>
                  <a:gd name="T47" fmla="*/ 0 h 273"/>
                  <a:gd name="T48" fmla="*/ 3053 w 8697"/>
                  <a:gd name="T49" fmla="*/ 6 h 273"/>
                  <a:gd name="T50" fmla="*/ 2273 w 8697"/>
                  <a:gd name="T51" fmla="*/ 16 h 273"/>
                  <a:gd name="T52" fmla="*/ 1579 w 8697"/>
                  <a:gd name="T53" fmla="*/ 31 h 273"/>
                  <a:gd name="T54" fmla="*/ 989 w 8697"/>
                  <a:gd name="T55" fmla="*/ 49 h 273"/>
                  <a:gd name="T56" fmla="*/ 519 w 8697"/>
                  <a:gd name="T57" fmla="*/ 71 h 273"/>
                  <a:gd name="T58" fmla="*/ 189 w 8697"/>
                  <a:gd name="T59" fmla="*/ 95 h 273"/>
                  <a:gd name="T60" fmla="*/ 49 w 8697"/>
                  <a:gd name="T61" fmla="*/ 116 h 273"/>
                  <a:gd name="T62" fmla="*/ 13 w 8697"/>
                  <a:gd name="T63" fmla="*/ 126 h 273"/>
                  <a:gd name="T64" fmla="*/ 1 w 8697"/>
                  <a:gd name="T65" fmla="*/ 132 h 273"/>
                  <a:gd name="T66" fmla="*/ 0 w 8697"/>
                  <a:gd name="T67" fmla="*/ 137 h 273"/>
                  <a:gd name="T68" fmla="*/ 1 w 8697"/>
                  <a:gd name="T69" fmla="*/ 140 h 273"/>
                  <a:gd name="T70" fmla="*/ 13 w 8697"/>
                  <a:gd name="T71" fmla="*/ 147 h 273"/>
                  <a:gd name="T72" fmla="*/ 49 w 8697"/>
                  <a:gd name="T73" fmla="*/ 157 h 273"/>
                  <a:gd name="T74" fmla="*/ 189 w 8697"/>
                  <a:gd name="T75" fmla="*/ 177 h 273"/>
                  <a:gd name="T76" fmla="*/ 519 w 8697"/>
                  <a:gd name="T77" fmla="*/ 201 h 273"/>
                  <a:gd name="T78" fmla="*/ 989 w 8697"/>
                  <a:gd name="T79" fmla="*/ 224 h 273"/>
                  <a:gd name="T80" fmla="*/ 1579 w 8697"/>
                  <a:gd name="T81" fmla="*/ 242 h 273"/>
                  <a:gd name="T82" fmla="*/ 2273 w 8697"/>
                  <a:gd name="T83" fmla="*/ 257 h 273"/>
                  <a:gd name="T84" fmla="*/ 3053 w 8697"/>
                  <a:gd name="T85" fmla="*/ 267 h 273"/>
                  <a:gd name="T86" fmla="*/ 3901 w 8697"/>
                  <a:gd name="T87" fmla="*/ 272 h 273"/>
                  <a:gd name="T88" fmla="*/ 4349 w 8697"/>
                  <a:gd name="T89" fmla="*/ 273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97" h="273">
                    <a:moveTo>
                      <a:pt x="4349" y="273"/>
                    </a:moveTo>
                    <a:lnTo>
                      <a:pt x="4796" y="272"/>
                    </a:lnTo>
                    <a:lnTo>
                      <a:pt x="5644" y="267"/>
                    </a:lnTo>
                    <a:lnTo>
                      <a:pt x="6424" y="257"/>
                    </a:lnTo>
                    <a:lnTo>
                      <a:pt x="7118" y="242"/>
                    </a:lnTo>
                    <a:lnTo>
                      <a:pt x="7708" y="224"/>
                    </a:lnTo>
                    <a:lnTo>
                      <a:pt x="8178" y="201"/>
                    </a:lnTo>
                    <a:lnTo>
                      <a:pt x="8508" y="177"/>
                    </a:lnTo>
                    <a:lnTo>
                      <a:pt x="8648" y="157"/>
                    </a:lnTo>
                    <a:lnTo>
                      <a:pt x="8684" y="147"/>
                    </a:lnTo>
                    <a:lnTo>
                      <a:pt x="8696" y="140"/>
                    </a:lnTo>
                    <a:lnTo>
                      <a:pt x="8697" y="137"/>
                    </a:lnTo>
                    <a:lnTo>
                      <a:pt x="8696" y="132"/>
                    </a:lnTo>
                    <a:lnTo>
                      <a:pt x="8684" y="126"/>
                    </a:lnTo>
                    <a:lnTo>
                      <a:pt x="8648" y="116"/>
                    </a:lnTo>
                    <a:lnTo>
                      <a:pt x="8508" y="95"/>
                    </a:lnTo>
                    <a:lnTo>
                      <a:pt x="8178" y="71"/>
                    </a:lnTo>
                    <a:lnTo>
                      <a:pt x="7708" y="49"/>
                    </a:lnTo>
                    <a:lnTo>
                      <a:pt x="7118" y="31"/>
                    </a:lnTo>
                    <a:lnTo>
                      <a:pt x="6424" y="16"/>
                    </a:lnTo>
                    <a:lnTo>
                      <a:pt x="5644" y="6"/>
                    </a:lnTo>
                    <a:lnTo>
                      <a:pt x="4796" y="0"/>
                    </a:lnTo>
                    <a:lnTo>
                      <a:pt x="4349" y="0"/>
                    </a:lnTo>
                    <a:lnTo>
                      <a:pt x="3901" y="0"/>
                    </a:lnTo>
                    <a:lnTo>
                      <a:pt x="3053" y="6"/>
                    </a:lnTo>
                    <a:lnTo>
                      <a:pt x="2273" y="16"/>
                    </a:lnTo>
                    <a:lnTo>
                      <a:pt x="1579" y="31"/>
                    </a:lnTo>
                    <a:lnTo>
                      <a:pt x="989" y="49"/>
                    </a:lnTo>
                    <a:lnTo>
                      <a:pt x="519" y="71"/>
                    </a:lnTo>
                    <a:lnTo>
                      <a:pt x="189" y="95"/>
                    </a:lnTo>
                    <a:lnTo>
                      <a:pt x="49" y="116"/>
                    </a:lnTo>
                    <a:lnTo>
                      <a:pt x="13" y="126"/>
                    </a:lnTo>
                    <a:lnTo>
                      <a:pt x="1" y="132"/>
                    </a:lnTo>
                    <a:lnTo>
                      <a:pt x="0" y="137"/>
                    </a:lnTo>
                    <a:lnTo>
                      <a:pt x="1" y="140"/>
                    </a:lnTo>
                    <a:lnTo>
                      <a:pt x="13" y="147"/>
                    </a:lnTo>
                    <a:lnTo>
                      <a:pt x="49" y="157"/>
                    </a:lnTo>
                    <a:lnTo>
                      <a:pt x="189" y="177"/>
                    </a:lnTo>
                    <a:lnTo>
                      <a:pt x="519" y="201"/>
                    </a:lnTo>
                    <a:lnTo>
                      <a:pt x="989" y="224"/>
                    </a:lnTo>
                    <a:lnTo>
                      <a:pt x="1579" y="242"/>
                    </a:lnTo>
                    <a:lnTo>
                      <a:pt x="2273" y="257"/>
                    </a:lnTo>
                    <a:lnTo>
                      <a:pt x="3053" y="267"/>
                    </a:lnTo>
                    <a:lnTo>
                      <a:pt x="3901" y="272"/>
                    </a:lnTo>
                    <a:lnTo>
                      <a:pt x="4349" y="273"/>
                    </a:ln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2" name="îṥľiďê">
                <a:extLst>
                  <a:ext uri="{FF2B5EF4-FFF2-40B4-BE49-F238E27FC236}">
                    <a16:creationId xmlns:a16="http://schemas.microsoft.com/office/drawing/2014/main" id="{6928F8D9-36BF-4359-A46D-514A7484F26F}"/>
                  </a:ext>
                </a:extLst>
              </p:cNvPr>
              <p:cNvSpPr/>
              <p:nvPr/>
            </p:nvSpPr>
            <p:spPr bwMode="auto">
              <a:xfrm>
                <a:off x="1053" y="3155"/>
                <a:ext cx="1736" cy="54"/>
              </a:xfrm>
              <a:custGeom>
                <a:avLst/>
                <a:gdLst>
                  <a:gd name="T0" fmla="*/ 4339 w 8677"/>
                  <a:gd name="T1" fmla="*/ 269 h 269"/>
                  <a:gd name="T2" fmla="*/ 4785 w 8677"/>
                  <a:gd name="T3" fmla="*/ 268 h 269"/>
                  <a:gd name="T4" fmla="*/ 5631 w 8677"/>
                  <a:gd name="T5" fmla="*/ 263 h 269"/>
                  <a:gd name="T6" fmla="*/ 6410 w 8677"/>
                  <a:gd name="T7" fmla="*/ 253 h 269"/>
                  <a:gd name="T8" fmla="*/ 7103 w 8677"/>
                  <a:gd name="T9" fmla="*/ 238 h 269"/>
                  <a:gd name="T10" fmla="*/ 7692 w 8677"/>
                  <a:gd name="T11" fmla="*/ 220 h 269"/>
                  <a:gd name="T12" fmla="*/ 8159 w 8677"/>
                  <a:gd name="T13" fmla="*/ 198 h 269"/>
                  <a:gd name="T14" fmla="*/ 8489 w 8677"/>
                  <a:gd name="T15" fmla="*/ 175 h 269"/>
                  <a:gd name="T16" fmla="*/ 8629 w 8677"/>
                  <a:gd name="T17" fmla="*/ 155 h 269"/>
                  <a:gd name="T18" fmla="*/ 8665 w 8677"/>
                  <a:gd name="T19" fmla="*/ 145 h 269"/>
                  <a:gd name="T20" fmla="*/ 8676 w 8677"/>
                  <a:gd name="T21" fmla="*/ 138 h 269"/>
                  <a:gd name="T22" fmla="*/ 8677 w 8677"/>
                  <a:gd name="T23" fmla="*/ 135 h 269"/>
                  <a:gd name="T24" fmla="*/ 8676 w 8677"/>
                  <a:gd name="T25" fmla="*/ 131 h 269"/>
                  <a:gd name="T26" fmla="*/ 8665 w 8677"/>
                  <a:gd name="T27" fmla="*/ 124 h 269"/>
                  <a:gd name="T28" fmla="*/ 8629 w 8677"/>
                  <a:gd name="T29" fmla="*/ 114 h 269"/>
                  <a:gd name="T30" fmla="*/ 8489 w 8677"/>
                  <a:gd name="T31" fmla="*/ 94 h 269"/>
                  <a:gd name="T32" fmla="*/ 8159 w 8677"/>
                  <a:gd name="T33" fmla="*/ 70 h 269"/>
                  <a:gd name="T34" fmla="*/ 7692 w 8677"/>
                  <a:gd name="T35" fmla="*/ 49 h 269"/>
                  <a:gd name="T36" fmla="*/ 7103 w 8677"/>
                  <a:gd name="T37" fmla="*/ 31 h 269"/>
                  <a:gd name="T38" fmla="*/ 6410 w 8677"/>
                  <a:gd name="T39" fmla="*/ 16 h 269"/>
                  <a:gd name="T40" fmla="*/ 5631 w 8677"/>
                  <a:gd name="T41" fmla="*/ 6 h 269"/>
                  <a:gd name="T42" fmla="*/ 4785 w 8677"/>
                  <a:gd name="T43" fmla="*/ 1 h 269"/>
                  <a:gd name="T44" fmla="*/ 4339 w 8677"/>
                  <a:gd name="T45" fmla="*/ 0 h 269"/>
                  <a:gd name="T46" fmla="*/ 3893 w 8677"/>
                  <a:gd name="T47" fmla="*/ 1 h 269"/>
                  <a:gd name="T48" fmla="*/ 3046 w 8677"/>
                  <a:gd name="T49" fmla="*/ 6 h 269"/>
                  <a:gd name="T50" fmla="*/ 2267 w 8677"/>
                  <a:gd name="T51" fmla="*/ 16 h 269"/>
                  <a:gd name="T52" fmla="*/ 1574 w 8677"/>
                  <a:gd name="T53" fmla="*/ 31 h 269"/>
                  <a:gd name="T54" fmla="*/ 985 w 8677"/>
                  <a:gd name="T55" fmla="*/ 49 h 269"/>
                  <a:gd name="T56" fmla="*/ 518 w 8677"/>
                  <a:gd name="T57" fmla="*/ 70 h 269"/>
                  <a:gd name="T58" fmla="*/ 188 w 8677"/>
                  <a:gd name="T59" fmla="*/ 94 h 269"/>
                  <a:gd name="T60" fmla="*/ 48 w 8677"/>
                  <a:gd name="T61" fmla="*/ 114 h 269"/>
                  <a:gd name="T62" fmla="*/ 12 w 8677"/>
                  <a:gd name="T63" fmla="*/ 124 h 269"/>
                  <a:gd name="T64" fmla="*/ 1 w 8677"/>
                  <a:gd name="T65" fmla="*/ 131 h 269"/>
                  <a:gd name="T66" fmla="*/ 0 w 8677"/>
                  <a:gd name="T67" fmla="*/ 135 h 269"/>
                  <a:gd name="T68" fmla="*/ 1 w 8677"/>
                  <a:gd name="T69" fmla="*/ 138 h 269"/>
                  <a:gd name="T70" fmla="*/ 12 w 8677"/>
                  <a:gd name="T71" fmla="*/ 145 h 269"/>
                  <a:gd name="T72" fmla="*/ 48 w 8677"/>
                  <a:gd name="T73" fmla="*/ 155 h 269"/>
                  <a:gd name="T74" fmla="*/ 188 w 8677"/>
                  <a:gd name="T75" fmla="*/ 175 h 269"/>
                  <a:gd name="T76" fmla="*/ 518 w 8677"/>
                  <a:gd name="T77" fmla="*/ 198 h 269"/>
                  <a:gd name="T78" fmla="*/ 985 w 8677"/>
                  <a:gd name="T79" fmla="*/ 220 h 269"/>
                  <a:gd name="T80" fmla="*/ 1574 w 8677"/>
                  <a:gd name="T81" fmla="*/ 238 h 269"/>
                  <a:gd name="T82" fmla="*/ 2267 w 8677"/>
                  <a:gd name="T83" fmla="*/ 253 h 269"/>
                  <a:gd name="T84" fmla="*/ 3046 w 8677"/>
                  <a:gd name="T85" fmla="*/ 263 h 269"/>
                  <a:gd name="T86" fmla="*/ 3893 w 8677"/>
                  <a:gd name="T87" fmla="*/ 268 h 269"/>
                  <a:gd name="T88" fmla="*/ 4339 w 8677"/>
                  <a:gd name="T89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77" h="269">
                    <a:moveTo>
                      <a:pt x="4339" y="269"/>
                    </a:moveTo>
                    <a:lnTo>
                      <a:pt x="4785" y="268"/>
                    </a:lnTo>
                    <a:lnTo>
                      <a:pt x="5631" y="263"/>
                    </a:lnTo>
                    <a:lnTo>
                      <a:pt x="6410" y="253"/>
                    </a:lnTo>
                    <a:lnTo>
                      <a:pt x="7103" y="238"/>
                    </a:lnTo>
                    <a:lnTo>
                      <a:pt x="7692" y="220"/>
                    </a:lnTo>
                    <a:lnTo>
                      <a:pt x="8159" y="198"/>
                    </a:lnTo>
                    <a:lnTo>
                      <a:pt x="8489" y="175"/>
                    </a:lnTo>
                    <a:lnTo>
                      <a:pt x="8629" y="155"/>
                    </a:lnTo>
                    <a:lnTo>
                      <a:pt x="8665" y="145"/>
                    </a:lnTo>
                    <a:lnTo>
                      <a:pt x="8676" y="138"/>
                    </a:lnTo>
                    <a:lnTo>
                      <a:pt x="8677" y="135"/>
                    </a:lnTo>
                    <a:lnTo>
                      <a:pt x="8676" y="131"/>
                    </a:lnTo>
                    <a:lnTo>
                      <a:pt x="8665" y="124"/>
                    </a:lnTo>
                    <a:lnTo>
                      <a:pt x="8629" y="114"/>
                    </a:lnTo>
                    <a:lnTo>
                      <a:pt x="8489" y="94"/>
                    </a:lnTo>
                    <a:lnTo>
                      <a:pt x="8159" y="70"/>
                    </a:lnTo>
                    <a:lnTo>
                      <a:pt x="7692" y="49"/>
                    </a:lnTo>
                    <a:lnTo>
                      <a:pt x="7103" y="31"/>
                    </a:lnTo>
                    <a:lnTo>
                      <a:pt x="6410" y="16"/>
                    </a:lnTo>
                    <a:lnTo>
                      <a:pt x="5631" y="6"/>
                    </a:lnTo>
                    <a:lnTo>
                      <a:pt x="4785" y="1"/>
                    </a:lnTo>
                    <a:lnTo>
                      <a:pt x="4339" y="0"/>
                    </a:lnTo>
                    <a:lnTo>
                      <a:pt x="3893" y="1"/>
                    </a:lnTo>
                    <a:lnTo>
                      <a:pt x="3046" y="6"/>
                    </a:lnTo>
                    <a:lnTo>
                      <a:pt x="2267" y="16"/>
                    </a:lnTo>
                    <a:lnTo>
                      <a:pt x="1574" y="31"/>
                    </a:lnTo>
                    <a:lnTo>
                      <a:pt x="985" y="49"/>
                    </a:lnTo>
                    <a:lnTo>
                      <a:pt x="518" y="70"/>
                    </a:lnTo>
                    <a:lnTo>
                      <a:pt x="188" y="94"/>
                    </a:lnTo>
                    <a:lnTo>
                      <a:pt x="48" y="114"/>
                    </a:lnTo>
                    <a:lnTo>
                      <a:pt x="12" y="124"/>
                    </a:lnTo>
                    <a:lnTo>
                      <a:pt x="1" y="131"/>
                    </a:lnTo>
                    <a:lnTo>
                      <a:pt x="0" y="135"/>
                    </a:lnTo>
                    <a:lnTo>
                      <a:pt x="1" y="138"/>
                    </a:lnTo>
                    <a:lnTo>
                      <a:pt x="12" y="145"/>
                    </a:lnTo>
                    <a:lnTo>
                      <a:pt x="48" y="155"/>
                    </a:lnTo>
                    <a:lnTo>
                      <a:pt x="188" y="175"/>
                    </a:lnTo>
                    <a:lnTo>
                      <a:pt x="518" y="198"/>
                    </a:lnTo>
                    <a:lnTo>
                      <a:pt x="985" y="220"/>
                    </a:lnTo>
                    <a:lnTo>
                      <a:pt x="1574" y="238"/>
                    </a:lnTo>
                    <a:lnTo>
                      <a:pt x="2267" y="253"/>
                    </a:lnTo>
                    <a:lnTo>
                      <a:pt x="3046" y="263"/>
                    </a:lnTo>
                    <a:lnTo>
                      <a:pt x="3893" y="268"/>
                    </a:lnTo>
                    <a:lnTo>
                      <a:pt x="4339" y="269"/>
                    </a:lnTo>
                    <a:close/>
                  </a:path>
                </a:pathLst>
              </a:custGeom>
              <a:solidFill>
                <a:srgbClr val="BEBEB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3" name="ïṡ1idê">
                <a:extLst>
                  <a:ext uri="{FF2B5EF4-FFF2-40B4-BE49-F238E27FC236}">
                    <a16:creationId xmlns:a16="http://schemas.microsoft.com/office/drawing/2014/main" id="{AB8FE3B7-E931-4D60-AFA4-BF08CE19671E}"/>
                  </a:ext>
                </a:extLst>
              </p:cNvPr>
              <p:cNvSpPr/>
              <p:nvPr/>
            </p:nvSpPr>
            <p:spPr bwMode="auto">
              <a:xfrm>
                <a:off x="1055" y="3155"/>
                <a:ext cx="1732" cy="53"/>
              </a:xfrm>
              <a:custGeom>
                <a:avLst/>
                <a:gdLst>
                  <a:gd name="T0" fmla="*/ 4331 w 8661"/>
                  <a:gd name="T1" fmla="*/ 265 h 265"/>
                  <a:gd name="T2" fmla="*/ 4775 w 8661"/>
                  <a:gd name="T3" fmla="*/ 264 h 265"/>
                  <a:gd name="T4" fmla="*/ 5621 w 8661"/>
                  <a:gd name="T5" fmla="*/ 259 h 265"/>
                  <a:gd name="T6" fmla="*/ 6398 w 8661"/>
                  <a:gd name="T7" fmla="*/ 249 h 265"/>
                  <a:gd name="T8" fmla="*/ 7089 w 8661"/>
                  <a:gd name="T9" fmla="*/ 234 h 265"/>
                  <a:gd name="T10" fmla="*/ 7677 w 8661"/>
                  <a:gd name="T11" fmla="*/ 217 h 265"/>
                  <a:gd name="T12" fmla="*/ 8144 w 8661"/>
                  <a:gd name="T13" fmla="*/ 195 h 265"/>
                  <a:gd name="T14" fmla="*/ 8472 w 8661"/>
                  <a:gd name="T15" fmla="*/ 172 h 265"/>
                  <a:gd name="T16" fmla="*/ 8613 w 8661"/>
                  <a:gd name="T17" fmla="*/ 153 h 265"/>
                  <a:gd name="T18" fmla="*/ 8649 w 8661"/>
                  <a:gd name="T19" fmla="*/ 143 h 265"/>
                  <a:gd name="T20" fmla="*/ 8660 w 8661"/>
                  <a:gd name="T21" fmla="*/ 136 h 265"/>
                  <a:gd name="T22" fmla="*/ 8661 w 8661"/>
                  <a:gd name="T23" fmla="*/ 133 h 265"/>
                  <a:gd name="T24" fmla="*/ 8660 w 8661"/>
                  <a:gd name="T25" fmla="*/ 129 h 265"/>
                  <a:gd name="T26" fmla="*/ 8649 w 8661"/>
                  <a:gd name="T27" fmla="*/ 122 h 265"/>
                  <a:gd name="T28" fmla="*/ 8613 w 8661"/>
                  <a:gd name="T29" fmla="*/ 112 h 265"/>
                  <a:gd name="T30" fmla="*/ 8472 w 8661"/>
                  <a:gd name="T31" fmla="*/ 94 h 265"/>
                  <a:gd name="T32" fmla="*/ 8144 w 8661"/>
                  <a:gd name="T33" fmla="*/ 69 h 265"/>
                  <a:gd name="T34" fmla="*/ 7677 w 8661"/>
                  <a:gd name="T35" fmla="*/ 48 h 265"/>
                  <a:gd name="T36" fmla="*/ 7089 w 8661"/>
                  <a:gd name="T37" fmla="*/ 30 h 265"/>
                  <a:gd name="T38" fmla="*/ 6398 w 8661"/>
                  <a:gd name="T39" fmla="*/ 15 h 265"/>
                  <a:gd name="T40" fmla="*/ 5621 w 8661"/>
                  <a:gd name="T41" fmla="*/ 6 h 265"/>
                  <a:gd name="T42" fmla="*/ 4775 w 8661"/>
                  <a:gd name="T43" fmla="*/ 1 h 265"/>
                  <a:gd name="T44" fmla="*/ 4331 w 8661"/>
                  <a:gd name="T45" fmla="*/ 0 h 265"/>
                  <a:gd name="T46" fmla="*/ 3886 w 8661"/>
                  <a:gd name="T47" fmla="*/ 1 h 265"/>
                  <a:gd name="T48" fmla="*/ 3040 w 8661"/>
                  <a:gd name="T49" fmla="*/ 6 h 265"/>
                  <a:gd name="T50" fmla="*/ 2263 w 8661"/>
                  <a:gd name="T51" fmla="*/ 15 h 265"/>
                  <a:gd name="T52" fmla="*/ 1572 w 8661"/>
                  <a:gd name="T53" fmla="*/ 30 h 265"/>
                  <a:gd name="T54" fmla="*/ 984 w 8661"/>
                  <a:gd name="T55" fmla="*/ 48 h 265"/>
                  <a:gd name="T56" fmla="*/ 517 w 8661"/>
                  <a:gd name="T57" fmla="*/ 69 h 265"/>
                  <a:gd name="T58" fmla="*/ 189 w 8661"/>
                  <a:gd name="T59" fmla="*/ 94 h 265"/>
                  <a:gd name="T60" fmla="*/ 48 w 8661"/>
                  <a:gd name="T61" fmla="*/ 112 h 265"/>
                  <a:gd name="T62" fmla="*/ 12 w 8661"/>
                  <a:gd name="T63" fmla="*/ 122 h 265"/>
                  <a:gd name="T64" fmla="*/ 1 w 8661"/>
                  <a:gd name="T65" fmla="*/ 129 h 265"/>
                  <a:gd name="T66" fmla="*/ 0 w 8661"/>
                  <a:gd name="T67" fmla="*/ 133 h 265"/>
                  <a:gd name="T68" fmla="*/ 1 w 8661"/>
                  <a:gd name="T69" fmla="*/ 136 h 265"/>
                  <a:gd name="T70" fmla="*/ 12 w 8661"/>
                  <a:gd name="T71" fmla="*/ 143 h 265"/>
                  <a:gd name="T72" fmla="*/ 48 w 8661"/>
                  <a:gd name="T73" fmla="*/ 153 h 265"/>
                  <a:gd name="T74" fmla="*/ 189 w 8661"/>
                  <a:gd name="T75" fmla="*/ 172 h 265"/>
                  <a:gd name="T76" fmla="*/ 517 w 8661"/>
                  <a:gd name="T77" fmla="*/ 195 h 265"/>
                  <a:gd name="T78" fmla="*/ 984 w 8661"/>
                  <a:gd name="T79" fmla="*/ 217 h 265"/>
                  <a:gd name="T80" fmla="*/ 1572 w 8661"/>
                  <a:gd name="T81" fmla="*/ 234 h 265"/>
                  <a:gd name="T82" fmla="*/ 2263 w 8661"/>
                  <a:gd name="T83" fmla="*/ 249 h 265"/>
                  <a:gd name="T84" fmla="*/ 3040 w 8661"/>
                  <a:gd name="T85" fmla="*/ 259 h 265"/>
                  <a:gd name="T86" fmla="*/ 3886 w 8661"/>
                  <a:gd name="T87" fmla="*/ 264 h 265"/>
                  <a:gd name="T88" fmla="*/ 4331 w 8661"/>
                  <a:gd name="T89" fmla="*/ 265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61" h="265">
                    <a:moveTo>
                      <a:pt x="4331" y="265"/>
                    </a:moveTo>
                    <a:lnTo>
                      <a:pt x="4775" y="264"/>
                    </a:lnTo>
                    <a:lnTo>
                      <a:pt x="5621" y="259"/>
                    </a:lnTo>
                    <a:lnTo>
                      <a:pt x="6398" y="249"/>
                    </a:lnTo>
                    <a:lnTo>
                      <a:pt x="7089" y="234"/>
                    </a:lnTo>
                    <a:lnTo>
                      <a:pt x="7677" y="217"/>
                    </a:lnTo>
                    <a:lnTo>
                      <a:pt x="8144" y="195"/>
                    </a:lnTo>
                    <a:lnTo>
                      <a:pt x="8472" y="172"/>
                    </a:lnTo>
                    <a:lnTo>
                      <a:pt x="8613" y="153"/>
                    </a:lnTo>
                    <a:lnTo>
                      <a:pt x="8649" y="143"/>
                    </a:lnTo>
                    <a:lnTo>
                      <a:pt x="8660" y="136"/>
                    </a:lnTo>
                    <a:lnTo>
                      <a:pt x="8661" y="133"/>
                    </a:lnTo>
                    <a:lnTo>
                      <a:pt x="8660" y="129"/>
                    </a:lnTo>
                    <a:lnTo>
                      <a:pt x="8649" y="122"/>
                    </a:lnTo>
                    <a:lnTo>
                      <a:pt x="8613" y="112"/>
                    </a:lnTo>
                    <a:lnTo>
                      <a:pt x="8472" y="94"/>
                    </a:lnTo>
                    <a:lnTo>
                      <a:pt x="8144" y="69"/>
                    </a:lnTo>
                    <a:lnTo>
                      <a:pt x="7677" y="48"/>
                    </a:lnTo>
                    <a:lnTo>
                      <a:pt x="7089" y="30"/>
                    </a:lnTo>
                    <a:lnTo>
                      <a:pt x="6398" y="15"/>
                    </a:lnTo>
                    <a:lnTo>
                      <a:pt x="5621" y="6"/>
                    </a:lnTo>
                    <a:lnTo>
                      <a:pt x="4775" y="1"/>
                    </a:lnTo>
                    <a:lnTo>
                      <a:pt x="4331" y="0"/>
                    </a:lnTo>
                    <a:lnTo>
                      <a:pt x="3886" y="1"/>
                    </a:lnTo>
                    <a:lnTo>
                      <a:pt x="3040" y="6"/>
                    </a:lnTo>
                    <a:lnTo>
                      <a:pt x="2263" y="15"/>
                    </a:lnTo>
                    <a:lnTo>
                      <a:pt x="1572" y="30"/>
                    </a:lnTo>
                    <a:lnTo>
                      <a:pt x="984" y="48"/>
                    </a:lnTo>
                    <a:lnTo>
                      <a:pt x="517" y="69"/>
                    </a:lnTo>
                    <a:lnTo>
                      <a:pt x="189" y="94"/>
                    </a:lnTo>
                    <a:lnTo>
                      <a:pt x="48" y="112"/>
                    </a:lnTo>
                    <a:lnTo>
                      <a:pt x="12" y="122"/>
                    </a:lnTo>
                    <a:lnTo>
                      <a:pt x="1" y="129"/>
                    </a:lnTo>
                    <a:lnTo>
                      <a:pt x="0" y="133"/>
                    </a:lnTo>
                    <a:lnTo>
                      <a:pt x="1" y="136"/>
                    </a:lnTo>
                    <a:lnTo>
                      <a:pt x="12" y="143"/>
                    </a:lnTo>
                    <a:lnTo>
                      <a:pt x="48" y="153"/>
                    </a:lnTo>
                    <a:lnTo>
                      <a:pt x="189" y="172"/>
                    </a:lnTo>
                    <a:lnTo>
                      <a:pt x="517" y="195"/>
                    </a:lnTo>
                    <a:lnTo>
                      <a:pt x="984" y="217"/>
                    </a:lnTo>
                    <a:lnTo>
                      <a:pt x="1572" y="234"/>
                    </a:lnTo>
                    <a:lnTo>
                      <a:pt x="2263" y="249"/>
                    </a:lnTo>
                    <a:lnTo>
                      <a:pt x="3040" y="259"/>
                    </a:lnTo>
                    <a:lnTo>
                      <a:pt x="3886" y="264"/>
                    </a:lnTo>
                    <a:lnTo>
                      <a:pt x="4331" y="265"/>
                    </a:lnTo>
                    <a:close/>
                  </a:path>
                </a:pathLst>
              </a:custGeom>
              <a:solidFill>
                <a:srgbClr val="BDBDB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4" name="iśḻïḓe">
                <a:extLst>
                  <a:ext uri="{FF2B5EF4-FFF2-40B4-BE49-F238E27FC236}">
                    <a16:creationId xmlns:a16="http://schemas.microsoft.com/office/drawing/2014/main" id="{5B56042A-E880-4297-BED5-BC13E3BFB4FE}"/>
                  </a:ext>
                </a:extLst>
              </p:cNvPr>
              <p:cNvSpPr/>
              <p:nvPr/>
            </p:nvSpPr>
            <p:spPr bwMode="auto">
              <a:xfrm>
                <a:off x="1057" y="3156"/>
                <a:ext cx="1728" cy="52"/>
              </a:xfrm>
              <a:custGeom>
                <a:avLst/>
                <a:gdLst>
                  <a:gd name="T0" fmla="*/ 4322 w 8643"/>
                  <a:gd name="T1" fmla="*/ 261 h 261"/>
                  <a:gd name="T2" fmla="*/ 4765 w 8643"/>
                  <a:gd name="T3" fmla="*/ 260 h 261"/>
                  <a:gd name="T4" fmla="*/ 5609 w 8643"/>
                  <a:gd name="T5" fmla="*/ 255 h 261"/>
                  <a:gd name="T6" fmla="*/ 6385 w 8643"/>
                  <a:gd name="T7" fmla="*/ 246 h 261"/>
                  <a:gd name="T8" fmla="*/ 7075 w 8643"/>
                  <a:gd name="T9" fmla="*/ 231 h 261"/>
                  <a:gd name="T10" fmla="*/ 7661 w 8643"/>
                  <a:gd name="T11" fmla="*/ 214 h 261"/>
                  <a:gd name="T12" fmla="*/ 8127 w 8643"/>
                  <a:gd name="T13" fmla="*/ 192 h 261"/>
                  <a:gd name="T14" fmla="*/ 8455 w 8643"/>
                  <a:gd name="T15" fmla="*/ 170 h 261"/>
                  <a:gd name="T16" fmla="*/ 8595 w 8643"/>
                  <a:gd name="T17" fmla="*/ 150 h 261"/>
                  <a:gd name="T18" fmla="*/ 8631 w 8643"/>
                  <a:gd name="T19" fmla="*/ 141 h 261"/>
                  <a:gd name="T20" fmla="*/ 8642 w 8643"/>
                  <a:gd name="T21" fmla="*/ 134 h 261"/>
                  <a:gd name="T22" fmla="*/ 8643 w 8643"/>
                  <a:gd name="T23" fmla="*/ 131 h 261"/>
                  <a:gd name="T24" fmla="*/ 8642 w 8643"/>
                  <a:gd name="T25" fmla="*/ 127 h 261"/>
                  <a:gd name="T26" fmla="*/ 8631 w 8643"/>
                  <a:gd name="T27" fmla="*/ 120 h 261"/>
                  <a:gd name="T28" fmla="*/ 8595 w 8643"/>
                  <a:gd name="T29" fmla="*/ 111 h 261"/>
                  <a:gd name="T30" fmla="*/ 8455 w 8643"/>
                  <a:gd name="T31" fmla="*/ 92 h 261"/>
                  <a:gd name="T32" fmla="*/ 8127 w 8643"/>
                  <a:gd name="T33" fmla="*/ 68 h 261"/>
                  <a:gd name="T34" fmla="*/ 7661 w 8643"/>
                  <a:gd name="T35" fmla="*/ 47 h 261"/>
                  <a:gd name="T36" fmla="*/ 7075 w 8643"/>
                  <a:gd name="T37" fmla="*/ 30 h 261"/>
                  <a:gd name="T38" fmla="*/ 6385 w 8643"/>
                  <a:gd name="T39" fmla="*/ 15 h 261"/>
                  <a:gd name="T40" fmla="*/ 5609 w 8643"/>
                  <a:gd name="T41" fmla="*/ 6 h 261"/>
                  <a:gd name="T42" fmla="*/ 4765 w 8643"/>
                  <a:gd name="T43" fmla="*/ 1 h 261"/>
                  <a:gd name="T44" fmla="*/ 4322 w 8643"/>
                  <a:gd name="T45" fmla="*/ 0 h 261"/>
                  <a:gd name="T46" fmla="*/ 3878 w 8643"/>
                  <a:gd name="T47" fmla="*/ 1 h 261"/>
                  <a:gd name="T48" fmla="*/ 3034 w 8643"/>
                  <a:gd name="T49" fmla="*/ 6 h 261"/>
                  <a:gd name="T50" fmla="*/ 2258 w 8643"/>
                  <a:gd name="T51" fmla="*/ 15 h 261"/>
                  <a:gd name="T52" fmla="*/ 1568 w 8643"/>
                  <a:gd name="T53" fmla="*/ 30 h 261"/>
                  <a:gd name="T54" fmla="*/ 982 w 8643"/>
                  <a:gd name="T55" fmla="*/ 47 h 261"/>
                  <a:gd name="T56" fmla="*/ 516 w 8643"/>
                  <a:gd name="T57" fmla="*/ 68 h 261"/>
                  <a:gd name="T58" fmla="*/ 188 w 8643"/>
                  <a:gd name="T59" fmla="*/ 92 h 261"/>
                  <a:gd name="T60" fmla="*/ 48 w 8643"/>
                  <a:gd name="T61" fmla="*/ 111 h 261"/>
                  <a:gd name="T62" fmla="*/ 12 w 8643"/>
                  <a:gd name="T63" fmla="*/ 120 h 261"/>
                  <a:gd name="T64" fmla="*/ 1 w 8643"/>
                  <a:gd name="T65" fmla="*/ 127 h 261"/>
                  <a:gd name="T66" fmla="*/ 0 w 8643"/>
                  <a:gd name="T67" fmla="*/ 131 h 261"/>
                  <a:gd name="T68" fmla="*/ 1 w 8643"/>
                  <a:gd name="T69" fmla="*/ 134 h 261"/>
                  <a:gd name="T70" fmla="*/ 12 w 8643"/>
                  <a:gd name="T71" fmla="*/ 141 h 261"/>
                  <a:gd name="T72" fmla="*/ 48 w 8643"/>
                  <a:gd name="T73" fmla="*/ 150 h 261"/>
                  <a:gd name="T74" fmla="*/ 188 w 8643"/>
                  <a:gd name="T75" fmla="*/ 170 h 261"/>
                  <a:gd name="T76" fmla="*/ 516 w 8643"/>
                  <a:gd name="T77" fmla="*/ 192 h 261"/>
                  <a:gd name="T78" fmla="*/ 982 w 8643"/>
                  <a:gd name="T79" fmla="*/ 214 h 261"/>
                  <a:gd name="T80" fmla="*/ 1568 w 8643"/>
                  <a:gd name="T81" fmla="*/ 231 h 261"/>
                  <a:gd name="T82" fmla="*/ 2258 w 8643"/>
                  <a:gd name="T83" fmla="*/ 246 h 261"/>
                  <a:gd name="T84" fmla="*/ 3034 w 8643"/>
                  <a:gd name="T85" fmla="*/ 255 h 261"/>
                  <a:gd name="T86" fmla="*/ 3878 w 8643"/>
                  <a:gd name="T87" fmla="*/ 260 h 261"/>
                  <a:gd name="T88" fmla="*/ 4322 w 8643"/>
                  <a:gd name="T89" fmla="*/ 261 h 2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43" h="261">
                    <a:moveTo>
                      <a:pt x="4322" y="261"/>
                    </a:moveTo>
                    <a:lnTo>
                      <a:pt x="4765" y="260"/>
                    </a:lnTo>
                    <a:lnTo>
                      <a:pt x="5609" y="255"/>
                    </a:lnTo>
                    <a:lnTo>
                      <a:pt x="6385" y="246"/>
                    </a:lnTo>
                    <a:lnTo>
                      <a:pt x="7075" y="231"/>
                    </a:lnTo>
                    <a:lnTo>
                      <a:pt x="7661" y="214"/>
                    </a:lnTo>
                    <a:lnTo>
                      <a:pt x="8127" y="192"/>
                    </a:lnTo>
                    <a:lnTo>
                      <a:pt x="8455" y="170"/>
                    </a:lnTo>
                    <a:lnTo>
                      <a:pt x="8595" y="150"/>
                    </a:lnTo>
                    <a:lnTo>
                      <a:pt x="8631" y="141"/>
                    </a:lnTo>
                    <a:lnTo>
                      <a:pt x="8642" y="134"/>
                    </a:lnTo>
                    <a:lnTo>
                      <a:pt x="8643" y="131"/>
                    </a:lnTo>
                    <a:lnTo>
                      <a:pt x="8642" y="127"/>
                    </a:lnTo>
                    <a:lnTo>
                      <a:pt x="8631" y="120"/>
                    </a:lnTo>
                    <a:lnTo>
                      <a:pt x="8595" y="111"/>
                    </a:lnTo>
                    <a:lnTo>
                      <a:pt x="8455" y="92"/>
                    </a:lnTo>
                    <a:lnTo>
                      <a:pt x="8127" y="68"/>
                    </a:lnTo>
                    <a:lnTo>
                      <a:pt x="7661" y="47"/>
                    </a:lnTo>
                    <a:lnTo>
                      <a:pt x="7075" y="30"/>
                    </a:lnTo>
                    <a:lnTo>
                      <a:pt x="6385" y="15"/>
                    </a:lnTo>
                    <a:lnTo>
                      <a:pt x="5609" y="6"/>
                    </a:lnTo>
                    <a:lnTo>
                      <a:pt x="4765" y="1"/>
                    </a:lnTo>
                    <a:lnTo>
                      <a:pt x="4322" y="0"/>
                    </a:lnTo>
                    <a:lnTo>
                      <a:pt x="3878" y="1"/>
                    </a:lnTo>
                    <a:lnTo>
                      <a:pt x="3034" y="6"/>
                    </a:lnTo>
                    <a:lnTo>
                      <a:pt x="2258" y="15"/>
                    </a:lnTo>
                    <a:lnTo>
                      <a:pt x="1568" y="30"/>
                    </a:lnTo>
                    <a:lnTo>
                      <a:pt x="982" y="47"/>
                    </a:lnTo>
                    <a:lnTo>
                      <a:pt x="516" y="68"/>
                    </a:lnTo>
                    <a:lnTo>
                      <a:pt x="188" y="92"/>
                    </a:lnTo>
                    <a:lnTo>
                      <a:pt x="48" y="111"/>
                    </a:lnTo>
                    <a:lnTo>
                      <a:pt x="12" y="120"/>
                    </a:lnTo>
                    <a:lnTo>
                      <a:pt x="1" y="127"/>
                    </a:lnTo>
                    <a:lnTo>
                      <a:pt x="0" y="131"/>
                    </a:lnTo>
                    <a:lnTo>
                      <a:pt x="1" y="134"/>
                    </a:lnTo>
                    <a:lnTo>
                      <a:pt x="12" y="141"/>
                    </a:lnTo>
                    <a:lnTo>
                      <a:pt x="48" y="150"/>
                    </a:lnTo>
                    <a:lnTo>
                      <a:pt x="188" y="170"/>
                    </a:lnTo>
                    <a:lnTo>
                      <a:pt x="516" y="192"/>
                    </a:lnTo>
                    <a:lnTo>
                      <a:pt x="982" y="214"/>
                    </a:lnTo>
                    <a:lnTo>
                      <a:pt x="1568" y="231"/>
                    </a:lnTo>
                    <a:lnTo>
                      <a:pt x="2258" y="246"/>
                    </a:lnTo>
                    <a:lnTo>
                      <a:pt x="3034" y="255"/>
                    </a:lnTo>
                    <a:lnTo>
                      <a:pt x="3878" y="260"/>
                    </a:lnTo>
                    <a:lnTo>
                      <a:pt x="4322" y="261"/>
                    </a:lnTo>
                    <a:close/>
                  </a:path>
                </a:pathLst>
              </a:custGeom>
              <a:solidFill>
                <a:srgbClr val="BCBC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5" name="íṡḷídé">
                <a:extLst>
                  <a:ext uri="{FF2B5EF4-FFF2-40B4-BE49-F238E27FC236}">
                    <a16:creationId xmlns:a16="http://schemas.microsoft.com/office/drawing/2014/main" id="{30753B39-07AC-4F94-B827-E5CEAC7A3505}"/>
                  </a:ext>
                </a:extLst>
              </p:cNvPr>
              <p:cNvSpPr/>
              <p:nvPr/>
            </p:nvSpPr>
            <p:spPr bwMode="auto">
              <a:xfrm>
                <a:off x="1058" y="3156"/>
                <a:ext cx="1726" cy="51"/>
              </a:xfrm>
              <a:custGeom>
                <a:avLst/>
                <a:gdLst>
                  <a:gd name="T0" fmla="*/ 4314 w 8627"/>
                  <a:gd name="T1" fmla="*/ 257 h 257"/>
                  <a:gd name="T2" fmla="*/ 4756 w 8627"/>
                  <a:gd name="T3" fmla="*/ 256 h 257"/>
                  <a:gd name="T4" fmla="*/ 5599 w 8627"/>
                  <a:gd name="T5" fmla="*/ 251 h 257"/>
                  <a:gd name="T6" fmla="*/ 6373 w 8627"/>
                  <a:gd name="T7" fmla="*/ 242 h 257"/>
                  <a:gd name="T8" fmla="*/ 7062 w 8627"/>
                  <a:gd name="T9" fmla="*/ 227 h 257"/>
                  <a:gd name="T10" fmla="*/ 7646 w 8627"/>
                  <a:gd name="T11" fmla="*/ 210 h 257"/>
                  <a:gd name="T12" fmla="*/ 8112 w 8627"/>
                  <a:gd name="T13" fmla="*/ 189 h 257"/>
                  <a:gd name="T14" fmla="*/ 8439 w 8627"/>
                  <a:gd name="T15" fmla="*/ 167 h 257"/>
                  <a:gd name="T16" fmla="*/ 8578 w 8627"/>
                  <a:gd name="T17" fmla="*/ 148 h 257"/>
                  <a:gd name="T18" fmla="*/ 8614 w 8627"/>
                  <a:gd name="T19" fmla="*/ 138 h 257"/>
                  <a:gd name="T20" fmla="*/ 8626 w 8627"/>
                  <a:gd name="T21" fmla="*/ 132 h 257"/>
                  <a:gd name="T22" fmla="*/ 8627 w 8627"/>
                  <a:gd name="T23" fmla="*/ 129 h 257"/>
                  <a:gd name="T24" fmla="*/ 8626 w 8627"/>
                  <a:gd name="T25" fmla="*/ 125 h 257"/>
                  <a:gd name="T26" fmla="*/ 8614 w 8627"/>
                  <a:gd name="T27" fmla="*/ 118 h 257"/>
                  <a:gd name="T28" fmla="*/ 8578 w 8627"/>
                  <a:gd name="T29" fmla="*/ 109 h 257"/>
                  <a:gd name="T30" fmla="*/ 8439 w 8627"/>
                  <a:gd name="T31" fmla="*/ 91 h 257"/>
                  <a:gd name="T32" fmla="*/ 8112 w 8627"/>
                  <a:gd name="T33" fmla="*/ 67 h 257"/>
                  <a:gd name="T34" fmla="*/ 7646 w 8627"/>
                  <a:gd name="T35" fmla="*/ 46 h 257"/>
                  <a:gd name="T36" fmla="*/ 7062 w 8627"/>
                  <a:gd name="T37" fmla="*/ 29 h 257"/>
                  <a:gd name="T38" fmla="*/ 6373 w 8627"/>
                  <a:gd name="T39" fmla="*/ 16 h 257"/>
                  <a:gd name="T40" fmla="*/ 5599 w 8627"/>
                  <a:gd name="T41" fmla="*/ 6 h 257"/>
                  <a:gd name="T42" fmla="*/ 4756 w 8627"/>
                  <a:gd name="T43" fmla="*/ 1 h 257"/>
                  <a:gd name="T44" fmla="*/ 4314 w 8627"/>
                  <a:gd name="T45" fmla="*/ 0 h 257"/>
                  <a:gd name="T46" fmla="*/ 3871 w 8627"/>
                  <a:gd name="T47" fmla="*/ 1 h 257"/>
                  <a:gd name="T48" fmla="*/ 3028 w 8627"/>
                  <a:gd name="T49" fmla="*/ 6 h 257"/>
                  <a:gd name="T50" fmla="*/ 2254 w 8627"/>
                  <a:gd name="T51" fmla="*/ 16 h 257"/>
                  <a:gd name="T52" fmla="*/ 1565 w 8627"/>
                  <a:gd name="T53" fmla="*/ 29 h 257"/>
                  <a:gd name="T54" fmla="*/ 981 w 8627"/>
                  <a:gd name="T55" fmla="*/ 46 h 257"/>
                  <a:gd name="T56" fmla="*/ 515 w 8627"/>
                  <a:gd name="T57" fmla="*/ 67 h 257"/>
                  <a:gd name="T58" fmla="*/ 188 w 8627"/>
                  <a:gd name="T59" fmla="*/ 91 h 257"/>
                  <a:gd name="T60" fmla="*/ 49 w 8627"/>
                  <a:gd name="T61" fmla="*/ 109 h 257"/>
                  <a:gd name="T62" fmla="*/ 13 w 8627"/>
                  <a:gd name="T63" fmla="*/ 118 h 257"/>
                  <a:gd name="T64" fmla="*/ 1 w 8627"/>
                  <a:gd name="T65" fmla="*/ 125 h 257"/>
                  <a:gd name="T66" fmla="*/ 0 w 8627"/>
                  <a:gd name="T67" fmla="*/ 129 h 257"/>
                  <a:gd name="T68" fmla="*/ 1 w 8627"/>
                  <a:gd name="T69" fmla="*/ 132 h 257"/>
                  <a:gd name="T70" fmla="*/ 13 w 8627"/>
                  <a:gd name="T71" fmla="*/ 138 h 257"/>
                  <a:gd name="T72" fmla="*/ 49 w 8627"/>
                  <a:gd name="T73" fmla="*/ 148 h 257"/>
                  <a:gd name="T74" fmla="*/ 188 w 8627"/>
                  <a:gd name="T75" fmla="*/ 167 h 257"/>
                  <a:gd name="T76" fmla="*/ 515 w 8627"/>
                  <a:gd name="T77" fmla="*/ 189 h 257"/>
                  <a:gd name="T78" fmla="*/ 981 w 8627"/>
                  <a:gd name="T79" fmla="*/ 210 h 257"/>
                  <a:gd name="T80" fmla="*/ 1565 w 8627"/>
                  <a:gd name="T81" fmla="*/ 227 h 257"/>
                  <a:gd name="T82" fmla="*/ 2254 w 8627"/>
                  <a:gd name="T83" fmla="*/ 242 h 257"/>
                  <a:gd name="T84" fmla="*/ 3028 w 8627"/>
                  <a:gd name="T85" fmla="*/ 251 h 257"/>
                  <a:gd name="T86" fmla="*/ 3871 w 8627"/>
                  <a:gd name="T87" fmla="*/ 256 h 257"/>
                  <a:gd name="T88" fmla="*/ 4314 w 8627"/>
                  <a:gd name="T89" fmla="*/ 257 h 2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27" h="257">
                    <a:moveTo>
                      <a:pt x="4314" y="257"/>
                    </a:moveTo>
                    <a:lnTo>
                      <a:pt x="4756" y="256"/>
                    </a:lnTo>
                    <a:lnTo>
                      <a:pt x="5599" y="251"/>
                    </a:lnTo>
                    <a:lnTo>
                      <a:pt x="6373" y="242"/>
                    </a:lnTo>
                    <a:lnTo>
                      <a:pt x="7062" y="227"/>
                    </a:lnTo>
                    <a:lnTo>
                      <a:pt x="7646" y="210"/>
                    </a:lnTo>
                    <a:lnTo>
                      <a:pt x="8112" y="189"/>
                    </a:lnTo>
                    <a:lnTo>
                      <a:pt x="8439" y="167"/>
                    </a:lnTo>
                    <a:lnTo>
                      <a:pt x="8578" y="148"/>
                    </a:lnTo>
                    <a:lnTo>
                      <a:pt x="8614" y="138"/>
                    </a:lnTo>
                    <a:lnTo>
                      <a:pt x="8626" y="132"/>
                    </a:lnTo>
                    <a:lnTo>
                      <a:pt x="8627" y="129"/>
                    </a:lnTo>
                    <a:lnTo>
                      <a:pt x="8626" y="125"/>
                    </a:lnTo>
                    <a:lnTo>
                      <a:pt x="8614" y="118"/>
                    </a:lnTo>
                    <a:lnTo>
                      <a:pt x="8578" y="109"/>
                    </a:lnTo>
                    <a:lnTo>
                      <a:pt x="8439" y="91"/>
                    </a:lnTo>
                    <a:lnTo>
                      <a:pt x="8112" y="67"/>
                    </a:lnTo>
                    <a:lnTo>
                      <a:pt x="7646" y="46"/>
                    </a:lnTo>
                    <a:lnTo>
                      <a:pt x="7062" y="29"/>
                    </a:lnTo>
                    <a:lnTo>
                      <a:pt x="6373" y="16"/>
                    </a:lnTo>
                    <a:lnTo>
                      <a:pt x="5599" y="6"/>
                    </a:lnTo>
                    <a:lnTo>
                      <a:pt x="4756" y="1"/>
                    </a:lnTo>
                    <a:lnTo>
                      <a:pt x="4314" y="0"/>
                    </a:lnTo>
                    <a:lnTo>
                      <a:pt x="3871" y="1"/>
                    </a:lnTo>
                    <a:lnTo>
                      <a:pt x="3028" y="6"/>
                    </a:lnTo>
                    <a:lnTo>
                      <a:pt x="2254" y="16"/>
                    </a:lnTo>
                    <a:lnTo>
                      <a:pt x="1565" y="29"/>
                    </a:lnTo>
                    <a:lnTo>
                      <a:pt x="981" y="46"/>
                    </a:lnTo>
                    <a:lnTo>
                      <a:pt x="515" y="67"/>
                    </a:lnTo>
                    <a:lnTo>
                      <a:pt x="188" y="91"/>
                    </a:lnTo>
                    <a:lnTo>
                      <a:pt x="49" y="109"/>
                    </a:lnTo>
                    <a:lnTo>
                      <a:pt x="13" y="118"/>
                    </a:lnTo>
                    <a:lnTo>
                      <a:pt x="1" y="125"/>
                    </a:lnTo>
                    <a:lnTo>
                      <a:pt x="0" y="129"/>
                    </a:lnTo>
                    <a:lnTo>
                      <a:pt x="1" y="132"/>
                    </a:lnTo>
                    <a:lnTo>
                      <a:pt x="13" y="138"/>
                    </a:lnTo>
                    <a:lnTo>
                      <a:pt x="49" y="148"/>
                    </a:lnTo>
                    <a:lnTo>
                      <a:pt x="188" y="167"/>
                    </a:lnTo>
                    <a:lnTo>
                      <a:pt x="515" y="189"/>
                    </a:lnTo>
                    <a:lnTo>
                      <a:pt x="981" y="210"/>
                    </a:lnTo>
                    <a:lnTo>
                      <a:pt x="1565" y="227"/>
                    </a:lnTo>
                    <a:lnTo>
                      <a:pt x="2254" y="242"/>
                    </a:lnTo>
                    <a:lnTo>
                      <a:pt x="3028" y="251"/>
                    </a:lnTo>
                    <a:lnTo>
                      <a:pt x="3871" y="256"/>
                    </a:lnTo>
                    <a:lnTo>
                      <a:pt x="4314" y="257"/>
                    </a:lnTo>
                    <a:close/>
                  </a:path>
                </a:pathLst>
              </a:custGeom>
              <a:solidFill>
                <a:srgbClr val="BBBBB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6" name="ïṡľîḋé">
                <a:extLst>
                  <a:ext uri="{FF2B5EF4-FFF2-40B4-BE49-F238E27FC236}">
                    <a16:creationId xmlns:a16="http://schemas.microsoft.com/office/drawing/2014/main" id="{41A40310-663D-4193-B23F-045194F3E8A8}"/>
                  </a:ext>
                </a:extLst>
              </p:cNvPr>
              <p:cNvSpPr/>
              <p:nvPr/>
            </p:nvSpPr>
            <p:spPr bwMode="auto">
              <a:xfrm>
                <a:off x="1060" y="3156"/>
                <a:ext cx="1722" cy="51"/>
              </a:xfrm>
              <a:custGeom>
                <a:avLst/>
                <a:gdLst>
                  <a:gd name="T0" fmla="*/ 4304 w 8607"/>
                  <a:gd name="T1" fmla="*/ 253 h 253"/>
                  <a:gd name="T2" fmla="*/ 4745 w 8607"/>
                  <a:gd name="T3" fmla="*/ 252 h 253"/>
                  <a:gd name="T4" fmla="*/ 5586 w 8607"/>
                  <a:gd name="T5" fmla="*/ 247 h 253"/>
                  <a:gd name="T6" fmla="*/ 6359 w 8607"/>
                  <a:gd name="T7" fmla="*/ 238 h 253"/>
                  <a:gd name="T8" fmla="*/ 7045 w 8607"/>
                  <a:gd name="T9" fmla="*/ 224 h 253"/>
                  <a:gd name="T10" fmla="*/ 7630 w 8607"/>
                  <a:gd name="T11" fmla="*/ 207 h 253"/>
                  <a:gd name="T12" fmla="*/ 8094 w 8607"/>
                  <a:gd name="T13" fmla="*/ 186 h 253"/>
                  <a:gd name="T14" fmla="*/ 8420 w 8607"/>
                  <a:gd name="T15" fmla="*/ 164 h 253"/>
                  <a:gd name="T16" fmla="*/ 8559 w 8607"/>
                  <a:gd name="T17" fmla="*/ 146 h 253"/>
                  <a:gd name="T18" fmla="*/ 8595 w 8607"/>
                  <a:gd name="T19" fmla="*/ 136 h 253"/>
                  <a:gd name="T20" fmla="*/ 8606 w 8607"/>
                  <a:gd name="T21" fmla="*/ 130 h 253"/>
                  <a:gd name="T22" fmla="*/ 8607 w 8607"/>
                  <a:gd name="T23" fmla="*/ 127 h 253"/>
                  <a:gd name="T24" fmla="*/ 8606 w 8607"/>
                  <a:gd name="T25" fmla="*/ 123 h 253"/>
                  <a:gd name="T26" fmla="*/ 8595 w 8607"/>
                  <a:gd name="T27" fmla="*/ 116 h 253"/>
                  <a:gd name="T28" fmla="*/ 8559 w 8607"/>
                  <a:gd name="T29" fmla="*/ 107 h 253"/>
                  <a:gd name="T30" fmla="*/ 8420 w 8607"/>
                  <a:gd name="T31" fmla="*/ 89 h 253"/>
                  <a:gd name="T32" fmla="*/ 8094 w 8607"/>
                  <a:gd name="T33" fmla="*/ 66 h 253"/>
                  <a:gd name="T34" fmla="*/ 7630 w 8607"/>
                  <a:gd name="T35" fmla="*/ 46 h 253"/>
                  <a:gd name="T36" fmla="*/ 7045 w 8607"/>
                  <a:gd name="T37" fmla="*/ 29 h 253"/>
                  <a:gd name="T38" fmla="*/ 6359 w 8607"/>
                  <a:gd name="T39" fmla="*/ 16 h 253"/>
                  <a:gd name="T40" fmla="*/ 5586 w 8607"/>
                  <a:gd name="T41" fmla="*/ 6 h 253"/>
                  <a:gd name="T42" fmla="*/ 4745 w 8607"/>
                  <a:gd name="T43" fmla="*/ 1 h 253"/>
                  <a:gd name="T44" fmla="*/ 4304 w 8607"/>
                  <a:gd name="T45" fmla="*/ 0 h 253"/>
                  <a:gd name="T46" fmla="*/ 3862 w 8607"/>
                  <a:gd name="T47" fmla="*/ 1 h 253"/>
                  <a:gd name="T48" fmla="*/ 3021 w 8607"/>
                  <a:gd name="T49" fmla="*/ 6 h 253"/>
                  <a:gd name="T50" fmla="*/ 2248 w 8607"/>
                  <a:gd name="T51" fmla="*/ 16 h 253"/>
                  <a:gd name="T52" fmla="*/ 1562 w 8607"/>
                  <a:gd name="T53" fmla="*/ 29 h 253"/>
                  <a:gd name="T54" fmla="*/ 977 w 8607"/>
                  <a:gd name="T55" fmla="*/ 46 h 253"/>
                  <a:gd name="T56" fmla="*/ 513 w 8607"/>
                  <a:gd name="T57" fmla="*/ 66 h 253"/>
                  <a:gd name="T58" fmla="*/ 187 w 8607"/>
                  <a:gd name="T59" fmla="*/ 89 h 253"/>
                  <a:gd name="T60" fmla="*/ 48 w 8607"/>
                  <a:gd name="T61" fmla="*/ 107 h 253"/>
                  <a:gd name="T62" fmla="*/ 12 w 8607"/>
                  <a:gd name="T63" fmla="*/ 116 h 253"/>
                  <a:gd name="T64" fmla="*/ 1 w 8607"/>
                  <a:gd name="T65" fmla="*/ 123 h 253"/>
                  <a:gd name="T66" fmla="*/ 0 w 8607"/>
                  <a:gd name="T67" fmla="*/ 127 h 253"/>
                  <a:gd name="T68" fmla="*/ 1 w 8607"/>
                  <a:gd name="T69" fmla="*/ 130 h 253"/>
                  <a:gd name="T70" fmla="*/ 12 w 8607"/>
                  <a:gd name="T71" fmla="*/ 136 h 253"/>
                  <a:gd name="T72" fmla="*/ 48 w 8607"/>
                  <a:gd name="T73" fmla="*/ 146 h 253"/>
                  <a:gd name="T74" fmla="*/ 187 w 8607"/>
                  <a:gd name="T75" fmla="*/ 164 h 253"/>
                  <a:gd name="T76" fmla="*/ 513 w 8607"/>
                  <a:gd name="T77" fmla="*/ 186 h 253"/>
                  <a:gd name="T78" fmla="*/ 977 w 8607"/>
                  <a:gd name="T79" fmla="*/ 207 h 253"/>
                  <a:gd name="T80" fmla="*/ 1562 w 8607"/>
                  <a:gd name="T81" fmla="*/ 224 h 253"/>
                  <a:gd name="T82" fmla="*/ 2248 w 8607"/>
                  <a:gd name="T83" fmla="*/ 238 h 253"/>
                  <a:gd name="T84" fmla="*/ 3021 w 8607"/>
                  <a:gd name="T85" fmla="*/ 247 h 253"/>
                  <a:gd name="T86" fmla="*/ 3862 w 8607"/>
                  <a:gd name="T87" fmla="*/ 252 h 253"/>
                  <a:gd name="T88" fmla="*/ 4304 w 8607"/>
                  <a:gd name="T89" fmla="*/ 253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607" h="253">
                    <a:moveTo>
                      <a:pt x="4304" y="253"/>
                    </a:moveTo>
                    <a:lnTo>
                      <a:pt x="4745" y="252"/>
                    </a:lnTo>
                    <a:lnTo>
                      <a:pt x="5586" y="247"/>
                    </a:lnTo>
                    <a:lnTo>
                      <a:pt x="6359" y="238"/>
                    </a:lnTo>
                    <a:lnTo>
                      <a:pt x="7045" y="224"/>
                    </a:lnTo>
                    <a:lnTo>
                      <a:pt x="7630" y="207"/>
                    </a:lnTo>
                    <a:lnTo>
                      <a:pt x="8094" y="186"/>
                    </a:lnTo>
                    <a:lnTo>
                      <a:pt x="8420" y="164"/>
                    </a:lnTo>
                    <a:lnTo>
                      <a:pt x="8559" y="146"/>
                    </a:lnTo>
                    <a:lnTo>
                      <a:pt x="8595" y="136"/>
                    </a:lnTo>
                    <a:lnTo>
                      <a:pt x="8606" y="130"/>
                    </a:lnTo>
                    <a:lnTo>
                      <a:pt x="8607" y="127"/>
                    </a:lnTo>
                    <a:lnTo>
                      <a:pt x="8606" y="123"/>
                    </a:lnTo>
                    <a:lnTo>
                      <a:pt x="8595" y="116"/>
                    </a:lnTo>
                    <a:lnTo>
                      <a:pt x="8559" y="107"/>
                    </a:lnTo>
                    <a:lnTo>
                      <a:pt x="8420" y="89"/>
                    </a:lnTo>
                    <a:lnTo>
                      <a:pt x="8094" y="66"/>
                    </a:lnTo>
                    <a:lnTo>
                      <a:pt x="7630" y="46"/>
                    </a:lnTo>
                    <a:lnTo>
                      <a:pt x="7045" y="29"/>
                    </a:lnTo>
                    <a:lnTo>
                      <a:pt x="6359" y="16"/>
                    </a:lnTo>
                    <a:lnTo>
                      <a:pt x="5586" y="6"/>
                    </a:lnTo>
                    <a:lnTo>
                      <a:pt x="4745" y="1"/>
                    </a:lnTo>
                    <a:lnTo>
                      <a:pt x="4304" y="0"/>
                    </a:lnTo>
                    <a:lnTo>
                      <a:pt x="3862" y="1"/>
                    </a:lnTo>
                    <a:lnTo>
                      <a:pt x="3021" y="6"/>
                    </a:lnTo>
                    <a:lnTo>
                      <a:pt x="2248" y="16"/>
                    </a:lnTo>
                    <a:lnTo>
                      <a:pt x="1562" y="29"/>
                    </a:lnTo>
                    <a:lnTo>
                      <a:pt x="977" y="46"/>
                    </a:lnTo>
                    <a:lnTo>
                      <a:pt x="513" y="66"/>
                    </a:lnTo>
                    <a:lnTo>
                      <a:pt x="187" y="89"/>
                    </a:lnTo>
                    <a:lnTo>
                      <a:pt x="48" y="107"/>
                    </a:lnTo>
                    <a:lnTo>
                      <a:pt x="12" y="116"/>
                    </a:lnTo>
                    <a:lnTo>
                      <a:pt x="1" y="123"/>
                    </a:lnTo>
                    <a:lnTo>
                      <a:pt x="0" y="127"/>
                    </a:lnTo>
                    <a:lnTo>
                      <a:pt x="1" y="130"/>
                    </a:lnTo>
                    <a:lnTo>
                      <a:pt x="12" y="136"/>
                    </a:lnTo>
                    <a:lnTo>
                      <a:pt x="48" y="146"/>
                    </a:lnTo>
                    <a:lnTo>
                      <a:pt x="187" y="164"/>
                    </a:lnTo>
                    <a:lnTo>
                      <a:pt x="513" y="186"/>
                    </a:lnTo>
                    <a:lnTo>
                      <a:pt x="977" y="207"/>
                    </a:lnTo>
                    <a:lnTo>
                      <a:pt x="1562" y="224"/>
                    </a:lnTo>
                    <a:lnTo>
                      <a:pt x="2248" y="238"/>
                    </a:lnTo>
                    <a:lnTo>
                      <a:pt x="3021" y="247"/>
                    </a:lnTo>
                    <a:lnTo>
                      <a:pt x="3862" y="252"/>
                    </a:lnTo>
                    <a:lnTo>
                      <a:pt x="4304" y="253"/>
                    </a:lnTo>
                    <a:close/>
                  </a:path>
                </a:pathLst>
              </a:custGeom>
              <a:solidFill>
                <a:srgbClr val="BABA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7" name="iṧļíḍé">
                <a:extLst>
                  <a:ext uri="{FF2B5EF4-FFF2-40B4-BE49-F238E27FC236}">
                    <a16:creationId xmlns:a16="http://schemas.microsoft.com/office/drawing/2014/main" id="{953E9D1F-D56F-4277-8A06-39D481365B04}"/>
                  </a:ext>
                </a:extLst>
              </p:cNvPr>
              <p:cNvSpPr/>
              <p:nvPr/>
            </p:nvSpPr>
            <p:spPr bwMode="auto">
              <a:xfrm>
                <a:off x="1062" y="3157"/>
                <a:ext cx="1718" cy="50"/>
              </a:xfrm>
              <a:custGeom>
                <a:avLst/>
                <a:gdLst>
                  <a:gd name="T0" fmla="*/ 4296 w 8591"/>
                  <a:gd name="T1" fmla="*/ 249 h 249"/>
                  <a:gd name="T2" fmla="*/ 4736 w 8591"/>
                  <a:gd name="T3" fmla="*/ 248 h 249"/>
                  <a:gd name="T4" fmla="*/ 5576 w 8591"/>
                  <a:gd name="T5" fmla="*/ 243 h 249"/>
                  <a:gd name="T6" fmla="*/ 6347 w 8591"/>
                  <a:gd name="T7" fmla="*/ 233 h 249"/>
                  <a:gd name="T8" fmla="*/ 7032 w 8591"/>
                  <a:gd name="T9" fmla="*/ 220 h 249"/>
                  <a:gd name="T10" fmla="*/ 7615 w 8591"/>
                  <a:gd name="T11" fmla="*/ 204 h 249"/>
                  <a:gd name="T12" fmla="*/ 8078 w 8591"/>
                  <a:gd name="T13" fmla="*/ 184 h 249"/>
                  <a:gd name="T14" fmla="*/ 8404 w 8591"/>
                  <a:gd name="T15" fmla="*/ 162 h 249"/>
                  <a:gd name="T16" fmla="*/ 8543 w 8591"/>
                  <a:gd name="T17" fmla="*/ 143 h 249"/>
                  <a:gd name="T18" fmla="*/ 8579 w 8591"/>
                  <a:gd name="T19" fmla="*/ 134 h 249"/>
                  <a:gd name="T20" fmla="*/ 8590 w 8591"/>
                  <a:gd name="T21" fmla="*/ 128 h 249"/>
                  <a:gd name="T22" fmla="*/ 8591 w 8591"/>
                  <a:gd name="T23" fmla="*/ 125 h 249"/>
                  <a:gd name="T24" fmla="*/ 8590 w 8591"/>
                  <a:gd name="T25" fmla="*/ 121 h 249"/>
                  <a:gd name="T26" fmla="*/ 8579 w 8591"/>
                  <a:gd name="T27" fmla="*/ 115 h 249"/>
                  <a:gd name="T28" fmla="*/ 8543 w 8591"/>
                  <a:gd name="T29" fmla="*/ 105 h 249"/>
                  <a:gd name="T30" fmla="*/ 8404 w 8591"/>
                  <a:gd name="T31" fmla="*/ 88 h 249"/>
                  <a:gd name="T32" fmla="*/ 8078 w 8591"/>
                  <a:gd name="T33" fmla="*/ 65 h 249"/>
                  <a:gd name="T34" fmla="*/ 7615 w 8591"/>
                  <a:gd name="T35" fmla="*/ 45 h 249"/>
                  <a:gd name="T36" fmla="*/ 7032 w 8591"/>
                  <a:gd name="T37" fmla="*/ 29 h 249"/>
                  <a:gd name="T38" fmla="*/ 6347 w 8591"/>
                  <a:gd name="T39" fmla="*/ 16 h 249"/>
                  <a:gd name="T40" fmla="*/ 5576 w 8591"/>
                  <a:gd name="T41" fmla="*/ 5 h 249"/>
                  <a:gd name="T42" fmla="*/ 4736 w 8591"/>
                  <a:gd name="T43" fmla="*/ 1 h 249"/>
                  <a:gd name="T44" fmla="*/ 4296 w 8591"/>
                  <a:gd name="T45" fmla="*/ 0 h 249"/>
                  <a:gd name="T46" fmla="*/ 3855 w 8591"/>
                  <a:gd name="T47" fmla="*/ 1 h 249"/>
                  <a:gd name="T48" fmla="*/ 3015 w 8591"/>
                  <a:gd name="T49" fmla="*/ 5 h 249"/>
                  <a:gd name="T50" fmla="*/ 2244 w 8591"/>
                  <a:gd name="T51" fmla="*/ 16 h 249"/>
                  <a:gd name="T52" fmla="*/ 1559 w 8591"/>
                  <a:gd name="T53" fmla="*/ 29 h 249"/>
                  <a:gd name="T54" fmla="*/ 976 w 8591"/>
                  <a:gd name="T55" fmla="*/ 45 h 249"/>
                  <a:gd name="T56" fmla="*/ 513 w 8591"/>
                  <a:gd name="T57" fmla="*/ 65 h 249"/>
                  <a:gd name="T58" fmla="*/ 187 w 8591"/>
                  <a:gd name="T59" fmla="*/ 88 h 249"/>
                  <a:gd name="T60" fmla="*/ 48 w 8591"/>
                  <a:gd name="T61" fmla="*/ 105 h 249"/>
                  <a:gd name="T62" fmla="*/ 12 w 8591"/>
                  <a:gd name="T63" fmla="*/ 115 h 249"/>
                  <a:gd name="T64" fmla="*/ 1 w 8591"/>
                  <a:gd name="T65" fmla="*/ 121 h 249"/>
                  <a:gd name="T66" fmla="*/ 0 w 8591"/>
                  <a:gd name="T67" fmla="*/ 125 h 249"/>
                  <a:gd name="T68" fmla="*/ 1 w 8591"/>
                  <a:gd name="T69" fmla="*/ 128 h 249"/>
                  <a:gd name="T70" fmla="*/ 12 w 8591"/>
                  <a:gd name="T71" fmla="*/ 134 h 249"/>
                  <a:gd name="T72" fmla="*/ 48 w 8591"/>
                  <a:gd name="T73" fmla="*/ 143 h 249"/>
                  <a:gd name="T74" fmla="*/ 187 w 8591"/>
                  <a:gd name="T75" fmla="*/ 162 h 249"/>
                  <a:gd name="T76" fmla="*/ 513 w 8591"/>
                  <a:gd name="T77" fmla="*/ 184 h 249"/>
                  <a:gd name="T78" fmla="*/ 976 w 8591"/>
                  <a:gd name="T79" fmla="*/ 204 h 249"/>
                  <a:gd name="T80" fmla="*/ 1559 w 8591"/>
                  <a:gd name="T81" fmla="*/ 220 h 249"/>
                  <a:gd name="T82" fmla="*/ 2244 w 8591"/>
                  <a:gd name="T83" fmla="*/ 233 h 249"/>
                  <a:gd name="T84" fmla="*/ 3015 w 8591"/>
                  <a:gd name="T85" fmla="*/ 243 h 249"/>
                  <a:gd name="T86" fmla="*/ 3855 w 8591"/>
                  <a:gd name="T87" fmla="*/ 248 h 249"/>
                  <a:gd name="T88" fmla="*/ 4296 w 8591"/>
                  <a:gd name="T89" fmla="*/ 249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591" h="249">
                    <a:moveTo>
                      <a:pt x="4296" y="249"/>
                    </a:moveTo>
                    <a:lnTo>
                      <a:pt x="4736" y="248"/>
                    </a:lnTo>
                    <a:lnTo>
                      <a:pt x="5576" y="243"/>
                    </a:lnTo>
                    <a:lnTo>
                      <a:pt x="6347" y="233"/>
                    </a:lnTo>
                    <a:lnTo>
                      <a:pt x="7032" y="220"/>
                    </a:lnTo>
                    <a:lnTo>
                      <a:pt x="7615" y="204"/>
                    </a:lnTo>
                    <a:lnTo>
                      <a:pt x="8078" y="184"/>
                    </a:lnTo>
                    <a:lnTo>
                      <a:pt x="8404" y="162"/>
                    </a:lnTo>
                    <a:lnTo>
                      <a:pt x="8543" y="143"/>
                    </a:lnTo>
                    <a:lnTo>
                      <a:pt x="8579" y="134"/>
                    </a:lnTo>
                    <a:lnTo>
                      <a:pt x="8590" y="128"/>
                    </a:lnTo>
                    <a:lnTo>
                      <a:pt x="8591" y="125"/>
                    </a:lnTo>
                    <a:lnTo>
                      <a:pt x="8590" y="121"/>
                    </a:lnTo>
                    <a:lnTo>
                      <a:pt x="8579" y="115"/>
                    </a:lnTo>
                    <a:lnTo>
                      <a:pt x="8543" y="105"/>
                    </a:lnTo>
                    <a:lnTo>
                      <a:pt x="8404" y="88"/>
                    </a:lnTo>
                    <a:lnTo>
                      <a:pt x="8078" y="65"/>
                    </a:lnTo>
                    <a:lnTo>
                      <a:pt x="7615" y="45"/>
                    </a:lnTo>
                    <a:lnTo>
                      <a:pt x="7032" y="29"/>
                    </a:lnTo>
                    <a:lnTo>
                      <a:pt x="6347" y="16"/>
                    </a:lnTo>
                    <a:lnTo>
                      <a:pt x="5576" y="5"/>
                    </a:lnTo>
                    <a:lnTo>
                      <a:pt x="4736" y="1"/>
                    </a:lnTo>
                    <a:lnTo>
                      <a:pt x="4296" y="0"/>
                    </a:lnTo>
                    <a:lnTo>
                      <a:pt x="3855" y="1"/>
                    </a:lnTo>
                    <a:lnTo>
                      <a:pt x="3015" y="5"/>
                    </a:lnTo>
                    <a:lnTo>
                      <a:pt x="2244" y="16"/>
                    </a:lnTo>
                    <a:lnTo>
                      <a:pt x="1559" y="29"/>
                    </a:lnTo>
                    <a:lnTo>
                      <a:pt x="976" y="45"/>
                    </a:lnTo>
                    <a:lnTo>
                      <a:pt x="513" y="65"/>
                    </a:lnTo>
                    <a:lnTo>
                      <a:pt x="187" y="88"/>
                    </a:lnTo>
                    <a:lnTo>
                      <a:pt x="48" y="105"/>
                    </a:lnTo>
                    <a:lnTo>
                      <a:pt x="12" y="115"/>
                    </a:lnTo>
                    <a:lnTo>
                      <a:pt x="1" y="121"/>
                    </a:lnTo>
                    <a:lnTo>
                      <a:pt x="0" y="125"/>
                    </a:lnTo>
                    <a:lnTo>
                      <a:pt x="1" y="128"/>
                    </a:lnTo>
                    <a:lnTo>
                      <a:pt x="12" y="134"/>
                    </a:lnTo>
                    <a:lnTo>
                      <a:pt x="48" y="143"/>
                    </a:lnTo>
                    <a:lnTo>
                      <a:pt x="187" y="162"/>
                    </a:lnTo>
                    <a:lnTo>
                      <a:pt x="513" y="184"/>
                    </a:lnTo>
                    <a:lnTo>
                      <a:pt x="976" y="204"/>
                    </a:lnTo>
                    <a:lnTo>
                      <a:pt x="1559" y="220"/>
                    </a:lnTo>
                    <a:lnTo>
                      <a:pt x="2244" y="233"/>
                    </a:lnTo>
                    <a:lnTo>
                      <a:pt x="3015" y="243"/>
                    </a:lnTo>
                    <a:lnTo>
                      <a:pt x="3855" y="248"/>
                    </a:lnTo>
                    <a:lnTo>
                      <a:pt x="4296" y="249"/>
                    </a:lnTo>
                    <a:close/>
                  </a:path>
                </a:pathLst>
              </a:custGeom>
              <a:solidFill>
                <a:srgbClr val="B9B9B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8" name="îṣļíḓè">
                <a:extLst>
                  <a:ext uri="{FF2B5EF4-FFF2-40B4-BE49-F238E27FC236}">
                    <a16:creationId xmlns:a16="http://schemas.microsoft.com/office/drawing/2014/main" id="{CAF4DC06-9738-4D00-BB21-D22D6A34F791}"/>
                  </a:ext>
                </a:extLst>
              </p:cNvPr>
              <p:cNvSpPr/>
              <p:nvPr/>
            </p:nvSpPr>
            <p:spPr bwMode="auto">
              <a:xfrm>
                <a:off x="1064" y="3157"/>
                <a:ext cx="1714" cy="49"/>
              </a:xfrm>
              <a:custGeom>
                <a:avLst/>
                <a:gdLst>
                  <a:gd name="T0" fmla="*/ 4287 w 8573"/>
                  <a:gd name="T1" fmla="*/ 245 h 245"/>
                  <a:gd name="T2" fmla="*/ 4727 w 8573"/>
                  <a:gd name="T3" fmla="*/ 244 h 245"/>
                  <a:gd name="T4" fmla="*/ 5564 w 8573"/>
                  <a:gd name="T5" fmla="*/ 239 h 245"/>
                  <a:gd name="T6" fmla="*/ 6334 w 8573"/>
                  <a:gd name="T7" fmla="*/ 229 h 245"/>
                  <a:gd name="T8" fmla="*/ 7017 w 8573"/>
                  <a:gd name="T9" fmla="*/ 217 h 245"/>
                  <a:gd name="T10" fmla="*/ 7599 w 8573"/>
                  <a:gd name="T11" fmla="*/ 200 h 245"/>
                  <a:gd name="T12" fmla="*/ 8061 w 8573"/>
                  <a:gd name="T13" fmla="*/ 181 h 245"/>
                  <a:gd name="T14" fmla="*/ 8387 w 8573"/>
                  <a:gd name="T15" fmla="*/ 159 h 245"/>
                  <a:gd name="T16" fmla="*/ 8526 w 8573"/>
                  <a:gd name="T17" fmla="*/ 141 h 245"/>
                  <a:gd name="T18" fmla="*/ 8561 w 8573"/>
                  <a:gd name="T19" fmla="*/ 132 h 245"/>
                  <a:gd name="T20" fmla="*/ 8572 w 8573"/>
                  <a:gd name="T21" fmla="*/ 126 h 245"/>
                  <a:gd name="T22" fmla="*/ 8573 w 8573"/>
                  <a:gd name="T23" fmla="*/ 123 h 245"/>
                  <a:gd name="T24" fmla="*/ 8572 w 8573"/>
                  <a:gd name="T25" fmla="*/ 119 h 245"/>
                  <a:gd name="T26" fmla="*/ 8561 w 8573"/>
                  <a:gd name="T27" fmla="*/ 113 h 245"/>
                  <a:gd name="T28" fmla="*/ 8526 w 8573"/>
                  <a:gd name="T29" fmla="*/ 104 h 245"/>
                  <a:gd name="T30" fmla="*/ 8387 w 8573"/>
                  <a:gd name="T31" fmla="*/ 87 h 245"/>
                  <a:gd name="T32" fmla="*/ 8061 w 8573"/>
                  <a:gd name="T33" fmla="*/ 64 h 245"/>
                  <a:gd name="T34" fmla="*/ 7599 w 8573"/>
                  <a:gd name="T35" fmla="*/ 44 h 245"/>
                  <a:gd name="T36" fmla="*/ 7017 w 8573"/>
                  <a:gd name="T37" fmla="*/ 28 h 245"/>
                  <a:gd name="T38" fmla="*/ 6334 w 8573"/>
                  <a:gd name="T39" fmla="*/ 15 h 245"/>
                  <a:gd name="T40" fmla="*/ 5564 w 8573"/>
                  <a:gd name="T41" fmla="*/ 5 h 245"/>
                  <a:gd name="T42" fmla="*/ 4727 w 8573"/>
                  <a:gd name="T43" fmla="*/ 1 h 245"/>
                  <a:gd name="T44" fmla="*/ 4287 w 8573"/>
                  <a:gd name="T45" fmla="*/ 0 h 245"/>
                  <a:gd name="T46" fmla="*/ 3846 w 8573"/>
                  <a:gd name="T47" fmla="*/ 1 h 245"/>
                  <a:gd name="T48" fmla="*/ 3009 w 8573"/>
                  <a:gd name="T49" fmla="*/ 5 h 245"/>
                  <a:gd name="T50" fmla="*/ 2239 w 8573"/>
                  <a:gd name="T51" fmla="*/ 15 h 245"/>
                  <a:gd name="T52" fmla="*/ 1556 w 8573"/>
                  <a:gd name="T53" fmla="*/ 28 h 245"/>
                  <a:gd name="T54" fmla="*/ 974 w 8573"/>
                  <a:gd name="T55" fmla="*/ 44 h 245"/>
                  <a:gd name="T56" fmla="*/ 512 w 8573"/>
                  <a:gd name="T57" fmla="*/ 64 h 245"/>
                  <a:gd name="T58" fmla="*/ 186 w 8573"/>
                  <a:gd name="T59" fmla="*/ 87 h 245"/>
                  <a:gd name="T60" fmla="*/ 47 w 8573"/>
                  <a:gd name="T61" fmla="*/ 104 h 245"/>
                  <a:gd name="T62" fmla="*/ 12 w 8573"/>
                  <a:gd name="T63" fmla="*/ 113 h 245"/>
                  <a:gd name="T64" fmla="*/ 1 w 8573"/>
                  <a:gd name="T65" fmla="*/ 119 h 245"/>
                  <a:gd name="T66" fmla="*/ 0 w 8573"/>
                  <a:gd name="T67" fmla="*/ 123 h 245"/>
                  <a:gd name="T68" fmla="*/ 1 w 8573"/>
                  <a:gd name="T69" fmla="*/ 126 h 245"/>
                  <a:gd name="T70" fmla="*/ 12 w 8573"/>
                  <a:gd name="T71" fmla="*/ 132 h 245"/>
                  <a:gd name="T72" fmla="*/ 47 w 8573"/>
                  <a:gd name="T73" fmla="*/ 141 h 245"/>
                  <a:gd name="T74" fmla="*/ 186 w 8573"/>
                  <a:gd name="T75" fmla="*/ 159 h 245"/>
                  <a:gd name="T76" fmla="*/ 512 w 8573"/>
                  <a:gd name="T77" fmla="*/ 181 h 245"/>
                  <a:gd name="T78" fmla="*/ 974 w 8573"/>
                  <a:gd name="T79" fmla="*/ 200 h 245"/>
                  <a:gd name="T80" fmla="*/ 1556 w 8573"/>
                  <a:gd name="T81" fmla="*/ 217 h 245"/>
                  <a:gd name="T82" fmla="*/ 2239 w 8573"/>
                  <a:gd name="T83" fmla="*/ 229 h 245"/>
                  <a:gd name="T84" fmla="*/ 3009 w 8573"/>
                  <a:gd name="T85" fmla="*/ 239 h 245"/>
                  <a:gd name="T86" fmla="*/ 3846 w 8573"/>
                  <a:gd name="T87" fmla="*/ 244 h 245"/>
                  <a:gd name="T88" fmla="*/ 4287 w 8573"/>
                  <a:gd name="T89" fmla="*/ 245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573" h="245">
                    <a:moveTo>
                      <a:pt x="4287" y="245"/>
                    </a:moveTo>
                    <a:lnTo>
                      <a:pt x="4727" y="244"/>
                    </a:lnTo>
                    <a:lnTo>
                      <a:pt x="5564" y="239"/>
                    </a:lnTo>
                    <a:lnTo>
                      <a:pt x="6334" y="229"/>
                    </a:lnTo>
                    <a:lnTo>
                      <a:pt x="7017" y="217"/>
                    </a:lnTo>
                    <a:lnTo>
                      <a:pt x="7599" y="200"/>
                    </a:lnTo>
                    <a:lnTo>
                      <a:pt x="8061" y="181"/>
                    </a:lnTo>
                    <a:lnTo>
                      <a:pt x="8387" y="159"/>
                    </a:lnTo>
                    <a:lnTo>
                      <a:pt x="8526" y="141"/>
                    </a:lnTo>
                    <a:lnTo>
                      <a:pt x="8561" y="132"/>
                    </a:lnTo>
                    <a:lnTo>
                      <a:pt x="8572" y="126"/>
                    </a:lnTo>
                    <a:lnTo>
                      <a:pt x="8573" y="123"/>
                    </a:lnTo>
                    <a:lnTo>
                      <a:pt x="8572" y="119"/>
                    </a:lnTo>
                    <a:lnTo>
                      <a:pt x="8561" y="113"/>
                    </a:lnTo>
                    <a:lnTo>
                      <a:pt x="8526" y="104"/>
                    </a:lnTo>
                    <a:lnTo>
                      <a:pt x="8387" y="87"/>
                    </a:lnTo>
                    <a:lnTo>
                      <a:pt x="8061" y="64"/>
                    </a:lnTo>
                    <a:lnTo>
                      <a:pt x="7599" y="44"/>
                    </a:lnTo>
                    <a:lnTo>
                      <a:pt x="7017" y="28"/>
                    </a:lnTo>
                    <a:lnTo>
                      <a:pt x="6334" y="15"/>
                    </a:lnTo>
                    <a:lnTo>
                      <a:pt x="5564" y="5"/>
                    </a:lnTo>
                    <a:lnTo>
                      <a:pt x="4727" y="1"/>
                    </a:lnTo>
                    <a:lnTo>
                      <a:pt x="4287" y="0"/>
                    </a:lnTo>
                    <a:lnTo>
                      <a:pt x="3846" y="1"/>
                    </a:lnTo>
                    <a:lnTo>
                      <a:pt x="3009" y="5"/>
                    </a:lnTo>
                    <a:lnTo>
                      <a:pt x="2239" y="15"/>
                    </a:lnTo>
                    <a:lnTo>
                      <a:pt x="1556" y="28"/>
                    </a:lnTo>
                    <a:lnTo>
                      <a:pt x="974" y="44"/>
                    </a:lnTo>
                    <a:lnTo>
                      <a:pt x="512" y="64"/>
                    </a:lnTo>
                    <a:lnTo>
                      <a:pt x="186" y="87"/>
                    </a:lnTo>
                    <a:lnTo>
                      <a:pt x="47" y="104"/>
                    </a:lnTo>
                    <a:lnTo>
                      <a:pt x="12" y="113"/>
                    </a:lnTo>
                    <a:lnTo>
                      <a:pt x="1" y="119"/>
                    </a:lnTo>
                    <a:lnTo>
                      <a:pt x="0" y="123"/>
                    </a:lnTo>
                    <a:lnTo>
                      <a:pt x="1" y="126"/>
                    </a:lnTo>
                    <a:lnTo>
                      <a:pt x="12" y="132"/>
                    </a:lnTo>
                    <a:lnTo>
                      <a:pt x="47" y="141"/>
                    </a:lnTo>
                    <a:lnTo>
                      <a:pt x="186" y="159"/>
                    </a:lnTo>
                    <a:lnTo>
                      <a:pt x="512" y="181"/>
                    </a:lnTo>
                    <a:lnTo>
                      <a:pt x="974" y="200"/>
                    </a:lnTo>
                    <a:lnTo>
                      <a:pt x="1556" y="217"/>
                    </a:lnTo>
                    <a:lnTo>
                      <a:pt x="2239" y="229"/>
                    </a:lnTo>
                    <a:lnTo>
                      <a:pt x="3009" y="239"/>
                    </a:lnTo>
                    <a:lnTo>
                      <a:pt x="3846" y="244"/>
                    </a:lnTo>
                    <a:lnTo>
                      <a:pt x="4287" y="245"/>
                    </a:lnTo>
                    <a:close/>
                  </a:path>
                </a:pathLst>
              </a:custGeom>
              <a:solidFill>
                <a:srgbClr val="B8B8B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49" name="íṡḷiḋé">
                <a:extLst>
                  <a:ext uri="{FF2B5EF4-FFF2-40B4-BE49-F238E27FC236}">
                    <a16:creationId xmlns:a16="http://schemas.microsoft.com/office/drawing/2014/main" id="{47B6B9CE-D0B6-4543-AF13-C8F6CE4A9E2C}"/>
                  </a:ext>
                </a:extLst>
              </p:cNvPr>
              <p:cNvSpPr/>
              <p:nvPr/>
            </p:nvSpPr>
            <p:spPr bwMode="auto">
              <a:xfrm>
                <a:off x="1065" y="3158"/>
                <a:ext cx="1712" cy="48"/>
              </a:xfrm>
              <a:custGeom>
                <a:avLst/>
                <a:gdLst>
                  <a:gd name="T0" fmla="*/ 4279 w 8557"/>
                  <a:gd name="T1" fmla="*/ 241 h 241"/>
                  <a:gd name="T2" fmla="*/ 4718 w 8557"/>
                  <a:gd name="T3" fmla="*/ 240 h 241"/>
                  <a:gd name="T4" fmla="*/ 5554 w 8557"/>
                  <a:gd name="T5" fmla="*/ 235 h 241"/>
                  <a:gd name="T6" fmla="*/ 6322 w 8557"/>
                  <a:gd name="T7" fmla="*/ 226 h 241"/>
                  <a:gd name="T8" fmla="*/ 7004 w 8557"/>
                  <a:gd name="T9" fmla="*/ 213 h 241"/>
                  <a:gd name="T10" fmla="*/ 7585 w 8557"/>
                  <a:gd name="T11" fmla="*/ 197 h 241"/>
                  <a:gd name="T12" fmla="*/ 8046 w 8557"/>
                  <a:gd name="T13" fmla="*/ 178 h 241"/>
                  <a:gd name="T14" fmla="*/ 8371 w 8557"/>
                  <a:gd name="T15" fmla="*/ 157 h 241"/>
                  <a:gd name="T16" fmla="*/ 8508 w 8557"/>
                  <a:gd name="T17" fmla="*/ 139 h 241"/>
                  <a:gd name="T18" fmla="*/ 8544 w 8557"/>
                  <a:gd name="T19" fmla="*/ 130 h 241"/>
                  <a:gd name="T20" fmla="*/ 8556 w 8557"/>
                  <a:gd name="T21" fmla="*/ 124 h 241"/>
                  <a:gd name="T22" fmla="*/ 8557 w 8557"/>
                  <a:gd name="T23" fmla="*/ 121 h 241"/>
                  <a:gd name="T24" fmla="*/ 8556 w 8557"/>
                  <a:gd name="T25" fmla="*/ 117 h 241"/>
                  <a:gd name="T26" fmla="*/ 8544 w 8557"/>
                  <a:gd name="T27" fmla="*/ 111 h 241"/>
                  <a:gd name="T28" fmla="*/ 8508 w 8557"/>
                  <a:gd name="T29" fmla="*/ 102 h 241"/>
                  <a:gd name="T30" fmla="*/ 8371 w 8557"/>
                  <a:gd name="T31" fmla="*/ 85 h 241"/>
                  <a:gd name="T32" fmla="*/ 8046 w 8557"/>
                  <a:gd name="T33" fmla="*/ 63 h 241"/>
                  <a:gd name="T34" fmla="*/ 7585 w 8557"/>
                  <a:gd name="T35" fmla="*/ 45 h 241"/>
                  <a:gd name="T36" fmla="*/ 7004 w 8557"/>
                  <a:gd name="T37" fmla="*/ 28 h 241"/>
                  <a:gd name="T38" fmla="*/ 6322 w 8557"/>
                  <a:gd name="T39" fmla="*/ 15 h 241"/>
                  <a:gd name="T40" fmla="*/ 5554 w 8557"/>
                  <a:gd name="T41" fmla="*/ 5 h 241"/>
                  <a:gd name="T42" fmla="*/ 4718 w 8557"/>
                  <a:gd name="T43" fmla="*/ 1 h 241"/>
                  <a:gd name="T44" fmla="*/ 4279 w 8557"/>
                  <a:gd name="T45" fmla="*/ 0 h 241"/>
                  <a:gd name="T46" fmla="*/ 3839 w 8557"/>
                  <a:gd name="T47" fmla="*/ 1 h 241"/>
                  <a:gd name="T48" fmla="*/ 3003 w 8557"/>
                  <a:gd name="T49" fmla="*/ 5 h 241"/>
                  <a:gd name="T50" fmla="*/ 2235 w 8557"/>
                  <a:gd name="T51" fmla="*/ 15 h 241"/>
                  <a:gd name="T52" fmla="*/ 1553 w 8557"/>
                  <a:gd name="T53" fmla="*/ 28 h 241"/>
                  <a:gd name="T54" fmla="*/ 972 w 8557"/>
                  <a:gd name="T55" fmla="*/ 45 h 241"/>
                  <a:gd name="T56" fmla="*/ 511 w 8557"/>
                  <a:gd name="T57" fmla="*/ 63 h 241"/>
                  <a:gd name="T58" fmla="*/ 186 w 8557"/>
                  <a:gd name="T59" fmla="*/ 85 h 241"/>
                  <a:gd name="T60" fmla="*/ 49 w 8557"/>
                  <a:gd name="T61" fmla="*/ 102 h 241"/>
                  <a:gd name="T62" fmla="*/ 13 w 8557"/>
                  <a:gd name="T63" fmla="*/ 111 h 241"/>
                  <a:gd name="T64" fmla="*/ 1 w 8557"/>
                  <a:gd name="T65" fmla="*/ 117 h 241"/>
                  <a:gd name="T66" fmla="*/ 0 w 8557"/>
                  <a:gd name="T67" fmla="*/ 121 h 241"/>
                  <a:gd name="T68" fmla="*/ 1 w 8557"/>
                  <a:gd name="T69" fmla="*/ 124 h 241"/>
                  <a:gd name="T70" fmla="*/ 13 w 8557"/>
                  <a:gd name="T71" fmla="*/ 130 h 241"/>
                  <a:gd name="T72" fmla="*/ 49 w 8557"/>
                  <a:gd name="T73" fmla="*/ 139 h 241"/>
                  <a:gd name="T74" fmla="*/ 186 w 8557"/>
                  <a:gd name="T75" fmla="*/ 157 h 241"/>
                  <a:gd name="T76" fmla="*/ 511 w 8557"/>
                  <a:gd name="T77" fmla="*/ 178 h 241"/>
                  <a:gd name="T78" fmla="*/ 972 w 8557"/>
                  <a:gd name="T79" fmla="*/ 197 h 241"/>
                  <a:gd name="T80" fmla="*/ 1553 w 8557"/>
                  <a:gd name="T81" fmla="*/ 213 h 241"/>
                  <a:gd name="T82" fmla="*/ 2235 w 8557"/>
                  <a:gd name="T83" fmla="*/ 226 h 241"/>
                  <a:gd name="T84" fmla="*/ 3003 w 8557"/>
                  <a:gd name="T85" fmla="*/ 235 h 241"/>
                  <a:gd name="T86" fmla="*/ 3839 w 8557"/>
                  <a:gd name="T87" fmla="*/ 240 h 241"/>
                  <a:gd name="T88" fmla="*/ 4279 w 8557"/>
                  <a:gd name="T89" fmla="*/ 241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557" h="241">
                    <a:moveTo>
                      <a:pt x="4279" y="241"/>
                    </a:moveTo>
                    <a:lnTo>
                      <a:pt x="4718" y="240"/>
                    </a:lnTo>
                    <a:lnTo>
                      <a:pt x="5554" y="235"/>
                    </a:lnTo>
                    <a:lnTo>
                      <a:pt x="6322" y="226"/>
                    </a:lnTo>
                    <a:lnTo>
                      <a:pt x="7004" y="213"/>
                    </a:lnTo>
                    <a:lnTo>
                      <a:pt x="7585" y="197"/>
                    </a:lnTo>
                    <a:lnTo>
                      <a:pt x="8046" y="178"/>
                    </a:lnTo>
                    <a:lnTo>
                      <a:pt x="8371" y="157"/>
                    </a:lnTo>
                    <a:lnTo>
                      <a:pt x="8508" y="139"/>
                    </a:lnTo>
                    <a:lnTo>
                      <a:pt x="8544" y="130"/>
                    </a:lnTo>
                    <a:lnTo>
                      <a:pt x="8556" y="124"/>
                    </a:lnTo>
                    <a:lnTo>
                      <a:pt x="8557" y="121"/>
                    </a:lnTo>
                    <a:lnTo>
                      <a:pt x="8556" y="117"/>
                    </a:lnTo>
                    <a:lnTo>
                      <a:pt x="8544" y="111"/>
                    </a:lnTo>
                    <a:lnTo>
                      <a:pt x="8508" y="102"/>
                    </a:lnTo>
                    <a:lnTo>
                      <a:pt x="8371" y="85"/>
                    </a:lnTo>
                    <a:lnTo>
                      <a:pt x="8046" y="63"/>
                    </a:lnTo>
                    <a:lnTo>
                      <a:pt x="7585" y="45"/>
                    </a:lnTo>
                    <a:lnTo>
                      <a:pt x="7004" y="28"/>
                    </a:lnTo>
                    <a:lnTo>
                      <a:pt x="6322" y="15"/>
                    </a:lnTo>
                    <a:lnTo>
                      <a:pt x="5554" y="5"/>
                    </a:lnTo>
                    <a:lnTo>
                      <a:pt x="4718" y="1"/>
                    </a:lnTo>
                    <a:lnTo>
                      <a:pt x="4279" y="0"/>
                    </a:lnTo>
                    <a:lnTo>
                      <a:pt x="3839" y="1"/>
                    </a:lnTo>
                    <a:lnTo>
                      <a:pt x="3003" y="5"/>
                    </a:lnTo>
                    <a:lnTo>
                      <a:pt x="2235" y="15"/>
                    </a:lnTo>
                    <a:lnTo>
                      <a:pt x="1553" y="28"/>
                    </a:lnTo>
                    <a:lnTo>
                      <a:pt x="972" y="45"/>
                    </a:lnTo>
                    <a:lnTo>
                      <a:pt x="511" y="63"/>
                    </a:lnTo>
                    <a:lnTo>
                      <a:pt x="186" y="85"/>
                    </a:lnTo>
                    <a:lnTo>
                      <a:pt x="49" y="102"/>
                    </a:lnTo>
                    <a:lnTo>
                      <a:pt x="13" y="111"/>
                    </a:lnTo>
                    <a:lnTo>
                      <a:pt x="1" y="117"/>
                    </a:lnTo>
                    <a:lnTo>
                      <a:pt x="0" y="121"/>
                    </a:lnTo>
                    <a:lnTo>
                      <a:pt x="1" y="124"/>
                    </a:lnTo>
                    <a:lnTo>
                      <a:pt x="13" y="130"/>
                    </a:lnTo>
                    <a:lnTo>
                      <a:pt x="49" y="139"/>
                    </a:lnTo>
                    <a:lnTo>
                      <a:pt x="186" y="157"/>
                    </a:lnTo>
                    <a:lnTo>
                      <a:pt x="511" y="178"/>
                    </a:lnTo>
                    <a:lnTo>
                      <a:pt x="972" y="197"/>
                    </a:lnTo>
                    <a:lnTo>
                      <a:pt x="1553" y="213"/>
                    </a:lnTo>
                    <a:lnTo>
                      <a:pt x="2235" y="226"/>
                    </a:lnTo>
                    <a:lnTo>
                      <a:pt x="3003" y="235"/>
                    </a:lnTo>
                    <a:lnTo>
                      <a:pt x="3839" y="240"/>
                    </a:lnTo>
                    <a:lnTo>
                      <a:pt x="4279" y="241"/>
                    </a:lnTo>
                    <a:close/>
                  </a:path>
                </a:pathLst>
              </a:custGeom>
              <a:solidFill>
                <a:srgbClr val="B6B6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0" name="îṧľíḋe">
                <a:extLst>
                  <a:ext uri="{FF2B5EF4-FFF2-40B4-BE49-F238E27FC236}">
                    <a16:creationId xmlns:a16="http://schemas.microsoft.com/office/drawing/2014/main" id="{A4E97244-CADE-4FDB-B7CC-98D035149FF6}"/>
                  </a:ext>
                </a:extLst>
              </p:cNvPr>
              <p:cNvSpPr/>
              <p:nvPr/>
            </p:nvSpPr>
            <p:spPr bwMode="auto">
              <a:xfrm>
                <a:off x="1067" y="3158"/>
                <a:ext cx="1708" cy="47"/>
              </a:xfrm>
              <a:custGeom>
                <a:avLst/>
                <a:gdLst>
                  <a:gd name="T0" fmla="*/ 4269 w 8537"/>
                  <a:gd name="T1" fmla="*/ 236 h 236"/>
                  <a:gd name="T2" fmla="*/ 5139 w 8537"/>
                  <a:gd name="T3" fmla="*/ 235 h 236"/>
                  <a:gd name="T4" fmla="*/ 6306 w 8537"/>
                  <a:gd name="T5" fmla="*/ 222 h 236"/>
                  <a:gd name="T6" fmla="*/ 6988 w 8537"/>
                  <a:gd name="T7" fmla="*/ 209 h 236"/>
                  <a:gd name="T8" fmla="*/ 7567 w 8537"/>
                  <a:gd name="T9" fmla="*/ 194 h 236"/>
                  <a:gd name="T10" fmla="*/ 8028 w 8537"/>
                  <a:gd name="T11" fmla="*/ 175 h 236"/>
                  <a:gd name="T12" fmla="*/ 8351 w 8537"/>
                  <a:gd name="T13" fmla="*/ 153 h 236"/>
                  <a:gd name="T14" fmla="*/ 8490 w 8537"/>
                  <a:gd name="T15" fmla="*/ 136 h 236"/>
                  <a:gd name="T16" fmla="*/ 8525 w 8537"/>
                  <a:gd name="T17" fmla="*/ 128 h 236"/>
                  <a:gd name="T18" fmla="*/ 8536 w 8537"/>
                  <a:gd name="T19" fmla="*/ 122 h 236"/>
                  <a:gd name="T20" fmla="*/ 8537 w 8537"/>
                  <a:gd name="T21" fmla="*/ 119 h 236"/>
                  <a:gd name="T22" fmla="*/ 8536 w 8537"/>
                  <a:gd name="T23" fmla="*/ 115 h 236"/>
                  <a:gd name="T24" fmla="*/ 8525 w 8537"/>
                  <a:gd name="T25" fmla="*/ 109 h 236"/>
                  <a:gd name="T26" fmla="*/ 8490 w 8537"/>
                  <a:gd name="T27" fmla="*/ 100 h 236"/>
                  <a:gd name="T28" fmla="*/ 8351 w 8537"/>
                  <a:gd name="T29" fmla="*/ 84 h 236"/>
                  <a:gd name="T30" fmla="*/ 8028 w 8537"/>
                  <a:gd name="T31" fmla="*/ 62 h 236"/>
                  <a:gd name="T32" fmla="*/ 7567 w 8537"/>
                  <a:gd name="T33" fmla="*/ 44 h 236"/>
                  <a:gd name="T34" fmla="*/ 6988 w 8537"/>
                  <a:gd name="T35" fmla="*/ 27 h 236"/>
                  <a:gd name="T36" fmla="*/ 6306 w 8537"/>
                  <a:gd name="T37" fmla="*/ 15 h 236"/>
                  <a:gd name="T38" fmla="*/ 5139 w 8537"/>
                  <a:gd name="T39" fmla="*/ 2 h 236"/>
                  <a:gd name="T40" fmla="*/ 4269 w 8537"/>
                  <a:gd name="T41" fmla="*/ 0 h 236"/>
                  <a:gd name="T42" fmla="*/ 3398 w 8537"/>
                  <a:gd name="T43" fmla="*/ 2 h 236"/>
                  <a:gd name="T44" fmla="*/ 2231 w 8537"/>
                  <a:gd name="T45" fmla="*/ 15 h 236"/>
                  <a:gd name="T46" fmla="*/ 1549 w 8537"/>
                  <a:gd name="T47" fmla="*/ 27 h 236"/>
                  <a:gd name="T48" fmla="*/ 970 w 8537"/>
                  <a:gd name="T49" fmla="*/ 44 h 236"/>
                  <a:gd name="T50" fmla="*/ 509 w 8537"/>
                  <a:gd name="T51" fmla="*/ 62 h 236"/>
                  <a:gd name="T52" fmla="*/ 186 w 8537"/>
                  <a:gd name="T53" fmla="*/ 84 h 236"/>
                  <a:gd name="T54" fmla="*/ 47 w 8537"/>
                  <a:gd name="T55" fmla="*/ 100 h 236"/>
                  <a:gd name="T56" fmla="*/ 12 w 8537"/>
                  <a:gd name="T57" fmla="*/ 109 h 236"/>
                  <a:gd name="T58" fmla="*/ 1 w 8537"/>
                  <a:gd name="T59" fmla="*/ 115 h 236"/>
                  <a:gd name="T60" fmla="*/ 0 w 8537"/>
                  <a:gd name="T61" fmla="*/ 119 h 236"/>
                  <a:gd name="T62" fmla="*/ 1 w 8537"/>
                  <a:gd name="T63" fmla="*/ 122 h 236"/>
                  <a:gd name="T64" fmla="*/ 12 w 8537"/>
                  <a:gd name="T65" fmla="*/ 128 h 236"/>
                  <a:gd name="T66" fmla="*/ 47 w 8537"/>
                  <a:gd name="T67" fmla="*/ 136 h 236"/>
                  <a:gd name="T68" fmla="*/ 186 w 8537"/>
                  <a:gd name="T69" fmla="*/ 153 h 236"/>
                  <a:gd name="T70" fmla="*/ 509 w 8537"/>
                  <a:gd name="T71" fmla="*/ 175 h 236"/>
                  <a:gd name="T72" fmla="*/ 970 w 8537"/>
                  <a:gd name="T73" fmla="*/ 194 h 236"/>
                  <a:gd name="T74" fmla="*/ 1549 w 8537"/>
                  <a:gd name="T75" fmla="*/ 209 h 236"/>
                  <a:gd name="T76" fmla="*/ 2231 w 8537"/>
                  <a:gd name="T77" fmla="*/ 222 h 236"/>
                  <a:gd name="T78" fmla="*/ 3398 w 8537"/>
                  <a:gd name="T79" fmla="*/ 235 h 236"/>
                  <a:gd name="T80" fmla="*/ 4269 w 8537"/>
                  <a:gd name="T81" fmla="*/ 236 h 2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37" h="236">
                    <a:moveTo>
                      <a:pt x="4269" y="236"/>
                    </a:moveTo>
                    <a:lnTo>
                      <a:pt x="5139" y="235"/>
                    </a:lnTo>
                    <a:lnTo>
                      <a:pt x="6306" y="222"/>
                    </a:lnTo>
                    <a:lnTo>
                      <a:pt x="6988" y="209"/>
                    </a:lnTo>
                    <a:lnTo>
                      <a:pt x="7567" y="194"/>
                    </a:lnTo>
                    <a:lnTo>
                      <a:pt x="8028" y="175"/>
                    </a:lnTo>
                    <a:lnTo>
                      <a:pt x="8351" y="153"/>
                    </a:lnTo>
                    <a:lnTo>
                      <a:pt x="8490" y="136"/>
                    </a:lnTo>
                    <a:lnTo>
                      <a:pt x="8525" y="128"/>
                    </a:lnTo>
                    <a:lnTo>
                      <a:pt x="8536" y="122"/>
                    </a:lnTo>
                    <a:lnTo>
                      <a:pt x="8537" y="119"/>
                    </a:lnTo>
                    <a:lnTo>
                      <a:pt x="8536" y="115"/>
                    </a:lnTo>
                    <a:lnTo>
                      <a:pt x="8525" y="109"/>
                    </a:lnTo>
                    <a:lnTo>
                      <a:pt x="8490" y="100"/>
                    </a:lnTo>
                    <a:lnTo>
                      <a:pt x="8351" y="84"/>
                    </a:lnTo>
                    <a:lnTo>
                      <a:pt x="8028" y="62"/>
                    </a:lnTo>
                    <a:lnTo>
                      <a:pt x="7567" y="44"/>
                    </a:lnTo>
                    <a:lnTo>
                      <a:pt x="6988" y="27"/>
                    </a:lnTo>
                    <a:lnTo>
                      <a:pt x="6306" y="15"/>
                    </a:lnTo>
                    <a:lnTo>
                      <a:pt x="5139" y="2"/>
                    </a:lnTo>
                    <a:lnTo>
                      <a:pt x="4269" y="0"/>
                    </a:lnTo>
                    <a:lnTo>
                      <a:pt x="3398" y="2"/>
                    </a:lnTo>
                    <a:lnTo>
                      <a:pt x="2231" y="15"/>
                    </a:lnTo>
                    <a:lnTo>
                      <a:pt x="1549" y="27"/>
                    </a:lnTo>
                    <a:lnTo>
                      <a:pt x="970" y="44"/>
                    </a:lnTo>
                    <a:lnTo>
                      <a:pt x="509" y="62"/>
                    </a:lnTo>
                    <a:lnTo>
                      <a:pt x="186" y="84"/>
                    </a:lnTo>
                    <a:lnTo>
                      <a:pt x="47" y="100"/>
                    </a:lnTo>
                    <a:lnTo>
                      <a:pt x="12" y="109"/>
                    </a:lnTo>
                    <a:lnTo>
                      <a:pt x="1" y="115"/>
                    </a:lnTo>
                    <a:lnTo>
                      <a:pt x="0" y="119"/>
                    </a:lnTo>
                    <a:lnTo>
                      <a:pt x="1" y="122"/>
                    </a:lnTo>
                    <a:lnTo>
                      <a:pt x="12" y="128"/>
                    </a:lnTo>
                    <a:lnTo>
                      <a:pt x="47" y="136"/>
                    </a:lnTo>
                    <a:lnTo>
                      <a:pt x="186" y="153"/>
                    </a:lnTo>
                    <a:lnTo>
                      <a:pt x="509" y="175"/>
                    </a:lnTo>
                    <a:lnTo>
                      <a:pt x="970" y="194"/>
                    </a:lnTo>
                    <a:lnTo>
                      <a:pt x="1549" y="209"/>
                    </a:lnTo>
                    <a:lnTo>
                      <a:pt x="2231" y="222"/>
                    </a:lnTo>
                    <a:lnTo>
                      <a:pt x="3398" y="235"/>
                    </a:lnTo>
                    <a:lnTo>
                      <a:pt x="4269" y="236"/>
                    </a:lnTo>
                    <a:close/>
                  </a:path>
                </a:pathLst>
              </a:custGeom>
              <a:solidFill>
                <a:srgbClr val="B5B5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1" name="ïSľïḋé">
                <a:extLst>
                  <a:ext uri="{FF2B5EF4-FFF2-40B4-BE49-F238E27FC236}">
                    <a16:creationId xmlns:a16="http://schemas.microsoft.com/office/drawing/2014/main" id="{C97995CB-B588-4A47-8211-5A26B6BE9B11}"/>
                  </a:ext>
                </a:extLst>
              </p:cNvPr>
              <p:cNvSpPr/>
              <p:nvPr/>
            </p:nvSpPr>
            <p:spPr bwMode="auto">
              <a:xfrm>
                <a:off x="1069" y="3158"/>
                <a:ext cx="1704" cy="47"/>
              </a:xfrm>
              <a:custGeom>
                <a:avLst/>
                <a:gdLst>
                  <a:gd name="T0" fmla="*/ 4261 w 8520"/>
                  <a:gd name="T1" fmla="*/ 232 h 232"/>
                  <a:gd name="T2" fmla="*/ 5129 w 8520"/>
                  <a:gd name="T3" fmla="*/ 231 h 232"/>
                  <a:gd name="T4" fmla="*/ 6294 w 8520"/>
                  <a:gd name="T5" fmla="*/ 218 h 232"/>
                  <a:gd name="T6" fmla="*/ 6975 w 8520"/>
                  <a:gd name="T7" fmla="*/ 206 h 232"/>
                  <a:gd name="T8" fmla="*/ 7553 w 8520"/>
                  <a:gd name="T9" fmla="*/ 191 h 232"/>
                  <a:gd name="T10" fmla="*/ 8013 w 8520"/>
                  <a:gd name="T11" fmla="*/ 172 h 232"/>
                  <a:gd name="T12" fmla="*/ 8335 w 8520"/>
                  <a:gd name="T13" fmla="*/ 150 h 232"/>
                  <a:gd name="T14" fmla="*/ 8473 w 8520"/>
                  <a:gd name="T15" fmla="*/ 134 h 232"/>
                  <a:gd name="T16" fmla="*/ 8509 w 8520"/>
                  <a:gd name="T17" fmla="*/ 126 h 232"/>
                  <a:gd name="T18" fmla="*/ 8520 w 8520"/>
                  <a:gd name="T19" fmla="*/ 120 h 232"/>
                  <a:gd name="T20" fmla="*/ 8520 w 8520"/>
                  <a:gd name="T21" fmla="*/ 117 h 232"/>
                  <a:gd name="T22" fmla="*/ 8520 w 8520"/>
                  <a:gd name="T23" fmla="*/ 113 h 232"/>
                  <a:gd name="T24" fmla="*/ 8509 w 8520"/>
                  <a:gd name="T25" fmla="*/ 107 h 232"/>
                  <a:gd name="T26" fmla="*/ 8473 w 8520"/>
                  <a:gd name="T27" fmla="*/ 99 h 232"/>
                  <a:gd name="T28" fmla="*/ 8335 w 8520"/>
                  <a:gd name="T29" fmla="*/ 82 h 232"/>
                  <a:gd name="T30" fmla="*/ 8013 w 8520"/>
                  <a:gd name="T31" fmla="*/ 61 h 232"/>
                  <a:gd name="T32" fmla="*/ 7553 w 8520"/>
                  <a:gd name="T33" fmla="*/ 43 h 232"/>
                  <a:gd name="T34" fmla="*/ 6975 w 8520"/>
                  <a:gd name="T35" fmla="*/ 27 h 232"/>
                  <a:gd name="T36" fmla="*/ 6294 w 8520"/>
                  <a:gd name="T37" fmla="*/ 15 h 232"/>
                  <a:gd name="T38" fmla="*/ 5129 w 8520"/>
                  <a:gd name="T39" fmla="*/ 2 h 232"/>
                  <a:gd name="T40" fmla="*/ 4261 w 8520"/>
                  <a:gd name="T41" fmla="*/ 0 h 232"/>
                  <a:gd name="T42" fmla="*/ 3392 w 8520"/>
                  <a:gd name="T43" fmla="*/ 2 h 232"/>
                  <a:gd name="T44" fmla="*/ 2227 w 8520"/>
                  <a:gd name="T45" fmla="*/ 15 h 232"/>
                  <a:gd name="T46" fmla="*/ 1546 w 8520"/>
                  <a:gd name="T47" fmla="*/ 27 h 232"/>
                  <a:gd name="T48" fmla="*/ 968 w 8520"/>
                  <a:gd name="T49" fmla="*/ 43 h 232"/>
                  <a:gd name="T50" fmla="*/ 508 w 8520"/>
                  <a:gd name="T51" fmla="*/ 61 h 232"/>
                  <a:gd name="T52" fmla="*/ 186 w 8520"/>
                  <a:gd name="T53" fmla="*/ 82 h 232"/>
                  <a:gd name="T54" fmla="*/ 48 w 8520"/>
                  <a:gd name="T55" fmla="*/ 99 h 232"/>
                  <a:gd name="T56" fmla="*/ 12 w 8520"/>
                  <a:gd name="T57" fmla="*/ 107 h 232"/>
                  <a:gd name="T58" fmla="*/ 1 w 8520"/>
                  <a:gd name="T59" fmla="*/ 113 h 232"/>
                  <a:gd name="T60" fmla="*/ 0 w 8520"/>
                  <a:gd name="T61" fmla="*/ 117 h 232"/>
                  <a:gd name="T62" fmla="*/ 1 w 8520"/>
                  <a:gd name="T63" fmla="*/ 120 h 232"/>
                  <a:gd name="T64" fmla="*/ 12 w 8520"/>
                  <a:gd name="T65" fmla="*/ 126 h 232"/>
                  <a:gd name="T66" fmla="*/ 48 w 8520"/>
                  <a:gd name="T67" fmla="*/ 134 h 232"/>
                  <a:gd name="T68" fmla="*/ 186 w 8520"/>
                  <a:gd name="T69" fmla="*/ 150 h 232"/>
                  <a:gd name="T70" fmla="*/ 508 w 8520"/>
                  <a:gd name="T71" fmla="*/ 172 h 232"/>
                  <a:gd name="T72" fmla="*/ 968 w 8520"/>
                  <a:gd name="T73" fmla="*/ 191 h 232"/>
                  <a:gd name="T74" fmla="*/ 1546 w 8520"/>
                  <a:gd name="T75" fmla="*/ 206 h 232"/>
                  <a:gd name="T76" fmla="*/ 2227 w 8520"/>
                  <a:gd name="T77" fmla="*/ 218 h 232"/>
                  <a:gd name="T78" fmla="*/ 3392 w 8520"/>
                  <a:gd name="T79" fmla="*/ 231 h 232"/>
                  <a:gd name="T80" fmla="*/ 4261 w 8520"/>
                  <a:gd name="T81" fmla="*/ 23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20" h="232">
                    <a:moveTo>
                      <a:pt x="4261" y="232"/>
                    </a:moveTo>
                    <a:lnTo>
                      <a:pt x="5129" y="231"/>
                    </a:lnTo>
                    <a:lnTo>
                      <a:pt x="6294" y="218"/>
                    </a:lnTo>
                    <a:lnTo>
                      <a:pt x="6975" y="206"/>
                    </a:lnTo>
                    <a:lnTo>
                      <a:pt x="7553" y="191"/>
                    </a:lnTo>
                    <a:lnTo>
                      <a:pt x="8013" y="172"/>
                    </a:lnTo>
                    <a:lnTo>
                      <a:pt x="8335" y="150"/>
                    </a:lnTo>
                    <a:lnTo>
                      <a:pt x="8473" y="134"/>
                    </a:lnTo>
                    <a:lnTo>
                      <a:pt x="8509" y="126"/>
                    </a:lnTo>
                    <a:lnTo>
                      <a:pt x="8520" y="120"/>
                    </a:lnTo>
                    <a:lnTo>
                      <a:pt x="8520" y="117"/>
                    </a:lnTo>
                    <a:lnTo>
                      <a:pt x="8520" y="113"/>
                    </a:lnTo>
                    <a:lnTo>
                      <a:pt x="8509" y="107"/>
                    </a:lnTo>
                    <a:lnTo>
                      <a:pt x="8473" y="99"/>
                    </a:lnTo>
                    <a:lnTo>
                      <a:pt x="8335" y="82"/>
                    </a:lnTo>
                    <a:lnTo>
                      <a:pt x="8013" y="61"/>
                    </a:lnTo>
                    <a:lnTo>
                      <a:pt x="7553" y="43"/>
                    </a:lnTo>
                    <a:lnTo>
                      <a:pt x="6975" y="27"/>
                    </a:lnTo>
                    <a:lnTo>
                      <a:pt x="6294" y="15"/>
                    </a:lnTo>
                    <a:lnTo>
                      <a:pt x="5129" y="2"/>
                    </a:lnTo>
                    <a:lnTo>
                      <a:pt x="4261" y="0"/>
                    </a:lnTo>
                    <a:lnTo>
                      <a:pt x="3392" y="2"/>
                    </a:lnTo>
                    <a:lnTo>
                      <a:pt x="2227" y="15"/>
                    </a:lnTo>
                    <a:lnTo>
                      <a:pt x="1546" y="27"/>
                    </a:lnTo>
                    <a:lnTo>
                      <a:pt x="968" y="43"/>
                    </a:lnTo>
                    <a:lnTo>
                      <a:pt x="508" y="61"/>
                    </a:lnTo>
                    <a:lnTo>
                      <a:pt x="186" y="82"/>
                    </a:lnTo>
                    <a:lnTo>
                      <a:pt x="48" y="99"/>
                    </a:lnTo>
                    <a:lnTo>
                      <a:pt x="12" y="107"/>
                    </a:lnTo>
                    <a:lnTo>
                      <a:pt x="1" y="113"/>
                    </a:lnTo>
                    <a:lnTo>
                      <a:pt x="0" y="117"/>
                    </a:lnTo>
                    <a:lnTo>
                      <a:pt x="1" y="120"/>
                    </a:lnTo>
                    <a:lnTo>
                      <a:pt x="12" y="126"/>
                    </a:lnTo>
                    <a:lnTo>
                      <a:pt x="48" y="134"/>
                    </a:lnTo>
                    <a:lnTo>
                      <a:pt x="186" y="150"/>
                    </a:lnTo>
                    <a:lnTo>
                      <a:pt x="508" y="172"/>
                    </a:lnTo>
                    <a:lnTo>
                      <a:pt x="968" y="191"/>
                    </a:lnTo>
                    <a:lnTo>
                      <a:pt x="1546" y="206"/>
                    </a:lnTo>
                    <a:lnTo>
                      <a:pt x="2227" y="218"/>
                    </a:lnTo>
                    <a:lnTo>
                      <a:pt x="3392" y="231"/>
                    </a:lnTo>
                    <a:lnTo>
                      <a:pt x="4261" y="232"/>
                    </a:lnTo>
                    <a:close/>
                  </a:path>
                </a:pathLst>
              </a:custGeom>
              <a:solidFill>
                <a:srgbClr val="B4B4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2" name="î$1ídè">
                <a:extLst>
                  <a:ext uri="{FF2B5EF4-FFF2-40B4-BE49-F238E27FC236}">
                    <a16:creationId xmlns:a16="http://schemas.microsoft.com/office/drawing/2014/main" id="{C1A16481-4571-4BE3-AE6B-675007DAFE93}"/>
                  </a:ext>
                </a:extLst>
              </p:cNvPr>
              <p:cNvSpPr/>
              <p:nvPr/>
            </p:nvSpPr>
            <p:spPr bwMode="auto">
              <a:xfrm>
                <a:off x="1071" y="3159"/>
                <a:ext cx="1700" cy="45"/>
              </a:xfrm>
              <a:custGeom>
                <a:avLst/>
                <a:gdLst>
                  <a:gd name="T0" fmla="*/ 4252 w 8503"/>
                  <a:gd name="T1" fmla="*/ 228 h 228"/>
                  <a:gd name="T2" fmla="*/ 5118 w 8503"/>
                  <a:gd name="T3" fmla="*/ 227 h 228"/>
                  <a:gd name="T4" fmla="*/ 6281 w 8503"/>
                  <a:gd name="T5" fmla="*/ 214 h 228"/>
                  <a:gd name="T6" fmla="*/ 6960 w 8503"/>
                  <a:gd name="T7" fmla="*/ 202 h 228"/>
                  <a:gd name="T8" fmla="*/ 7537 w 8503"/>
                  <a:gd name="T9" fmla="*/ 186 h 228"/>
                  <a:gd name="T10" fmla="*/ 7995 w 8503"/>
                  <a:gd name="T11" fmla="*/ 169 h 228"/>
                  <a:gd name="T12" fmla="*/ 8318 w 8503"/>
                  <a:gd name="T13" fmla="*/ 148 h 228"/>
                  <a:gd name="T14" fmla="*/ 8456 w 8503"/>
                  <a:gd name="T15" fmla="*/ 132 h 228"/>
                  <a:gd name="T16" fmla="*/ 8491 w 8503"/>
                  <a:gd name="T17" fmla="*/ 123 h 228"/>
                  <a:gd name="T18" fmla="*/ 8502 w 8503"/>
                  <a:gd name="T19" fmla="*/ 118 h 228"/>
                  <a:gd name="T20" fmla="*/ 8503 w 8503"/>
                  <a:gd name="T21" fmla="*/ 115 h 228"/>
                  <a:gd name="T22" fmla="*/ 8502 w 8503"/>
                  <a:gd name="T23" fmla="*/ 111 h 228"/>
                  <a:gd name="T24" fmla="*/ 8491 w 8503"/>
                  <a:gd name="T25" fmla="*/ 105 h 228"/>
                  <a:gd name="T26" fmla="*/ 8456 w 8503"/>
                  <a:gd name="T27" fmla="*/ 97 h 228"/>
                  <a:gd name="T28" fmla="*/ 8318 w 8503"/>
                  <a:gd name="T29" fmla="*/ 81 h 228"/>
                  <a:gd name="T30" fmla="*/ 7995 w 8503"/>
                  <a:gd name="T31" fmla="*/ 60 h 228"/>
                  <a:gd name="T32" fmla="*/ 7537 w 8503"/>
                  <a:gd name="T33" fmla="*/ 42 h 228"/>
                  <a:gd name="T34" fmla="*/ 6960 w 8503"/>
                  <a:gd name="T35" fmla="*/ 26 h 228"/>
                  <a:gd name="T36" fmla="*/ 6281 w 8503"/>
                  <a:gd name="T37" fmla="*/ 15 h 228"/>
                  <a:gd name="T38" fmla="*/ 5118 w 8503"/>
                  <a:gd name="T39" fmla="*/ 3 h 228"/>
                  <a:gd name="T40" fmla="*/ 4252 w 8503"/>
                  <a:gd name="T41" fmla="*/ 0 h 228"/>
                  <a:gd name="T42" fmla="*/ 3385 w 8503"/>
                  <a:gd name="T43" fmla="*/ 3 h 228"/>
                  <a:gd name="T44" fmla="*/ 2222 w 8503"/>
                  <a:gd name="T45" fmla="*/ 15 h 228"/>
                  <a:gd name="T46" fmla="*/ 1543 w 8503"/>
                  <a:gd name="T47" fmla="*/ 26 h 228"/>
                  <a:gd name="T48" fmla="*/ 966 w 8503"/>
                  <a:gd name="T49" fmla="*/ 42 h 228"/>
                  <a:gd name="T50" fmla="*/ 508 w 8503"/>
                  <a:gd name="T51" fmla="*/ 60 h 228"/>
                  <a:gd name="T52" fmla="*/ 185 w 8503"/>
                  <a:gd name="T53" fmla="*/ 81 h 228"/>
                  <a:gd name="T54" fmla="*/ 47 w 8503"/>
                  <a:gd name="T55" fmla="*/ 97 h 228"/>
                  <a:gd name="T56" fmla="*/ 12 w 8503"/>
                  <a:gd name="T57" fmla="*/ 105 h 228"/>
                  <a:gd name="T58" fmla="*/ 1 w 8503"/>
                  <a:gd name="T59" fmla="*/ 111 h 228"/>
                  <a:gd name="T60" fmla="*/ 0 w 8503"/>
                  <a:gd name="T61" fmla="*/ 115 h 228"/>
                  <a:gd name="T62" fmla="*/ 1 w 8503"/>
                  <a:gd name="T63" fmla="*/ 118 h 228"/>
                  <a:gd name="T64" fmla="*/ 12 w 8503"/>
                  <a:gd name="T65" fmla="*/ 123 h 228"/>
                  <a:gd name="T66" fmla="*/ 47 w 8503"/>
                  <a:gd name="T67" fmla="*/ 132 h 228"/>
                  <a:gd name="T68" fmla="*/ 185 w 8503"/>
                  <a:gd name="T69" fmla="*/ 148 h 228"/>
                  <a:gd name="T70" fmla="*/ 508 w 8503"/>
                  <a:gd name="T71" fmla="*/ 169 h 228"/>
                  <a:gd name="T72" fmla="*/ 966 w 8503"/>
                  <a:gd name="T73" fmla="*/ 186 h 228"/>
                  <a:gd name="T74" fmla="*/ 1543 w 8503"/>
                  <a:gd name="T75" fmla="*/ 202 h 228"/>
                  <a:gd name="T76" fmla="*/ 2222 w 8503"/>
                  <a:gd name="T77" fmla="*/ 214 h 228"/>
                  <a:gd name="T78" fmla="*/ 3385 w 8503"/>
                  <a:gd name="T79" fmla="*/ 227 h 228"/>
                  <a:gd name="T80" fmla="*/ 4252 w 8503"/>
                  <a:gd name="T81" fmla="*/ 228 h 2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503" h="228">
                    <a:moveTo>
                      <a:pt x="4252" y="228"/>
                    </a:moveTo>
                    <a:lnTo>
                      <a:pt x="5118" y="227"/>
                    </a:lnTo>
                    <a:lnTo>
                      <a:pt x="6281" y="214"/>
                    </a:lnTo>
                    <a:lnTo>
                      <a:pt x="6960" y="202"/>
                    </a:lnTo>
                    <a:lnTo>
                      <a:pt x="7537" y="186"/>
                    </a:lnTo>
                    <a:lnTo>
                      <a:pt x="7995" y="169"/>
                    </a:lnTo>
                    <a:lnTo>
                      <a:pt x="8318" y="148"/>
                    </a:lnTo>
                    <a:lnTo>
                      <a:pt x="8456" y="132"/>
                    </a:lnTo>
                    <a:lnTo>
                      <a:pt x="8491" y="123"/>
                    </a:lnTo>
                    <a:lnTo>
                      <a:pt x="8502" y="118"/>
                    </a:lnTo>
                    <a:lnTo>
                      <a:pt x="8503" y="115"/>
                    </a:lnTo>
                    <a:lnTo>
                      <a:pt x="8502" y="111"/>
                    </a:lnTo>
                    <a:lnTo>
                      <a:pt x="8491" y="105"/>
                    </a:lnTo>
                    <a:lnTo>
                      <a:pt x="8456" y="97"/>
                    </a:lnTo>
                    <a:lnTo>
                      <a:pt x="8318" y="81"/>
                    </a:lnTo>
                    <a:lnTo>
                      <a:pt x="7995" y="60"/>
                    </a:lnTo>
                    <a:lnTo>
                      <a:pt x="7537" y="42"/>
                    </a:lnTo>
                    <a:lnTo>
                      <a:pt x="6960" y="26"/>
                    </a:lnTo>
                    <a:lnTo>
                      <a:pt x="6281" y="15"/>
                    </a:lnTo>
                    <a:lnTo>
                      <a:pt x="5118" y="3"/>
                    </a:lnTo>
                    <a:lnTo>
                      <a:pt x="4252" y="0"/>
                    </a:lnTo>
                    <a:lnTo>
                      <a:pt x="3385" y="3"/>
                    </a:lnTo>
                    <a:lnTo>
                      <a:pt x="2222" y="15"/>
                    </a:lnTo>
                    <a:lnTo>
                      <a:pt x="1543" y="26"/>
                    </a:lnTo>
                    <a:lnTo>
                      <a:pt x="966" y="42"/>
                    </a:lnTo>
                    <a:lnTo>
                      <a:pt x="508" y="60"/>
                    </a:lnTo>
                    <a:lnTo>
                      <a:pt x="185" y="81"/>
                    </a:lnTo>
                    <a:lnTo>
                      <a:pt x="47" y="97"/>
                    </a:lnTo>
                    <a:lnTo>
                      <a:pt x="12" y="105"/>
                    </a:lnTo>
                    <a:lnTo>
                      <a:pt x="1" y="111"/>
                    </a:lnTo>
                    <a:lnTo>
                      <a:pt x="0" y="115"/>
                    </a:lnTo>
                    <a:lnTo>
                      <a:pt x="1" y="118"/>
                    </a:lnTo>
                    <a:lnTo>
                      <a:pt x="12" y="123"/>
                    </a:lnTo>
                    <a:lnTo>
                      <a:pt x="47" y="132"/>
                    </a:lnTo>
                    <a:lnTo>
                      <a:pt x="185" y="148"/>
                    </a:lnTo>
                    <a:lnTo>
                      <a:pt x="508" y="169"/>
                    </a:lnTo>
                    <a:lnTo>
                      <a:pt x="966" y="186"/>
                    </a:lnTo>
                    <a:lnTo>
                      <a:pt x="1543" y="202"/>
                    </a:lnTo>
                    <a:lnTo>
                      <a:pt x="2222" y="214"/>
                    </a:lnTo>
                    <a:lnTo>
                      <a:pt x="3385" y="227"/>
                    </a:lnTo>
                    <a:lnTo>
                      <a:pt x="4252" y="228"/>
                    </a:lnTo>
                    <a:close/>
                  </a:path>
                </a:pathLst>
              </a:custGeom>
              <a:solidFill>
                <a:srgbClr val="B3B3B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3" name="íṣḻiḋe">
                <a:extLst>
                  <a:ext uri="{FF2B5EF4-FFF2-40B4-BE49-F238E27FC236}">
                    <a16:creationId xmlns:a16="http://schemas.microsoft.com/office/drawing/2014/main" id="{93550EE3-E778-4938-96E7-C0B6D2F3DCDE}"/>
                  </a:ext>
                </a:extLst>
              </p:cNvPr>
              <p:cNvSpPr/>
              <p:nvPr/>
            </p:nvSpPr>
            <p:spPr bwMode="auto">
              <a:xfrm>
                <a:off x="1072" y="3159"/>
                <a:ext cx="1698" cy="45"/>
              </a:xfrm>
              <a:custGeom>
                <a:avLst/>
                <a:gdLst>
                  <a:gd name="T0" fmla="*/ 4244 w 8486"/>
                  <a:gd name="T1" fmla="*/ 223 h 223"/>
                  <a:gd name="T2" fmla="*/ 5109 w 8486"/>
                  <a:gd name="T3" fmla="*/ 222 h 223"/>
                  <a:gd name="T4" fmla="*/ 6269 w 8486"/>
                  <a:gd name="T5" fmla="*/ 209 h 223"/>
                  <a:gd name="T6" fmla="*/ 6946 w 8486"/>
                  <a:gd name="T7" fmla="*/ 198 h 223"/>
                  <a:gd name="T8" fmla="*/ 7523 w 8486"/>
                  <a:gd name="T9" fmla="*/ 182 h 223"/>
                  <a:gd name="T10" fmla="*/ 7980 w 8486"/>
                  <a:gd name="T11" fmla="*/ 165 h 223"/>
                  <a:gd name="T12" fmla="*/ 8302 w 8486"/>
                  <a:gd name="T13" fmla="*/ 144 h 223"/>
                  <a:gd name="T14" fmla="*/ 8440 w 8486"/>
                  <a:gd name="T15" fmla="*/ 128 h 223"/>
                  <a:gd name="T16" fmla="*/ 8474 w 8486"/>
                  <a:gd name="T17" fmla="*/ 120 h 223"/>
                  <a:gd name="T18" fmla="*/ 8486 w 8486"/>
                  <a:gd name="T19" fmla="*/ 115 h 223"/>
                  <a:gd name="T20" fmla="*/ 8486 w 8486"/>
                  <a:gd name="T21" fmla="*/ 112 h 223"/>
                  <a:gd name="T22" fmla="*/ 8486 w 8486"/>
                  <a:gd name="T23" fmla="*/ 108 h 223"/>
                  <a:gd name="T24" fmla="*/ 8474 w 8486"/>
                  <a:gd name="T25" fmla="*/ 103 h 223"/>
                  <a:gd name="T26" fmla="*/ 8440 w 8486"/>
                  <a:gd name="T27" fmla="*/ 94 h 223"/>
                  <a:gd name="T28" fmla="*/ 8302 w 8486"/>
                  <a:gd name="T29" fmla="*/ 79 h 223"/>
                  <a:gd name="T30" fmla="*/ 7980 w 8486"/>
                  <a:gd name="T31" fmla="*/ 58 h 223"/>
                  <a:gd name="T32" fmla="*/ 7523 w 8486"/>
                  <a:gd name="T33" fmla="*/ 41 h 223"/>
                  <a:gd name="T34" fmla="*/ 6946 w 8486"/>
                  <a:gd name="T35" fmla="*/ 25 h 223"/>
                  <a:gd name="T36" fmla="*/ 6269 w 8486"/>
                  <a:gd name="T37" fmla="*/ 13 h 223"/>
                  <a:gd name="T38" fmla="*/ 5109 w 8486"/>
                  <a:gd name="T39" fmla="*/ 2 h 223"/>
                  <a:gd name="T40" fmla="*/ 4244 w 8486"/>
                  <a:gd name="T41" fmla="*/ 0 h 223"/>
                  <a:gd name="T42" fmla="*/ 3378 w 8486"/>
                  <a:gd name="T43" fmla="*/ 2 h 223"/>
                  <a:gd name="T44" fmla="*/ 2218 w 8486"/>
                  <a:gd name="T45" fmla="*/ 13 h 223"/>
                  <a:gd name="T46" fmla="*/ 1541 w 8486"/>
                  <a:gd name="T47" fmla="*/ 25 h 223"/>
                  <a:gd name="T48" fmla="*/ 964 w 8486"/>
                  <a:gd name="T49" fmla="*/ 41 h 223"/>
                  <a:gd name="T50" fmla="*/ 507 w 8486"/>
                  <a:gd name="T51" fmla="*/ 58 h 223"/>
                  <a:gd name="T52" fmla="*/ 185 w 8486"/>
                  <a:gd name="T53" fmla="*/ 79 h 223"/>
                  <a:gd name="T54" fmla="*/ 47 w 8486"/>
                  <a:gd name="T55" fmla="*/ 94 h 223"/>
                  <a:gd name="T56" fmla="*/ 13 w 8486"/>
                  <a:gd name="T57" fmla="*/ 103 h 223"/>
                  <a:gd name="T58" fmla="*/ 1 w 8486"/>
                  <a:gd name="T59" fmla="*/ 108 h 223"/>
                  <a:gd name="T60" fmla="*/ 0 w 8486"/>
                  <a:gd name="T61" fmla="*/ 112 h 223"/>
                  <a:gd name="T62" fmla="*/ 1 w 8486"/>
                  <a:gd name="T63" fmla="*/ 115 h 223"/>
                  <a:gd name="T64" fmla="*/ 13 w 8486"/>
                  <a:gd name="T65" fmla="*/ 120 h 223"/>
                  <a:gd name="T66" fmla="*/ 47 w 8486"/>
                  <a:gd name="T67" fmla="*/ 128 h 223"/>
                  <a:gd name="T68" fmla="*/ 185 w 8486"/>
                  <a:gd name="T69" fmla="*/ 144 h 223"/>
                  <a:gd name="T70" fmla="*/ 507 w 8486"/>
                  <a:gd name="T71" fmla="*/ 165 h 223"/>
                  <a:gd name="T72" fmla="*/ 964 w 8486"/>
                  <a:gd name="T73" fmla="*/ 182 h 223"/>
                  <a:gd name="T74" fmla="*/ 1541 w 8486"/>
                  <a:gd name="T75" fmla="*/ 198 h 223"/>
                  <a:gd name="T76" fmla="*/ 2218 w 8486"/>
                  <a:gd name="T77" fmla="*/ 209 h 223"/>
                  <a:gd name="T78" fmla="*/ 3378 w 8486"/>
                  <a:gd name="T79" fmla="*/ 222 h 223"/>
                  <a:gd name="T80" fmla="*/ 4244 w 8486"/>
                  <a:gd name="T81" fmla="*/ 223 h 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486" h="223">
                    <a:moveTo>
                      <a:pt x="4244" y="223"/>
                    </a:moveTo>
                    <a:lnTo>
                      <a:pt x="5109" y="222"/>
                    </a:lnTo>
                    <a:lnTo>
                      <a:pt x="6269" y="209"/>
                    </a:lnTo>
                    <a:lnTo>
                      <a:pt x="6946" y="198"/>
                    </a:lnTo>
                    <a:lnTo>
                      <a:pt x="7523" y="182"/>
                    </a:lnTo>
                    <a:lnTo>
                      <a:pt x="7980" y="165"/>
                    </a:lnTo>
                    <a:lnTo>
                      <a:pt x="8302" y="144"/>
                    </a:lnTo>
                    <a:lnTo>
                      <a:pt x="8440" y="128"/>
                    </a:lnTo>
                    <a:lnTo>
                      <a:pt x="8474" y="120"/>
                    </a:lnTo>
                    <a:lnTo>
                      <a:pt x="8486" y="115"/>
                    </a:lnTo>
                    <a:lnTo>
                      <a:pt x="8486" y="112"/>
                    </a:lnTo>
                    <a:lnTo>
                      <a:pt x="8486" y="108"/>
                    </a:lnTo>
                    <a:lnTo>
                      <a:pt x="8474" y="103"/>
                    </a:lnTo>
                    <a:lnTo>
                      <a:pt x="8440" y="94"/>
                    </a:lnTo>
                    <a:lnTo>
                      <a:pt x="8302" y="79"/>
                    </a:lnTo>
                    <a:lnTo>
                      <a:pt x="7980" y="58"/>
                    </a:lnTo>
                    <a:lnTo>
                      <a:pt x="7523" y="41"/>
                    </a:lnTo>
                    <a:lnTo>
                      <a:pt x="6946" y="25"/>
                    </a:lnTo>
                    <a:lnTo>
                      <a:pt x="6269" y="13"/>
                    </a:lnTo>
                    <a:lnTo>
                      <a:pt x="5109" y="2"/>
                    </a:lnTo>
                    <a:lnTo>
                      <a:pt x="4244" y="0"/>
                    </a:lnTo>
                    <a:lnTo>
                      <a:pt x="3378" y="2"/>
                    </a:lnTo>
                    <a:lnTo>
                      <a:pt x="2218" y="13"/>
                    </a:lnTo>
                    <a:lnTo>
                      <a:pt x="1541" y="25"/>
                    </a:lnTo>
                    <a:lnTo>
                      <a:pt x="964" y="41"/>
                    </a:lnTo>
                    <a:lnTo>
                      <a:pt x="507" y="58"/>
                    </a:lnTo>
                    <a:lnTo>
                      <a:pt x="185" y="79"/>
                    </a:lnTo>
                    <a:lnTo>
                      <a:pt x="47" y="94"/>
                    </a:lnTo>
                    <a:lnTo>
                      <a:pt x="13" y="103"/>
                    </a:lnTo>
                    <a:lnTo>
                      <a:pt x="1" y="108"/>
                    </a:lnTo>
                    <a:lnTo>
                      <a:pt x="0" y="112"/>
                    </a:lnTo>
                    <a:lnTo>
                      <a:pt x="1" y="115"/>
                    </a:lnTo>
                    <a:lnTo>
                      <a:pt x="13" y="120"/>
                    </a:lnTo>
                    <a:lnTo>
                      <a:pt x="47" y="128"/>
                    </a:lnTo>
                    <a:lnTo>
                      <a:pt x="185" y="144"/>
                    </a:lnTo>
                    <a:lnTo>
                      <a:pt x="507" y="165"/>
                    </a:lnTo>
                    <a:lnTo>
                      <a:pt x="964" y="182"/>
                    </a:lnTo>
                    <a:lnTo>
                      <a:pt x="1541" y="198"/>
                    </a:lnTo>
                    <a:lnTo>
                      <a:pt x="2218" y="209"/>
                    </a:lnTo>
                    <a:lnTo>
                      <a:pt x="3378" y="222"/>
                    </a:lnTo>
                    <a:lnTo>
                      <a:pt x="4244" y="223"/>
                    </a:lnTo>
                    <a:close/>
                  </a:path>
                </a:pathLst>
              </a:custGeom>
              <a:solidFill>
                <a:srgbClr val="B2B2B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4" name="íSļíḋé">
                <a:extLst>
                  <a:ext uri="{FF2B5EF4-FFF2-40B4-BE49-F238E27FC236}">
                    <a16:creationId xmlns:a16="http://schemas.microsoft.com/office/drawing/2014/main" id="{063A1F3F-3BBC-4B72-B95D-01128B369C2B}"/>
                  </a:ext>
                </a:extLst>
              </p:cNvPr>
              <p:cNvSpPr/>
              <p:nvPr/>
            </p:nvSpPr>
            <p:spPr bwMode="auto">
              <a:xfrm>
                <a:off x="1074" y="3160"/>
                <a:ext cx="1694" cy="43"/>
              </a:xfrm>
              <a:custGeom>
                <a:avLst/>
                <a:gdLst>
                  <a:gd name="T0" fmla="*/ 4235 w 8469"/>
                  <a:gd name="T1" fmla="*/ 218 h 218"/>
                  <a:gd name="T2" fmla="*/ 5098 w 8469"/>
                  <a:gd name="T3" fmla="*/ 217 h 218"/>
                  <a:gd name="T4" fmla="*/ 6256 w 8469"/>
                  <a:gd name="T5" fmla="*/ 206 h 218"/>
                  <a:gd name="T6" fmla="*/ 6932 w 8469"/>
                  <a:gd name="T7" fmla="*/ 194 h 218"/>
                  <a:gd name="T8" fmla="*/ 7507 w 8469"/>
                  <a:gd name="T9" fmla="*/ 179 h 218"/>
                  <a:gd name="T10" fmla="*/ 7963 w 8469"/>
                  <a:gd name="T11" fmla="*/ 162 h 218"/>
                  <a:gd name="T12" fmla="*/ 8285 w 8469"/>
                  <a:gd name="T13" fmla="*/ 142 h 218"/>
                  <a:gd name="T14" fmla="*/ 8421 w 8469"/>
                  <a:gd name="T15" fmla="*/ 126 h 218"/>
                  <a:gd name="T16" fmla="*/ 8456 w 8469"/>
                  <a:gd name="T17" fmla="*/ 118 h 218"/>
                  <a:gd name="T18" fmla="*/ 8468 w 8469"/>
                  <a:gd name="T19" fmla="*/ 113 h 218"/>
                  <a:gd name="T20" fmla="*/ 8469 w 8469"/>
                  <a:gd name="T21" fmla="*/ 110 h 218"/>
                  <a:gd name="T22" fmla="*/ 8468 w 8469"/>
                  <a:gd name="T23" fmla="*/ 106 h 218"/>
                  <a:gd name="T24" fmla="*/ 8456 w 8469"/>
                  <a:gd name="T25" fmla="*/ 101 h 218"/>
                  <a:gd name="T26" fmla="*/ 8421 w 8469"/>
                  <a:gd name="T27" fmla="*/ 93 h 218"/>
                  <a:gd name="T28" fmla="*/ 8285 w 8469"/>
                  <a:gd name="T29" fmla="*/ 77 h 218"/>
                  <a:gd name="T30" fmla="*/ 7963 w 8469"/>
                  <a:gd name="T31" fmla="*/ 57 h 218"/>
                  <a:gd name="T32" fmla="*/ 7507 w 8469"/>
                  <a:gd name="T33" fmla="*/ 40 h 218"/>
                  <a:gd name="T34" fmla="*/ 6932 w 8469"/>
                  <a:gd name="T35" fmla="*/ 25 h 218"/>
                  <a:gd name="T36" fmla="*/ 6256 w 8469"/>
                  <a:gd name="T37" fmla="*/ 13 h 218"/>
                  <a:gd name="T38" fmla="*/ 5098 w 8469"/>
                  <a:gd name="T39" fmla="*/ 2 h 218"/>
                  <a:gd name="T40" fmla="*/ 4235 w 8469"/>
                  <a:gd name="T41" fmla="*/ 0 h 218"/>
                  <a:gd name="T42" fmla="*/ 3371 w 8469"/>
                  <a:gd name="T43" fmla="*/ 2 h 218"/>
                  <a:gd name="T44" fmla="*/ 2213 w 8469"/>
                  <a:gd name="T45" fmla="*/ 13 h 218"/>
                  <a:gd name="T46" fmla="*/ 1537 w 8469"/>
                  <a:gd name="T47" fmla="*/ 25 h 218"/>
                  <a:gd name="T48" fmla="*/ 962 w 8469"/>
                  <a:gd name="T49" fmla="*/ 40 h 218"/>
                  <a:gd name="T50" fmla="*/ 506 w 8469"/>
                  <a:gd name="T51" fmla="*/ 57 h 218"/>
                  <a:gd name="T52" fmla="*/ 184 w 8469"/>
                  <a:gd name="T53" fmla="*/ 77 h 218"/>
                  <a:gd name="T54" fmla="*/ 48 w 8469"/>
                  <a:gd name="T55" fmla="*/ 93 h 218"/>
                  <a:gd name="T56" fmla="*/ 13 w 8469"/>
                  <a:gd name="T57" fmla="*/ 101 h 218"/>
                  <a:gd name="T58" fmla="*/ 2 w 8469"/>
                  <a:gd name="T59" fmla="*/ 106 h 218"/>
                  <a:gd name="T60" fmla="*/ 0 w 8469"/>
                  <a:gd name="T61" fmla="*/ 110 h 218"/>
                  <a:gd name="T62" fmla="*/ 2 w 8469"/>
                  <a:gd name="T63" fmla="*/ 113 h 218"/>
                  <a:gd name="T64" fmla="*/ 13 w 8469"/>
                  <a:gd name="T65" fmla="*/ 118 h 218"/>
                  <a:gd name="T66" fmla="*/ 48 w 8469"/>
                  <a:gd name="T67" fmla="*/ 126 h 218"/>
                  <a:gd name="T68" fmla="*/ 184 w 8469"/>
                  <a:gd name="T69" fmla="*/ 142 h 218"/>
                  <a:gd name="T70" fmla="*/ 506 w 8469"/>
                  <a:gd name="T71" fmla="*/ 162 h 218"/>
                  <a:gd name="T72" fmla="*/ 962 w 8469"/>
                  <a:gd name="T73" fmla="*/ 179 h 218"/>
                  <a:gd name="T74" fmla="*/ 1537 w 8469"/>
                  <a:gd name="T75" fmla="*/ 194 h 218"/>
                  <a:gd name="T76" fmla="*/ 2213 w 8469"/>
                  <a:gd name="T77" fmla="*/ 206 h 218"/>
                  <a:gd name="T78" fmla="*/ 3371 w 8469"/>
                  <a:gd name="T79" fmla="*/ 217 h 218"/>
                  <a:gd name="T80" fmla="*/ 4235 w 8469"/>
                  <a:gd name="T81" fmla="*/ 218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8469" h="218">
                    <a:moveTo>
                      <a:pt x="4235" y="218"/>
                    </a:moveTo>
                    <a:lnTo>
                      <a:pt x="5098" y="217"/>
                    </a:lnTo>
                    <a:lnTo>
                      <a:pt x="6256" y="206"/>
                    </a:lnTo>
                    <a:lnTo>
                      <a:pt x="6932" y="194"/>
                    </a:lnTo>
                    <a:lnTo>
                      <a:pt x="7507" y="179"/>
                    </a:lnTo>
                    <a:lnTo>
                      <a:pt x="7963" y="162"/>
                    </a:lnTo>
                    <a:lnTo>
                      <a:pt x="8285" y="142"/>
                    </a:lnTo>
                    <a:lnTo>
                      <a:pt x="8421" y="126"/>
                    </a:lnTo>
                    <a:lnTo>
                      <a:pt x="8456" y="118"/>
                    </a:lnTo>
                    <a:lnTo>
                      <a:pt x="8468" y="113"/>
                    </a:lnTo>
                    <a:lnTo>
                      <a:pt x="8469" y="110"/>
                    </a:lnTo>
                    <a:lnTo>
                      <a:pt x="8468" y="106"/>
                    </a:lnTo>
                    <a:lnTo>
                      <a:pt x="8456" y="101"/>
                    </a:lnTo>
                    <a:lnTo>
                      <a:pt x="8421" y="93"/>
                    </a:lnTo>
                    <a:lnTo>
                      <a:pt x="8285" y="77"/>
                    </a:lnTo>
                    <a:lnTo>
                      <a:pt x="7963" y="57"/>
                    </a:lnTo>
                    <a:lnTo>
                      <a:pt x="7507" y="40"/>
                    </a:lnTo>
                    <a:lnTo>
                      <a:pt x="6932" y="25"/>
                    </a:lnTo>
                    <a:lnTo>
                      <a:pt x="6256" y="13"/>
                    </a:lnTo>
                    <a:lnTo>
                      <a:pt x="5098" y="2"/>
                    </a:lnTo>
                    <a:lnTo>
                      <a:pt x="4235" y="0"/>
                    </a:lnTo>
                    <a:lnTo>
                      <a:pt x="3371" y="2"/>
                    </a:lnTo>
                    <a:lnTo>
                      <a:pt x="2213" y="13"/>
                    </a:lnTo>
                    <a:lnTo>
                      <a:pt x="1537" y="25"/>
                    </a:lnTo>
                    <a:lnTo>
                      <a:pt x="962" y="40"/>
                    </a:lnTo>
                    <a:lnTo>
                      <a:pt x="506" y="57"/>
                    </a:lnTo>
                    <a:lnTo>
                      <a:pt x="184" y="77"/>
                    </a:lnTo>
                    <a:lnTo>
                      <a:pt x="48" y="93"/>
                    </a:lnTo>
                    <a:lnTo>
                      <a:pt x="13" y="101"/>
                    </a:lnTo>
                    <a:lnTo>
                      <a:pt x="2" y="106"/>
                    </a:lnTo>
                    <a:lnTo>
                      <a:pt x="0" y="110"/>
                    </a:lnTo>
                    <a:lnTo>
                      <a:pt x="2" y="113"/>
                    </a:lnTo>
                    <a:lnTo>
                      <a:pt x="13" y="118"/>
                    </a:lnTo>
                    <a:lnTo>
                      <a:pt x="48" y="126"/>
                    </a:lnTo>
                    <a:lnTo>
                      <a:pt x="184" y="142"/>
                    </a:lnTo>
                    <a:lnTo>
                      <a:pt x="506" y="162"/>
                    </a:lnTo>
                    <a:lnTo>
                      <a:pt x="962" y="179"/>
                    </a:lnTo>
                    <a:lnTo>
                      <a:pt x="1537" y="194"/>
                    </a:lnTo>
                    <a:lnTo>
                      <a:pt x="2213" y="206"/>
                    </a:lnTo>
                    <a:lnTo>
                      <a:pt x="3371" y="217"/>
                    </a:lnTo>
                    <a:lnTo>
                      <a:pt x="4235" y="218"/>
                    </a:lnTo>
                    <a:close/>
                  </a:path>
                </a:pathLst>
              </a:custGeom>
              <a:solidFill>
                <a:srgbClr val="B1B1B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5" name="ïṣ1îdé">
                <a:extLst>
                  <a:ext uri="{FF2B5EF4-FFF2-40B4-BE49-F238E27FC236}">
                    <a16:creationId xmlns:a16="http://schemas.microsoft.com/office/drawing/2014/main" id="{9F07DD51-E7C3-4107-8947-036475ACCAA9}"/>
                  </a:ext>
                </a:extLst>
              </p:cNvPr>
              <p:cNvSpPr/>
              <p:nvPr/>
            </p:nvSpPr>
            <p:spPr bwMode="auto">
              <a:xfrm>
                <a:off x="1076" y="3160"/>
                <a:ext cx="1690" cy="43"/>
              </a:xfrm>
              <a:custGeom>
                <a:avLst/>
                <a:gdLst>
                  <a:gd name="T0" fmla="*/ 4225 w 8449"/>
                  <a:gd name="T1" fmla="*/ 214 h 214"/>
                  <a:gd name="T2" fmla="*/ 5086 w 8449"/>
                  <a:gd name="T3" fmla="*/ 213 h 214"/>
                  <a:gd name="T4" fmla="*/ 6603 w 8449"/>
                  <a:gd name="T5" fmla="*/ 197 h 214"/>
                  <a:gd name="T6" fmla="*/ 7489 w 8449"/>
                  <a:gd name="T7" fmla="*/ 175 h 214"/>
                  <a:gd name="T8" fmla="*/ 7946 w 8449"/>
                  <a:gd name="T9" fmla="*/ 159 h 214"/>
                  <a:gd name="T10" fmla="*/ 8266 w 8449"/>
                  <a:gd name="T11" fmla="*/ 139 h 214"/>
                  <a:gd name="T12" fmla="*/ 8403 w 8449"/>
                  <a:gd name="T13" fmla="*/ 124 h 214"/>
                  <a:gd name="T14" fmla="*/ 8438 w 8449"/>
                  <a:gd name="T15" fmla="*/ 116 h 214"/>
                  <a:gd name="T16" fmla="*/ 8449 w 8449"/>
                  <a:gd name="T17" fmla="*/ 111 h 214"/>
                  <a:gd name="T18" fmla="*/ 8449 w 8449"/>
                  <a:gd name="T19" fmla="*/ 108 h 214"/>
                  <a:gd name="T20" fmla="*/ 8449 w 8449"/>
                  <a:gd name="T21" fmla="*/ 104 h 214"/>
                  <a:gd name="T22" fmla="*/ 8438 w 8449"/>
                  <a:gd name="T23" fmla="*/ 99 h 214"/>
                  <a:gd name="T24" fmla="*/ 8403 w 8449"/>
                  <a:gd name="T25" fmla="*/ 91 h 214"/>
                  <a:gd name="T26" fmla="*/ 8266 w 8449"/>
                  <a:gd name="T27" fmla="*/ 76 h 214"/>
                  <a:gd name="T28" fmla="*/ 7946 w 8449"/>
                  <a:gd name="T29" fmla="*/ 56 h 214"/>
                  <a:gd name="T30" fmla="*/ 7489 w 8449"/>
                  <a:gd name="T31" fmla="*/ 39 h 214"/>
                  <a:gd name="T32" fmla="*/ 6603 w 8449"/>
                  <a:gd name="T33" fmla="*/ 18 h 214"/>
                  <a:gd name="T34" fmla="*/ 5086 w 8449"/>
                  <a:gd name="T35" fmla="*/ 2 h 214"/>
                  <a:gd name="T36" fmla="*/ 4225 w 8449"/>
                  <a:gd name="T37" fmla="*/ 0 h 214"/>
                  <a:gd name="T38" fmla="*/ 3363 w 8449"/>
                  <a:gd name="T39" fmla="*/ 2 h 214"/>
                  <a:gd name="T40" fmla="*/ 1846 w 8449"/>
                  <a:gd name="T41" fmla="*/ 18 h 214"/>
                  <a:gd name="T42" fmla="*/ 960 w 8449"/>
                  <a:gd name="T43" fmla="*/ 39 h 214"/>
                  <a:gd name="T44" fmla="*/ 503 w 8449"/>
                  <a:gd name="T45" fmla="*/ 56 h 214"/>
                  <a:gd name="T46" fmla="*/ 183 w 8449"/>
                  <a:gd name="T47" fmla="*/ 76 h 214"/>
                  <a:gd name="T48" fmla="*/ 46 w 8449"/>
                  <a:gd name="T49" fmla="*/ 91 h 214"/>
                  <a:gd name="T50" fmla="*/ 11 w 8449"/>
                  <a:gd name="T51" fmla="*/ 99 h 214"/>
                  <a:gd name="T52" fmla="*/ 0 w 8449"/>
                  <a:gd name="T53" fmla="*/ 104 h 214"/>
                  <a:gd name="T54" fmla="*/ 0 w 8449"/>
                  <a:gd name="T55" fmla="*/ 108 h 214"/>
                  <a:gd name="T56" fmla="*/ 0 w 8449"/>
                  <a:gd name="T57" fmla="*/ 111 h 214"/>
                  <a:gd name="T58" fmla="*/ 11 w 8449"/>
                  <a:gd name="T59" fmla="*/ 116 h 214"/>
                  <a:gd name="T60" fmla="*/ 46 w 8449"/>
                  <a:gd name="T61" fmla="*/ 124 h 214"/>
                  <a:gd name="T62" fmla="*/ 183 w 8449"/>
                  <a:gd name="T63" fmla="*/ 139 h 214"/>
                  <a:gd name="T64" fmla="*/ 503 w 8449"/>
                  <a:gd name="T65" fmla="*/ 159 h 214"/>
                  <a:gd name="T66" fmla="*/ 960 w 8449"/>
                  <a:gd name="T67" fmla="*/ 175 h 214"/>
                  <a:gd name="T68" fmla="*/ 1846 w 8449"/>
                  <a:gd name="T69" fmla="*/ 197 h 214"/>
                  <a:gd name="T70" fmla="*/ 3363 w 8449"/>
                  <a:gd name="T71" fmla="*/ 213 h 214"/>
                  <a:gd name="T72" fmla="*/ 4225 w 8449"/>
                  <a:gd name="T7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449" h="214">
                    <a:moveTo>
                      <a:pt x="4225" y="214"/>
                    </a:moveTo>
                    <a:lnTo>
                      <a:pt x="5086" y="213"/>
                    </a:lnTo>
                    <a:lnTo>
                      <a:pt x="6603" y="197"/>
                    </a:lnTo>
                    <a:lnTo>
                      <a:pt x="7489" y="175"/>
                    </a:lnTo>
                    <a:lnTo>
                      <a:pt x="7946" y="159"/>
                    </a:lnTo>
                    <a:lnTo>
                      <a:pt x="8266" y="139"/>
                    </a:lnTo>
                    <a:lnTo>
                      <a:pt x="8403" y="124"/>
                    </a:lnTo>
                    <a:lnTo>
                      <a:pt x="8438" y="116"/>
                    </a:lnTo>
                    <a:lnTo>
                      <a:pt x="8449" y="111"/>
                    </a:lnTo>
                    <a:lnTo>
                      <a:pt x="8449" y="108"/>
                    </a:lnTo>
                    <a:lnTo>
                      <a:pt x="8449" y="104"/>
                    </a:lnTo>
                    <a:lnTo>
                      <a:pt x="8438" y="99"/>
                    </a:lnTo>
                    <a:lnTo>
                      <a:pt x="8403" y="91"/>
                    </a:lnTo>
                    <a:lnTo>
                      <a:pt x="8266" y="76"/>
                    </a:lnTo>
                    <a:lnTo>
                      <a:pt x="7946" y="56"/>
                    </a:lnTo>
                    <a:lnTo>
                      <a:pt x="7489" y="39"/>
                    </a:lnTo>
                    <a:lnTo>
                      <a:pt x="6603" y="18"/>
                    </a:lnTo>
                    <a:lnTo>
                      <a:pt x="5086" y="2"/>
                    </a:lnTo>
                    <a:lnTo>
                      <a:pt x="4225" y="0"/>
                    </a:lnTo>
                    <a:lnTo>
                      <a:pt x="3363" y="2"/>
                    </a:lnTo>
                    <a:lnTo>
                      <a:pt x="1846" y="18"/>
                    </a:lnTo>
                    <a:lnTo>
                      <a:pt x="960" y="39"/>
                    </a:lnTo>
                    <a:lnTo>
                      <a:pt x="503" y="56"/>
                    </a:lnTo>
                    <a:lnTo>
                      <a:pt x="183" y="76"/>
                    </a:lnTo>
                    <a:lnTo>
                      <a:pt x="46" y="91"/>
                    </a:lnTo>
                    <a:lnTo>
                      <a:pt x="11" y="99"/>
                    </a:lnTo>
                    <a:lnTo>
                      <a:pt x="0" y="104"/>
                    </a:lnTo>
                    <a:lnTo>
                      <a:pt x="0" y="108"/>
                    </a:lnTo>
                    <a:lnTo>
                      <a:pt x="0" y="111"/>
                    </a:lnTo>
                    <a:lnTo>
                      <a:pt x="11" y="116"/>
                    </a:lnTo>
                    <a:lnTo>
                      <a:pt x="46" y="124"/>
                    </a:lnTo>
                    <a:lnTo>
                      <a:pt x="183" y="139"/>
                    </a:lnTo>
                    <a:lnTo>
                      <a:pt x="503" y="159"/>
                    </a:lnTo>
                    <a:lnTo>
                      <a:pt x="960" y="175"/>
                    </a:lnTo>
                    <a:lnTo>
                      <a:pt x="1846" y="197"/>
                    </a:lnTo>
                    <a:lnTo>
                      <a:pt x="3363" y="213"/>
                    </a:lnTo>
                    <a:lnTo>
                      <a:pt x="4225" y="214"/>
                    </a:lnTo>
                    <a:close/>
                  </a:path>
                </a:pathLst>
              </a:custGeom>
              <a:solidFill>
                <a:srgbClr val="B0B0B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6" name="íṥļíḑè">
                <a:extLst>
                  <a:ext uri="{FF2B5EF4-FFF2-40B4-BE49-F238E27FC236}">
                    <a16:creationId xmlns:a16="http://schemas.microsoft.com/office/drawing/2014/main" id="{33721C29-86F7-405F-B0AD-4479F9B38D66}"/>
                  </a:ext>
                </a:extLst>
              </p:cNvPr>
              <p:cNvSpPr/>
              <p:nvPr/>
            </p:nvSpPr>
            <p:spPr bwMode="auto">
              <a:xfrm>
                <a:off x="1078" y="3161"/>
                <a:ext cx="1686" cy="42"/>
              </a:xfrm>
              <a:custGeom>
                <a:avLst/>
                <a:gdLst>
                  <a:gd name="T0" fmla="*/ 4217 w 8433"/>
                  <a:gd name="T1" fmla="*/ 210 h 210"/>
                  <a:gd name="T2" fmla="*/ 5076 w 8433"/>
                  <a:gd name="T3" fmla="*/ 209 h 210"/>
                  <a:gd name="T4" fmla="*/ 6589 w 8433"/>
                  <a:gd name="T5" fmla="*/ 193 h 210"/>
                  <a:gd name="T6" fmla="*/ 7475 w 8433"/>
                  <a:gd name="T7" fmla="*/ 172 h 210"/>
                  <a:gd name="T8" fmla="*/ 7930 w 8433"/>
                  <a:gd name="T9" fmla="*/ 156 h 210"/>
                  <a:gd name="T10" fmla="*/ 8250 w 8433"/>
                  <a:gd name="T11" fmla="*/ 136 h 210"/>
                  <a:gd name="T12" fmla="*/ 8386 w 8433"/>
                  <a:gd name="T13" fmla="*/ 121 h 210"/>
                  <a:gd name="T14" fmla="*/ 8421 w 8433"/>
                  <a:gd name="T15" fmla="*/ 114 h 210"/>
                  <a:gd name="T16" fmla="*/ 8432 w 8433"/>
                  <a:gd name="T17" fmla="*/ 109 h 210"/>
                  <a:gd name="T18" fmla="*/ 8433 w 8433"/>
                  <a:gd name="T19" fmla="*/ 106 h 210"/>
                  <a:gd name="T20" fmla="*/ 8432 w 8433"/>
                  <a:gd name="T21" fmla="*/ 102 h 210"/>
                  <a:gd name="T22" fmla="*/ 8421 w 8433"/>
                  <a:gd name="T23" fmla="*/ 97 h 210"/>
                  <a:gd name="T24" fmla="*/ 8386 w 8433"/>
                  <a:gd name="T25" fmla="*/ 89 h 210"/>
                  <a:gd name="T26" fmla="*/ 8250 w 8433"/>
                  <a:gd name="T27" fmla="*/ 74 h 210"/>
                  <a:gd name="T28" fmla="*/ 7930 w 8433"/>
                  <a:gd name="T29" fmla="*/ 55 h 210"/>
                  <a:gd name="T30" fmla="*/ 7475 w 8433"/>
                  <a:gd name="T31" fmla="*/ 39 h 210"/>
                  <a:gd name="T32" fmla="*/ 6589 w 8433"/>
                  <a:gd name="T33" fmla="*/ 17 h 210"/>
                  <a:gd name="T34" fmla="*/ 5076 w 8433"/>
                  <a:gd name="T35" fmla="*/ 2 h 210"/>
                  <a:gd name="T36" fmla="*/ 4217 w 8433"/>
                  <a:gd name="T37" fmla="*/ 0 h 210"/>
                  <a:gd name="T38" fmla="*/ 3357 w 8433"/>
                  <a:gd name="T39" fmla="*/ 2 h 210"/>
                  <a:gd name="T40" fmla="*/ 1844 w 8433"/>
                  <a:gd name="T41" fmla="*/ 17 h 210"/>
                  <a:gd name="T42" fmla="*/ 958 w 8433"/>
                  <a:gd name="T43" fmla="*/ 39 h 210"/>
                  <a:gd name="T44" fmla="*/ 504 w 8433"/>
                  <a:gd name="T45" fmla="*/ 55 h 210"/>
                  <a:gd name="T46" fmla="*/ 183 w 8433"/>
                  <a:gd name="T47" fmla="*/ 74 h 210"/>
                  <a:gd name="T48" fmla="*/ 47 w 8433"/>
                  <a:gd name="T49" fmla="*/ 89 h 210"/>
                  <a:gd name="T50" fmla="*/ 12 w 8433"/>
                  <a:gd name="T51" fmla="*/ 97 h 210"/>
                  <a:gd name="T52" fmla="*/ 1 w 8433"/>
                  <a:gd name="T53" fmla="*/ 102 h 210"/>
                  <a:gd name="T54" fmla="*/ 0 w 8433"/>
                  <a:gd name="T55" fmla="*/ 106 h 210"/>
                  <a:gd name="T56" fmla="*/ 1 w 8433"/>
                  <a:gd name="T57" fmla="*/ 109 h 210"/>
                  <a:gd name="T58" fmla="*/ 12 w 8433"/>
                  <a:gd name="T59" fmla="*/ 114 h 210"/>
                  <a:gd name="T60" fmla="*/ 47 w 8433"/>
                  <a:gd name="T61" fmla="*/ 121 h 210"/>
                  <a:gd name="T62" fmla="*/ 183 w 8433"/>
                  <a:gd name="T63" fmla="*/ 136 h 210"/>
                  <a:gd name="T64" fmla="*/ 504 w 8433"/>
                  <a:gd name="T65" fmla="*/ 156 h 210"/>
                  <a:gd name="T66" fmla="*/ 958 w 8433"/>
                  <a:gd name="T67" fmla="*/ 172 h 210"/>
                  <a:gd name="T68" fmla="*/ 1844 w 8433"/>
                  <a:gd name="T69" fmla="*/ 193 h 210"/>
                  <a:gd name="T70" fmla="*/ 3357 w 8433"/>
                  <a:gd name="T71" fmla="*/ 209 h 210"/>
                  <a:gd name="T72" fmla="*/ 4217 w 8433"/>
                  <a:gd name="T73" fmla="*/ 210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8433" h="210">
                    <a:moveTo>
                      <a:pt x="4217" y="210"/>
                    </a:moveTo>
                    <a:lnTo>
                      <a:pt x="5076" y="209"/>
                    </a:lnTo>
                    <a:lnTo>
                      <a:pt x="6589" y="193"/>
                    </a:lnTo>
                    <a:lnTo>
                      <a:pt x="7475" y="172"/>
                    </a:lnTo>
                    <a:lnTo>
                      <a:pt x="7930" y="156"/>
                    </a:lnTo>
                    <a:lnTo>
                      <a:pt x="8250" y="136"/>
                    </a:lnTo>
                    <a:lnTo>
                      <a:pt x="8386" y="121"/>
                    </a:lnTo>
                    <a:lnTo>
                      <a:pt x="8421" y="114"/>
                    </a:lnTo>
                    <a:lnTo>
                      <a:pt x="8432" y="109"/>
                    </a:lnTo>
                    <a:lnTo>
                      <a:pt x="8433" y="106"/>
                    </a:lnTo>
                    <a:lnTo>
                      <a:pt x="8432" y="102"/>
                    </a:lnTo>
                    <a:lnTo>
                      <a:pt x="8421" y="97"/>
                    </a:lnTo>
                    <a:lnTo>
                      <a:pt x="8386" y="89"/>
                    </a:lnTo>
                    <a:lnTo>
                      <a:pt x="8250" y="74"/>
                    </a:lnTo>
                    <a:lnTo>
                      <a:pt x="7930" y="55"/>
                    </a:lnTo>
                    <a:lnTo>
                      <a:pt x="7475" y="39"/>
                    </a:lnTo>
                    <a:lnTo>
                      <a:pt x="6589" y="17"/>
                    </a:lnTo>
                    <a:lnTo>
                      <a:pt x="5076" y="2"/>
                    </a:lnTo>
                    <a:lnTo>
                      <a:pt x="4217" y="0"/>
                    </a:lnTo>
                    <a:lnTo>
                      <a:pt x="3357" y="2"/>
                    </a:lnTo>
                    <a:lnTo>
                      <a:pt x="1844" y="17"/>
                    </a:lnTo>
                    <a:lnTo>
                      <a:pt x="958" y="39"/>
                    </a:lnTo>
                    <a:lnTo>
                      <a:pt x="504" y="55"/>
                    </a:lnTo>
                    <a:lnTo>
                      <a:pt x="183" y="74"/>
                    </a:lnTo>
                    <a:lnTo>
                      <a:pt x="47" y="89"/>
                    </a:lnTo>
                    <a:lnTo>
                      <a:pt x="12" y="97"/>
                    </a:lnTo>
                    <a:lnTo>
                      <a:pt x="1" y="102"/>
                    </a:lnTo>
                    <a:lnTo>
                      <a:pt x="0" y="106"/>
                    </a:lnTo>
                    <a:lnTo>
                      <a:pt x="1" y="109"/>
                    </a:lnTo>
                    <a:lnTo>
                      <a:pt x="12" y="114"/>
                    </a:lnTo>
                    <a:lnTo>
                      <a:pt x="47" y="121"/>
                    </a:lnTo>
                    <a:lnTo>
                      <a:pt x="183" y="136"/>
                    </a:lnTo>
                    <a:lnTo>
                      <a:pt x="504" y="156"/>
                    </a:lnTo>
                    <a:lnTo>
                      <a:pt x="958" y="172"/>
                    </a:lnTo>
                    <a:lnTo>
                      <a:pt x="1844" y="193"/>
                    </a:lnTo>
                    <a:lnTo>
                      <a:pt x="3357" y="209"/>
                    </a:lnTo>
                    <a:lnTo>
                      <a:pt x="4217" y="210"/>
                    </a:lnTo>
                    <a:close/>
                  </a:path>
                </a:pathLst>
              </a:custGeom>
              <a:solidFill>
                <a:srgbClr val="AFAFA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7" name="iṧľiḓé">
                <a:extLst>
                  <a:ext uri="{FF2B5EF4-FFF2-40B4-BE49-F238E27FC236}">
                    <a16:creationId xmlns:a16="http://schemas.microsoft.com/office/drawing/2014/main" id="{6184A384-ECF6-429D-BE8D-8C4510CA1030}"/>
                  </a:ext>
                </a:extLst>
              </p:cNvPr>
              <p:cNvSpPr/>
              <p:nvPr/>
            </p:nvSpPr>
            <p:spPr bwMode="auto">
              <a:xfrm>
                <a:off x="1080" y="3161"/>
                <a:ext cx="1683" cy="41"/>
              </a:xfrm>
              <a:custGeom>
                <a:avLst/>
                <a:gdLst>
                  <a:gd name="T0" fmla="*/ 4208 w 8415"/>
                  <a:gd name="T1" fmla="*/ 206 h 206"/>
                  <a:gd name="T2" fmla="*/ 5066 w 8415"/>
                  <a:gd name="T3" fmla="*/ 205 h 206"/>
                  <a:gd name="T4" fmla="*/ 6575 w 8415"/>
                  <a:gd name="T5" fmla="*/ 190 h 206"/>
                  <a:gd name="T6" fmla="*/ 7459 w 8415"/>
                  <a:gd name="T7" fmla="*/ 169 h 206"/>
                  <a:gd name="T8" fmla="*/ 7913 w 8415"/>
                  <a:gd name="T9" fmla="*/ 153 h 206"/>
                  <a:gd name="T10" fmla="*/ 8233 w 8415"/>
                  <a:gd name="T11" fmla="*/ 134 h 206"/>
                  <a:gd name="T12" fmla="*/ 8369 w 8415"/>
                  <a:gd name="T13" fmla="*/ 119 h 206"/>
                  <a:gd name="T14" fmla="*/ 8412 w 8415"/>
                  <a:gd name="T15" fmla="*/ 109 h 206"/>
                  <a:gd name="T16" fmla="*/ 8415 w 8415"/>
                  <a:gd name="T17" fmla="*/ 104 h 206"/>
                  <a:gd name="T18" fmla="*/ 8412 w 8415"/>
                  <a:gd name="T19" fmla="*/ 98 h 206"/>
                  <a:gd name="T20" fmla="*/ 8369 w 8415"/>
                  <a:gd name="T21" fmla="*/ 88 h 206"/>
                  <a:gd name="T22" fmla="*/ 8233 w 8415"/>
                  <a:gd name="T23" fmla="*/ 73 h 206"/>
                  <a:gd name="T24" fmla="*/ 7913 w 8415"/>
                  <a:gd name="T25" fmla="*/ 54 h 206"/>
                  <a:gd name="T26" fmla="*/ 7459 w 8415"/>
                  <a:gd name="T27" fmla="*/ 38 h 206"/>
                  <a:gd name="T28" fmla="*/ 6575 w 8415"/>
                  <a:gd name="T29" fmla="*/ 17 h 206"/>
                  <a:gd name="T30" fmla="*/ 5066 w 8415"/>
                  <a:gd name="T31" fmla="*/ 2 h 206"/>
                  <a:gd name="T32" fmla="*/ 4208 w 8415"/>
                  <a:gd name="T33" fmla="*/ 0 h 206"/>
                  <a:gd name="T34" fmla="*/ 3349 w 8415"/>
                  <a:gd name="T35" fmla="*/ 2 h 206"/>
                  <a:gd name="T36" fmla="*/ 1840 w 8415"/>
                  <a:gd name="T37" fmla="*/ 17 h 206"/>
                  <a:gd name="T38" fmla="*/ 956 w 8415"/>
                  <a:gd name="T39" fmla="*/ 38 h 206"/>
                  <a:gd name="T40" fmla="*/ 502 w 8415"/>
                  <a:gd name="T41" fmla="*/ 54 h 206"/>
                  <a:gd name="T42" fmla="*/ 182 w 8415"/>
                  <a:gd name="T43" fmla="*/ 73 h 206"/>
                  <a:gd name="T44" fmla="*/ 46 w 8415"/>
                  <a:gd name="T45" fmla="*/ 88 h 206"/>
                  <a:gd name="T46" fmla="*/ 3 w 8415"/>
                  <a:gd name="T47" fmla="*/ 98 h 206"/>
                  <a:gd name="T48" fmla="*/ 0 w 8415"/>
                  <a:gd name="T49" fmla="*/ 104 h 206"/>
                  <a:gd name="T50" fmla="*/ 3 w 8415"/>
                  <a:gd name="T51" fmla="*/ 109 h 206"/>
                  <a:gd name="T52" fmla="*/ 46 w 8415"/>
                  <a:gd name="T53" fmla="*/ 119 h 206"/>
                  <a:gd name="T54" fmla="*/ 182 w 8415"/>
                  <a:gd name="T55" fmla="*/ 134 h 206"/>
                  <a:gd name="T56" fmla="*/ 502 w 8415"/>
                  <a:gd name="T57" fmla="*/ 153 h 206"/>
                  <a:gd name="T58" fmla="*/ 956 w 8415"/>
                  <a:gd name="T59" fmla="*/ 169 h 206"/>
                  <a:gd name="T60" fmla="*/ 1840 w 8415"/>
                  <a:gd name="T61" fmla="*/ 190 h 206"/>
                  <a:gd name="T62" fmla="*/ 3349 w 8415"/>
                  <a:gd name="T63" fmla="*/ 205 h 206"/>
                  <a:gd name="T64" fmla="*/ 4208 w 8415"/>
                  <a:gd name="T65" fmla="*/ 206 h 2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415" h="206">
                    <a:moveTo>
                      <a:pt x="4208" y="206"/>
                    </a:moveTo>
                    <a:lnTo>
                      <a:pt x="5066" y="205"/>
                    </a:lnTo>
                    <a:lnTo>
                      <a:pt x="6575" y="190"/>
                    </a:lnTo>
                    <a:lnTo>
                      <a:pt x="7459" y="169"/>
                    </a:lnTo>
                    <a:lnTo>
                      <a:pt x="7913" y="153"/>
                    </a:lnTo>
                    <a:lnTo>
                      <a:pt x="8233" y="134"/>
                    </a:lnTo>
                    <a:lnTo>
                      <a:pt x="8369" y="119"/>
                    </a:lnTo>
                    <a:lnTo>
                      <a:pt x="8412" y="109"/>
                    </a:lnTo>
                    <a:lnTo>
                      <a:pt x="8415" y="104"/>
                    </a:lnTo>
                    <a:lnTo>
                      <a:pt x="8412" y="98"/>
                    </a:lnTo>
                    <a:lnTo>
                      <a:pt x="8369" y="88"/>
                    </a:lnTo>
                    <a:lnTo>
                      <a:pt x="8233" y="73"/>
                    </a:lnTo>
                    <a:lnTo>
                      <a:pt x="7913" y="54"/>
                    </a:lnTo>
                    <a:lnTo>
                      <a:pt x="7459" y="38"/>
                    </a:lnTo>
                    <a:lnTo>
                      <a:pt x="6575" y="17"/>
                    </a:lnTo>
                    <a:lnTo>
                      <a:pt x="5066" y="2"/>
                    </a:lnTo>
                    <a:lnTo>
                      <a:pt x="4208" y="0"/>
                    </a:lnTo>
                    <a:lnTo>
                      <a:pt x="3349" y="2"/>
                    </a:lnTo>
                    <a:lnTo>
                      <a:pt x="1840" y="17"/>
                    </a:lnTo>
                    <a:lnTo>
                      <a:pt x="956" y="38"/>
                    </a:lnTo>
                    <a:lnTo>
                      <a:pt x="502" y="54"/>
                    </a:lnTo>
                    <a:lnTo>
                      <a:pt x="182" y="73"/>
                    </a:lnTo>
                    <a:lnTo>
                      <a:pt x="46" y="88"/>
                    </a:lnTo>
                    <a:lnTo>
                      <a:pt x="3" y="98"/>
                    </a:lnTo>
                    <a:lnTo>
                      <a:pt x="0" y="104"/>
                    </a:lnTo>
                    <a:lnTo>
                      <a:pt x="3" y="109"/>
                    </a:lnTo>
                    <a:lnTo>
                      <a:pt x="46" y="119"/>
                    </a:lnTo>
                    <a:lnTo>
                      <a:pt x="182" y="134"/>
                    </a:lnTo>
                    <a:lnTo>
                      <a:pt x="502" y="153"/>
                    </a:lnTo>
                    <a:lnTo>
                      <a:pt x="956" y="169"/>
                    </a:lnTo>
                    <a:lnTo>
                      <a:pt x="1840" y="190"/>
                    </a:lnTo>
                    <a:lnTo>
                      <a:pt x="3349" y="205"/>
                    </a:lnTo>
                    <a:lnTo>
                      <a:pt x="4208" y="206"/>
                    </a:lnTo>
                    <a:close/>
                  </a:path>
                </a:pathLst>
              </a:custGeom>
              <a:solidFill>
                <a:srgbClr val="AEAEA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8" name="işlîḓé">
                <a:extLst>
                  <a:ext uri="{FF2B5EF4-FFF2-40B4-BE49-F238E27FC236}">
                    <a16:creationId xmlns:a16="http://schemas.microsoft.com/office/drawing/2014/main" id="{4170AA70-5CD8-454A-9218-958E4C680116}"/>
                  </a:ext>
                </a:extLst>
              </p:cNvPr>
              <p:cNvSpPr/>
              <p:nvPr/>
            </p:nvSpPr>
            <p:spPr bwMode="auto">
              <a:xfrm>
                <a:off x="1081" y="3162"/>
                <a:ext cx="1680" cy="40"/>
              </a:xfrm>
              <a:custGeom>
                <a:avLst/>
                <a:gdLst>
                  <a:gd name="T0" fmla="*/ 4200 w 8399"/>
                  <a:gd name="T1" fmla="*/ 201 h 201"/>
                  <a:gd name="T2" fmla="*/ 5056 w 8399"/>
                  <a:gd name="T3" fmla="*/ 200 h 201"/>
                  <a:gd name="T4" fmla="*/ 6562 w 8399"/>
                  <a:gd name="T5" fmla="*/ 185 h 201"/>
                  <a:gd name="T6" fmla="*/ 7445 w 8399"/>
                  <a:gd name="T7" fmla="*/ 165 h 201"/>
                  <a:gd name="T8" fmla="*/ 7897 w 8399"/>
                  <a:gd name="T9" fmla="*/ 149 h 201"/>
                  <a:gd name="T10" fmla="*/ 8216 w 8399"/>
                  <a:gd name="T11" fmla="*/ 130 h 201"/>
                  <a:gd name="T12" fmla="*/ 8352 w 8399"/>
                  <a:gd name="T13" fmla="*/ 116 h 201"/>
                  <a:gd name="T14" fmla="*/ 8395 w 8399"/>
                  <a:gd name="T15" fmla="*/ 106 h 201"/>
                  <a:gd name="T16" fmla="*/ 8399 w 8399"/>
                  <a:gd name="T17" fmla="*/ 101 h 201"/>
                  <a:gd name="T18" fmla="*/ 8395 w 8399"/>
                  <a:gd name="T19" fmla="*/ 95 h 201"/>
                  <a:gd name="T20" fmla="*/ 8352 w 8399"/>
                  <a:gd name="T21" fmla="*/ 85 h 201"/>
                  <a:gd name="T22" fmla="*/ 8216 w 8399"/>
                  <a:gd name="T23" fmla="*/ 71 h 201"/>
                  <a:gd name="T24" fmla="*/ 7897 w 8399"/>
                  <a:gd name="T25" fmla="*/ 52 h 201"/>
                  <a:gd name="T26" fmla="*/ 7445 w 8399"/>
                  <a:gd name="T27" fmla="*/ 36 h 201"/>
                  <a:gd name="T28" fmla="*/ 6562 w 8399"/>
                  <a:gd name="T29" fmla="*/ 16 h 201"/>
                  <a:gd name="T30" fmla="*/ 5056 w 8399"/>
                  <a:gd name="T31" fmla="*/ 1 h 201"/>
                  <a:gd name="T32" fmla="*/ 4200 w 8399"/>
                  <a:gd name="T33" fmla="*/ 0 h 201"/>
                  <a:gd name="T34" fmla="*/ 3343 w 8399"/>
                  <a:gd name="T35" fmla="*/ 1 h 201"/>
                  <a:gd name="T36" fmla="*/ 1837 w 8399"/>
                  <a:gd name="T37" fmla="*/ 16 h 201"/>
                  <a:gd name="T38" fmla="*/ 954 w 8399"/>
                  <a:gd name="T39" fmla="*/ 36 h 201"/>
                  <a:gd name="T40" fmla="*/ 502 w 8399"/>
                  <a:gd name="T41" fmla="*/ 52 h 201"/>
                  <a:gd name="T42" fmla="*/ 183 w 8399"/>
                  <a:gd name="T43" fmla="*/ 71 h 201"/>
                  <a:gd name="T44" fmla="*/ 47 w 8399"/>
                  <a:gd name="T45" fmla="*/ 85 h 201"/>
                  <a:gd name="T46" fmla="*/ 5 w 8399"/>
                  <a:gd name="T47" fmla="*/ 95 h 201"/>
                  <a:gd name="T48" fmla="*/ 0 w 8399"/>
                  <a:gd name="T49" fmla="*/ 101 h 201"/>
                  <a:gd name="T50" fmla="*/ 5 w 8399"/>
                  <a:gd name="T51" fmla="*/ 106 h 201"/>
                  <a:gd name="T52" fmla="*/ 47 w 8399"/>
                  <a:gd name="T53" fmla="*/ 116 h 201"/>
                  <a:gd name="T54" fmla="*/ 183 w 8399"/>
                  <a:gd name="T55" fmla="*/ 130 h 201"/>
                  <a:gd name="T56" fmla="*/ 502 w 8399"/>
                  <a:gd name="T57" fmla="*/ 149 h 201"/>
                  <a:gd name="T58" fmla="*/ 954 w 8399"/>
                  <a:gd name="T59" fmla="*/ 165 h 201"/>
                  <a:gd name="T60" fmla="*/ 1837 w 8399"/>
                  <a:gd name="T61" fmla="*/ 185 h 201"/>
                  <a:gd name="T62" fmla="*/ 3343 w 8399"/>
                  <a:gd name="T63" fmla="*/ 200 h 201"/>
                  <a:gd name="T64" fmla="*/ 4200 w 8399"/>
                  <a:gd name="T65" fmla="*/ 201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99" h="201">
                    <a:moveTo>
                      <a:pt x="4200" y="201"/>
                    </a:moveTo>
                    <a:lnTo>
                      <a:pt x="5056" y="200"/>
                    </a:lnTo>
                    <a:lnTo>
                      <a:pt x="6562" y="185"/>
                    </a:lnTo>
                    <a:lnTo>
                      <a:pt x="7445" y="165"/>
                    </a:lnTo>
                    <a:lnTo>
                      <a:pt x="7897" y="149"/>
                    </a:lnTo>
                    <a:lnTo>
                      <a:pt x="8216" y="130"/>
                    </a:lnTo>
                    <a:lnTo>
                      <a:pt x="8352" y="116"/>
                    </a:lnTo>
                    <a:lnTo>
                      <a:pt x="8395" y="106"/>
                    </a:lnTo>
                    <a:lnTo>
                      <a:pt x="8399" y="101"/>
                    </a:lnTo>
                    <a:lnTo>
                      <a:pt x="8395" y="95"/>
                    </a:lnTo>
                    <a:lnTo>
                      <a:pt x="8352" y="85"/>
                    </a:lnTo>
                    <a:lnTo>
                      <a:pt x="8216" y="71"/>
                    </a:lnTo>
                    <a:lnTo>
                      <a:pt x="7897" y="52"/>
                    </a:lnTo>
                    <a:lnTo>
                      <a:pt x="7445" y="36"/>
                    </a:lnTo>
                    <a:lnTo>
                      <a:pt x="6562" y="16"/>
                    </a:lnTo>
                    <a:lnTo>
                      <a:pt x="5056" y="1"/>
                    </a:lnTo>
                    <a:lnTo>
                      <a:pt x="4200" y="0"/>
                    </a:lnTo>
                    <a:lnTo>
                      <a:pt x="3343" y="1"/>
                    </a:lnTo>
                    <a:lnTo>
                      <a:pt x="1837" y="16"/>
                    </a:lnTo>
                    <a:lnTo>
                      <a:pt x="954" y="36"/>
                    </a:lnTo>
                    <a:lnTo>
                      <a:pt x="502" y="52"/>
                    </a:lnTo>
                    <a:lnTo>
                      <a:pt x="183" y="71"/>
                    </a:lnTo>
                    <a:lnTo>
                      <a:pt x="47" y="85"/>
                    </a:lnTo>
                    <a:lnTo>
                      <a:pt x="5" y="95"/>
                    </a:lnTo>
                    <a:lnTo>
                      <a:pt x="0" y="101"/>
                    </a:lnTo>
                    <a:lnTo>
                      <a:pt x="5" y="106"/>
                    </a:lnTo>
                    <a:lnTo>
                      <a:pt x="47" y="116"/>
                    </a:lnTo>
                    <a:lnTo>
                      <a:pt x="183" y="130"/>
                    </a:lnTo>
                    <a:lnTo>
                      <a:pt x="502" y="149"/>
                    </a:lnTo>
                    <a:lnTo>
                      <a:pt x="954" y="165"/>
                    </a:lnTo>
                    <a:lnTo>
                      <a:pt x="1837" y="185"/>
                    </a:lnTo>
                    <a:lnTo>
                      <a:pt x="3343" y="200"/>
                    </a:lnTo>
                    <a:lnTo>
                      <a:pt x="4200" y="201"/>
                    </a:lnTo>
                    <a:close/>
                  </a:path>
                </a:pathLst>
              </a:custGeom>
              <a:solidFill>
                <a:srgbClr val="ADADA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59" name="ïṡľíde">
                <a:extLst>
                  <a:ext uri="{FF2B5EF4-FFF2-40B4-BE49-F238E27FC236}">
                    <a16:creationId xmlns:a16="http://schemas.microsoft.com/office/drawing/2014/main" id="{8C4FA4A3-3BDF-4E37-AE10-F672705BDACE}"/>
                  </a:ext>
                </a:extLst>
              </p:cNvPr>
              <p:cNvSpPr/>
              <p:nvPr/>
            </p:nvSpPr>
            <p:spPr bwMode="auto">
              <a:xfrm>
                <a:off x="1083" y="3162"/>
                <a:ext cx="1676" cy="39"/>
              </a:xfrm>
              <a:custGeom>
                <a:avLst/>
                <a:gdLst>
                  <a:gd name="T0" fmla="*/ 4190 w 8379"/>
                  <a:gd name="T1" fmla="*/ 197 h 197"/>
                  <a:gd name="T2" fmla="*/ 5044 w 8379"/>
                  <a:gd name="T3" fmla="*/ 196 h 197"/>
                  <a:gd name="T4" fmla="*/ 6548 w 8379"/>
                  <a:gd name="T5" fmla="*/ 181 h 197"/>
                  <a:gd name="T6" fmla="*/ 7428 w 8379"/>
                  <a:gd name="T7" fmla="*/ 161 h 197"/>
                  <a:gd name="T8" fmla="*/ 7880 w 8379"/>
                  <a:gd name="T9" fmla="*/ 146 h 197"/>
                  <a:gd name="T10" fmla="*/ 8197 w 8379"/>
                  <a:gd name="T11" fmla="*/ 128 h 197"/>
                  <a:gd name="T12" fmla="*/ 8333 w 8379"/>
                  <a:gd name="T13" fmla="*/ 114 h 197"/>
                  <a:gd name="T14" fmla="*/ 8376 w 8379"/>
                  <a:gd name="T15" fmla="*/ 104 h 197"/>
                  <a:gd name="T16" fmla="*/ 8379 w 8379"/>
                  <a:gd name="T17" fmla="*/ 99 h 197"/>
                  <a:gd name="T18" fmla="*/ 8376 w 8379"/>
                  <a:gd name="T19" fmla="*/ 93 h 197"/>
                  <a:gd name="T20" fmla="*/ 8333 w 8379"/>
                  <a:gd name="T21" fmla="*/ 83 h 197"/>
                  <a:gd name="T22" fmla="*/ 8197 w 8379"/>
                  <a:gd name="T23" fmla="*/ 69 h 197"/>
                  <a:gd name="T24" fmla="*/ 7880 w 8379"/>
                  <a:gd name="T25" fmla="*/ 51 h 197"/>
                  <a:gd name="T26" fmla="*/ 7428 w 8379"/>
                  <a:gd name="T27" fmla="*/ 35 h 197"/>
                  <a:gd name="T28" fmla="*/ 6548 w 8379"/>
                  <a:gd name="T29" fmla="*/ 16 h 197"/>
                  <a:gd name="T30" fmla="*/ 5044 w 8379"/>
                  <a:gd name="T31" fmla="*/ 1 h 197"/>
                  <a:gd name="T32" fmla="*/ 4190 w 8379"/>
                  <a:gd name="T33" fmla="*/ 0 h 197"/>
                  <a:gd name="T34" fmla="*/ 3336 w 8379"/>
                  <a:gd name="T35" fmla="*/ 1 h 197"/>
                  <a:gd name="T36" fmla="*/ 1831 w 8379"/>
                  <a:gd name="T37" fmla="*/ 16 h 197"/>
                  <a:gd name="T38" fmla="*/ 951 w 8379"/>
                  <a:gd name="T39" fmla="*/ 35 h 197"/>
                  <a:gd name="T40" fmla="*/ 499 w 8379"/>
                  <a:gd name="T41" fmla="*/ 51 h 197"/>
                  <a:gd name="T42" fmla="*/ 182 w 8379"/>
                  <a:gd name="T43" fmla="*/ 69 h 197"/>
                  <a:gd name="T44" fmla="*/ 46 w 8379"/>
                  <a:gd name="T45" fmla="*/ 83 h 197"/>
                  <a:gd name="T46" fmla="*/ 3 w 8379"/>
                  <a:gd name="T47" fmla="*/ 93 h 197"/>
                  <a:gd name="T48" fmla="*/ 0 w 8379"/>
                  <a:gd name="T49" fmla="*/ 99 h 197"/>
                  <a:gd name="T50" fmla="*/ 3 w 8379"/>
                  <a:gd name="T51" fmla="*/ 104 h 197"/>
                  <a:gd name="T52" fmla="*/ 46 w 8379"/>
                  <a:gd name="T53" fmla="*/ 114 h 197"/>
                  <a:gd name="T54" fmla="*/ 182 w 8379"/>
                  <a:gd name="T55" fmla="*/ 128 h 197"/>
                  <a:gd name="T56" fmla="*/ 499 w 8379"/>
                  <a:gd name="T57" fmla="*/ 146 h 197"/>
                  <a:gd name="T58" fmla="*/ 951 w 8379"/>
                  <a:gd name="T59" fmla="*/ 161 h 197"/>
                  <a:gd name="T60" fmla="*/ 1831 w 8379"/>
                  <a:gd name="T61" fmla="*/ 181 h 197"/>
                  <a:gd name="T62" fmla="*/ 3336 w 8379"/>
                  <a:gd name="T63" fmla="*/ 196 h 197"/>
                  <a:gd name="T64" fmla="*/ 4190 w 8379"/>
                  <a:gd name="T65" fmla="*/ 197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79" h="197">
                    <a:moveTo>
                      <a:pt x="4190" y="197"/>
                    </a:moveTo>
                    <a:lnTo>
                      <a:pt x="5044" y="196"/>
                    </a:lnTo>
                    <a:lnTo>
                      <a:pt x="6548" y="181"/>
                    </a:lnTo>
                    <a:lnTo>
                      <a:pt x="7428" y="161"/>
                    </a:lnTo>
                    <a:lnTo>
                      <a:pt x="7880" y="146"/>
                    </a:lnTo>
                    <a:lnTo>
                      <a:pt x="8197" y="128"/>
                    </a:lnTo>
                    <a:lnTo>
                      <a:pt x="8333" y="114"/>
                    </a:lnTo>
                    <a:lnTo>
                      <a:pt x="8376" y="104"/>
                    </a:lnTo>
                    <a:lnTo>
                      <a:pt x="8379" y="99"/>
                    </a:lnTo>
                    <a:lnTo>
                      <a:pt x="8376" y="93"/>
                    </a:lnTo>
                    <a:lnTo>
                      <a:pt x="8333" y="83"/>
                    </a:lnTo>
                    <a:lnTo>
                      <a:pt x="8197" y="69"/>
                    </a:lnTo>
                    <a:lnTo>
                      <a:pt x="7880" y="51"/>
                    </a:lnTo>
                    <a:lnTo>
                      <a:pt x="7428" y="35"/>
                    </a:lnTo>
                    <a:lnTo>
                      <a:pt x="6548" y="16"/>
                    </a:lnTo>
                    <a:lnTo>
                      <a:pt x="5044" y="1"/>
                    </a:lnTo>
                    <a:lnTo>
                      <a:pt x="4190" y="0"/>
                    </a:lnTo>
                    <a:lnTo>
                      <a:pt x="3336" y="1"/>
                    </a:lnTo>
                    <a:lnTo>
                      <a:pt x="1831" y="16"/>
                    </a:lnTo>
                    <a:lnTo>
                      <a:pt x="951" y="35"/>
                    </a:lnTo>
                    <a:lnTo>
                      <a:pt x="499" y="51"/>
                    </a:lnTo>
                    <a:lnTo>
                      <a:pt x="182" y="69"/>
                    </a:lnTo>
                    <a:lnTo>
                      <a:pt x="46" y="83"/>
                    </a:lnTo>
                    <a:lnTo>
                      <a:pt x="3" y="93"/>
                    </a:lnTo>
                    <a:lnTo>
                      <a:pt x="0" y="99"/>
                    </a:lnTo>
                    <a:lnTo>
                      <a:pt x="3" y="104"/>
                    </a:lnTo>
                    <a:lnTo>
                      <a:pt x="46" y="114"/>
                    </a:lnTo>
                    <a:lnTo>
                      <a:pt x="182" y="128"/>
                    </a:lnTo>
                    <a:lnTo>
                      <a:pt x="499" y="146"/>
                    </a:lnTo>
                    <a:lnTo>
                      <a:pt x="951" y="161"/>
                    </a:lnTo>
                    <a:lnTo>
                      <a:pt x="1831" y="181"/>
                    </a:lnTo>
                    <a:lnTo>
                      <a:pt x="3336" y="196"/>
                    </a:lnTo>
                    <a:lnTo>
                      <a:pt x="4190" y="197"/>
                    </a:lnTo>
                    <a:close/>
                  </a:path>
                </a:pathLst>
              </a:custGeom>
              <a:solidFill>
                <a:srgbClr val="ACACA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0" name="îśḻîdé">
                <a:extLst>
                  <a:ext uri="{FF2B5EF4-FFF2-40B4-BE49-F238E27FC236}">
                    <a16:creationId xmlns:a16="http://schemas.microsoft.com/office/drawing/2014/main" id="{A38F6E8B-792C-44D7-9CE9-883ACD4D0E60}"/>
                  </a:ext>
                </a:extLst>
              </p:cNvPr>
              <p:cNvSpPr/>
              <p:nvPr/>
            </p:nvSpPr>
            <p:spPr bwMode="auto">
              <a:xfrm>
                <a:off x="1085" y="3162"/>
                <a:ext cx="1672" cy="39"/>
              </a:xfrm>
              <a:custGeom>
                <a:avLst/>
                <a:gdLst>
                  <a:gd name="T0" fmla="*/ 4182 w 8363"/>
                  <a:gd name="T1" fmla="*/ 193 h 193"/>
                  <a:gd name="T2" fmla="*/ 5033 w 8363"/>
                  <a:gd name="T3" fmla="*/ 192 h 193"/>
                  <a:gd name="T4" fmla="*/ 6535 w 8363"/>
                  <a:gd name="T5" fmla="*/ 178 h 193"/>
                  <a:gd name="T6" fmla="*/ 7414 w 8363"/>
                  <a:gd name="T7" fmla="*/ 158 h 193"/>
                  <a:gd name="T8" fmla="*/ 7864 w 8363"/>
                  <a:gd name="T9" fmla="*/ 143 h 193"/>
                  <a:gd name="T10" fmla="*/ 8181 w 8363"/>
                  <a:gd name="T11" fmla="*/ 125 h 193"/>
                  <a:gd name="T12" fmla="*/ 8317 w 8363"/>
                  <a:gd name="T13" fmla="*/ 111 h 193"/>
                  <a:gd name="T14" fmla="*/ 8359 w 8363"/>
                  <a:gd name="T15" fmla="*/ 102 h 193"/>
                  <a:gd name="T16" fmla="*/ 8363 w 8363"/>
                  <a:gd name="T17" fmla="*/ 97 h 193"/>
                  <a:gd name="T18" fmla="*/ 8359 w 8363"/>
                  <a:gd name="T19" fmla="*/ 91 h 193"/>
                  <a:gd name="T20" fmla="*/ 8317 w 8363"/>
                  <a:gd name="T21" fmla="*/ 82 h 193"/>
                  <a:gd name="T22" fmla="*/ 8181 w 8363"/>
                  <a:gd name="T23" fmla="*/ 68 h 193"/>
                  <a:gd name="T24" fmla="*/ 7864 w 8363"/>
                  <a:gd name="T25" fmla="*/ 50 h 193"/>
                  <a:gd name="T26" fmla="*/ 7414 w 8363"/>
                  <a:gd name="T27" fmla="*/ 35 h 193"/>
                  <a:gd name="T28" fmla="*/ 6535 w 8363"/>
                  <a:gd name="T29" fmla="*/ 15 h 193"/>
                  <a:gd name="T30" fmla="*/ 5033 w 8363"/>
                  <a:gd name="T31" fmla="*/ 1 h 193"/>
                  <a:gd name="T32" fmla="*/ 4182 w 8363"/>
                  <a:gd name="T33" fmla="*/ 0 h 193"/>
                  <a:gd name="T34" fmla="*/ 3330 w 8363"/>
                  <a:gd name="T35" fmla="*/ 1 h 193"/>
                  <a:gd name="T36" fmla="*/ 1828 w 8363"/>
                  <a:gd name="T37" fmla="*/ 15 h 193"/>
                  <a:gd name="T38" fmla="*/ 949 w 8363"/>
                  <a:gd name="T39" fmla="*/ 35 h 193"/>
                  <a:gd name="T40" fmla="*/ 499 w 8363"/>
                  <a:gd name="T41" fmla="*/ 50 h 193"/>
                  <a:gd name="T42" fmla="*/ 182 w 8363"/>
                  <a:gd name="T43" fmla="*/ 68 h 193"/>
                  <a:gd name="T44" fmla="*/ 46 w 8363"/>
                  <a:gd name="T45" fmla="*/ 82 h 193"/>
                  <a:gd name="T46" fmla="*/ 4 w 8363"/>
                  <a:gd name="T47" fmla="*/ 91 h 193"/>
                  <a:gd name="T48" fmla="*/ 0 w 8363"/>
                  <a:gd name="T49" fmla="*/ 97 h 193"/>
                  <a:gd name="T50" fmla="*/ 4 w 8363"/>
                  <a:gd name="T51" fmla="*/ 102 h 193"/>
                  <a:gd name="T52" fmla="*/ 46 w 8363"/>
                  <a:gd name="T53" fmla="*/ 111 h 193"/>
                  <a:gd name="T54" fmla="*/ 182 w 8363"/>
                  <a:gd name="T55" fmla="*/ 125 h 193"/>
                  <a:gd name="T56" fmla="*/ 499 w 8363"/>
                  <a:gd name="T57" fmla="*/ 143 h 193"/>
                  <a:gd name="T58" fmla="*/ 949 w 8363"/>
                  <a:gd name="T59" fmla="*/ 158 h 193"/>
                  <a:gd name="T60" fmla="*/ 1828 w 8363"/>
                  <a:gd name="T61" fmla="*/ 178 h 193"/>
                  <a:gd name="T62" fmla="*/ 3330 w 8363"/>
                  <a:gd name="T63" fmla="*/ 192 h 193"/>
                  <a:gd name="T64" fmla="*/ 4182 w 8363"/>
                  <a:gd name="T65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63" h="193">
                    <a:moveTo>
                      <a:pt x="4182" y="193"/>
                    </a:moveTo>
                    <a:lnTo>
                      <a:pt x="5033" y="192"/>
                    </a:lnTo>
                    <a:lnTo>
                      <a:pt x="6535" y="178"/>
                    </a:lnTo>
                    <a:lnTo>
                      <a:pt x="7414" y="158"/>
                    </a:lnTo>
                    <a:lnTo>
                      <a:pt x="7864" y="143"/>
                    </a:lnTo>
                    <a:lnTo>
                      <a:pt x="8181" y="125"/>
                    </a:lnTo>
                    <a:lnTo>
                      <a:pt x="8317" y="111"/>
                    </a:lnTo>
                    <a:lnTo>
                      <a:pt x="8359" y="102"/>
                    </a:lnTo>
                    <a:lnTo>
                      <a:pt x="8363" y="97"/>
                    </a:lnTo>
                    <a:lnTo>
                      <a:pt x="8359" y="91"/>
                    </a:lnTo>
                    <a:lnTo>
                      <a:pt x="8317" y="82"/>
                    </a:lnTo>
                    <a:lnTo>
                      <a:pt x="8181" y="68"/>
                    </a:lnTo>
                    <a:lnTo>
                      <a:pt x="7864" y="50"/>
                    </a:lnTo>
                    <a:lnTo>
                      <a:pt x="7414" y="35"/>
                    </a:lnTo>
                    <a:lnTo>
                      <a:pt x="6535" y="15"/>
                    </a:lnTo>
                    <a:lnTo>
                      <a:pt x="5033" y="1"/>
                    </a:lnTo>
                    <a:lnTo>
                      <a:pt x="4182" y="0"/>
                    </a:lnTo>
                    <a:lnTo>
                      <a:pt x="3330" y="1"/>
                    </a:lnTo>
                    <a:lnTo>
                      <a:pt x="1828" y="15"/>
                    </a:lnTo>
                    <a:lnTo>
                      <a:pt x="949" y="35"/>
                    </a:lnTo>
                    <a:lnTo>
                      <a:pt x="499" y="50"/>
                    </a:lnTo>
                    <a:lnTo>
                      <a:pt x="182" y="68"/>
                    </a:lnTo>
                    <a:lnTo>
                      <a:pt x="46" y="82"/>
                    </a:lnTo>
                    <a:lnTo>
                      <a:pt x="4" y="91"/>
                    </a:lnTo>
                    <a:lnTo>
                      <a:pt x="0" y="97"/>
                    </a:lnTo>
                    <a:lnTo>
                      <a:pt x="4" y="102"/>
                    </a:lnTo>
                    <a:lnTo>
                      <a:pt x="46" y="111"/>
                    </a:lnTo>
                    <a:lnTo>
                      <a:pt x="182" y="125"/>
                    </a:lnTo>
                    <a:lnTo>
                      <a:pt x="499" y="143"/>
                    </a:lnTo>
                    <a:lnTo>
                      <a:pt x="949" y="158"/>
                    </a:lnTo>
                    <a:lnTo>
                      <a:pt x="1828" y="178"/>
                    </a:lnTo>
                    <a:lnTo>
                      <a:pt x="3330" y="192"/>
                    </a:lnTo>
                    <a:lnTo>
                      <a:pt x="4182" y="193"/>
                    </a:lnTo>
                    <a:close/>
                  </a:path>
                </a:pathLst>
              </a:custGeom>
              <a:solidFill>
                <a:srgbClr val="ABABA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1" name="îš1îďé">
                <a:extLst>
                  <a:ext uri="{FF2B5EF4-FFF2-40B4-BE49-F238E27FC236}">
                    <a16:creationId xmlns:a16="http://schemas.microsoft.com/office/drawing/2014/main" id="{897E5D01-DFAE-4CF4-8A28-4951D034AFD6}"/>
                  </a:ext>
                </a:extLst>
              </p:cNvPr>
              <p:cNvSpPr/>
              <p:nvPr/>
            </p:nvSpPr>
            <p:spPr bwMode="auto">
              <a:xfrm>
                <a:off x="1087" y="3163"/>
                <a:ext cx="1669" cy="38"/>
              </a:xfrm>
              <a:custGeom>
                <a:avLst/>
                <a:gdLst>
                  <a:gd name="T0" fmla="*/ 4173 w 8345"/>
                  <a:gd name="T1" fmla="*/ 189 h 189"/>
                  <a:gd name="T2" fmla="*/ 5023 w 8345"/>
                  <a:gd name="T3" fmla="*/ 188 h 189"/>
                  <a:gd name="T4" fmla="*/ 6521 w 8345"/>
                  <a:gd name="T5" fmla="*/ 174 h 189"/>
                  <a:gd name="T6" fmla="*/ 7397 w 8345"/>
                  <a:gd name="T7" fmla="*/ 155 h 189"/>
                  <a:gd name="T8" fmla="*/ 7847 w 8345"/>
                  <a:gd name="T9" fmla="*/ 140 h 189"/>
                  <a:gd name="T10" fmla="*/ 8164 w 8345"/>
                  <a:gd name="T11" fmla="*/ 122 h 189"/>
                  <a:gd name="T12" fmla="*/ 8299 w 8345"/>
                  <a:gd name="T13" fmla="*/ 109 h 189"/>
                  <a:gd name="T14" fmla="*/ 8342 w 8345"/>
                  <a:gd name="T15" fmla="*/ 100 h 189"/>
                  <a:gd name="T16" fmla="*/ 8345 w 8345"/>
                  <a:gd name="T17" fmla="*/ 95 h 189"/>
                  <a:gd name="T18" fmla="*/ 8342 w 8345"/>
                  <a:gd name="T19" fmla="*/ 89 h 189"/>
                  <a:gd name="T20" fmla="*/ 8299 w 8345"/>
                  <a:gd name="T21" fmla="*/ 80 h 189"/>
                  <a:gd name="T22" fmla="*/ 8164 w 8345"/>
                  <a:gd name="T23" fmla="*/ 66 h 189"/>
                  <a:gd name="T24" fmla="*/ 7847 w 8345"/>
                  <a:gd name="T25" fmla="*/ 49 h 189"/>
                  <a:gd name="T26" fmla="*/ 7397 w 8345"/>
                  <a:gd name="T27" fmla="*/ 34 h 189"/>
                  <a:gd name="T28" fmla="*/ 6521 w 8345"/>
                  <a:gd name="T29" fmla="*/ 15 h 189"/>
                  <a:gd name="T30" fmla="*/ 5023 w 8345"/>
                  <a:gd name="T31" fmla="*/ 1 h 189"/>
                  <a:gd name="T32" fmla="*/ 4173 w 8345"/>
                  <a:gd name="T33" fmla="*/ 0 h 189"/>
                  <a:gd name="T34" fmla="*/ 3322 w 8345"/>
                  <a:gd name="T35" fmla="*/ 1 h 189"/>
                  <a:gd name="T36" fmla="*/ 1824 w 8345"/>
                  <a:gd name="T37" fmla="*/ 15 h 189"/>
                  <a:gd name="T38" fmla="*/ 948 w 8345"/>
                  <a:gd name="T39" fmla="*/ 34 h 189"/>
                  <a:gd name="T40" fmla="*/ 498 w 8345"/>
                  <a:gd name="T41" fmla="*/ 49 h 189"/>
                  <a:gd name="T42" fmla="*/ 181 w 8345"/>
                  <a:gd name="T43" fmla="*/ 66 h 189"/>
                  <a:gd name="T44" fmla="*/ 46 w 8345"/>
                  <a:gd name="T45" fmla="*/ 80 h 189"/>
                  <a:gd name="T46" fmla="*/ 3 w 8345"/>
                  <a:gd name="T47" fmla="*/ 89 h 189"/>
                  <a:gd name="T48" fmla="*/ 0 w 8345"/>
                  <a:gd name="T49" fmla="*/ 95 h 189"/>
                  <a:gd name="T50" fmla="*/ 3 w 8345"/>
                  <a:gd name="T51" fmla="*/ 100 h 189"/>
                  <a:gd name="T52" fmla="*/ 46 w 8345"/>
                  <a:gd name="T53" fmla="*/ 109 h 189"/>
                  <a:gd name="T54" fmla="*/ 181 w 8345"/>
                  <a:gd name="T55" fmla="*/ 122 h 189"/>
                  <a:gd name="T56" fmla="*/ 498 w 8345"/>
                  <a:gd name="T57" fmla="*/ 140 h 189"/>
                  <a:gd name="T58" fmla="*/ 948 w 8345"/>
                  <a:gd name="T59" fmla="*/ 155 h 189"/>
                  <a:gd name="T60" fmla="*/ 1824 w 8345"/>
                  <a:gd name="T61" fmla="*/ 174 h 189"/>
                  <a:gd name="T62" fmla="*/ 3322 w 8345"/>
                  <a:gd name="T63" fmla="*/ 188 h 189"/>
                  <a:gd name="T64" fmla="*/ 4173 w 8345"/>
                  <a:gd name="T65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45" h="189">
                    <a:moveTo>
                      <a:pt x="4173" y="189"/>
                    </a:moveTo>
                    <a:lnTo>
                      <a:pt x="5023" y="188"/>
                    </a:lnTo>
                    <a:lnTo>
                      <a:pt x="6521" y="174"/>
                    </a:lnTo>
                    <a:lnTo>
                      <a:pt x="7397" y="155"/>
                    </a:lnTo>
                    <a:lnTo>
                      <a:pt x="7847" y="140"/>
                    </a:lnTo>
                    <a:lnTo>
                      <a:pt x="8164" y="122"/>
                    </a:lnTo>
                    <a:lnTo>
                      <a:pt x="8299" y="109"/>
                    </a:lnTo>
                    <a:lnTo>
                      <a:pt x="8342" y="100"/>
                    </a:lnTo>
                    <a:lnTo>
                      <a:pt x="8345" y="95"/>
                    </a:lnTo>
                    <a:lnTo>
                      <a:pt x="8342" y="89"/>
                    </a:lnTo>
                    <a:lnTo>
                      <a:pt x="8299" y="80"/>
                    </a:lnTo>
                    <a:lnTo>
                      <a:pt x="8164" y="66"/>
                    </a:lnTo>
                    <a:lnTo>
                      <a:pt x="7847" y="49"/>
                    </a:lnTo>
                    <a:lnTo>
                      <a:pt x="7397" y="34"/>
                    </a:lnTo>
                    <a:lnTo>
                      <a:pt x="6521" y="15"/>
                    </a:lnTo>
                    <a:lnTo>
                      <a:pt x="5023" y="1"/>
                    </a:lnTo>
                    <a:lnTo>
                      <a:pt x="4173" y="0"/>
                    </a:lnTo>
                    <a:lnTo>
                      <a:pt x="3322" y="1"/>
                    </a:lnTo>
                    <a:lnTo>
                      <a:pt x="1824" y="15"/>
                    </a:lnTo>
                    <a:lnTo>
                      <a:pt x="948" y="34"/>
                    </a:lnTo>
                    <a:lnTo>
                      <a:pt x="498" y="49"/>
                    </a:lnTo>
                    <a:lnTo>
                      <a:pt x="181" y="66"/>
                    </a:lnTo>
                    <a:lnTo>
                      <a:pt x="46" y="80"/>
                    </a:lnTo>
                    <a:lnTo>
                      <a:pt x="3" y="89"/>
                    </a:lnTo>
                    <a:lnTo>
                      <a:pt x="0" y="95"/>
                    </a:lnTo>
                    <a:lnTo>
                      <a:pt x="3" y="100"/>
                    </a:lnTo>
                    <a:lnTo>
                      <a:pt x="46" y="109"/>
                    </a:lnTo>
                    <a:lnTo>
                      <a:pt x="181" y="122"/>
                    </a:lnTo>
                    <a:lnTo>
                      <a:pt x="498" y="140"/>
                    </a:lnTo>
                    <a:lnTo>
                      <a:pt x="948" y="155"/>
                    </a:lnTo>
                    <a:lnTo>
                      <a:pt x="1824" y="174"/>
                    </a:lnTo>
                    <a:lnTo>
                      <a:pt x="3322" y="188"/>
                    </a:lnTo>
                    <a:lnTo>
                      <a:pt x="4173" y="189"/>
                    </a:lnTo>
                    <a:close/>
                  </a:path>
                </a:pathLst>
              </a:custGeom>
              <a:solidFill>
                <a:srgbClr val="AAAA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2" name="ïs1ídè">
                <a:extLst>
                  <a:ext uri="{FF2B5EF4-FFF2-40B4-BE49-F238E27FC236}">
                    <a16:creationId xmlns:a16="http://schemas.microsoft.com/office/drawing/2014/main" id="{21158337-93D9-423D-8D06-D8EAC3B614A0}"/>
                  </a:ext>
                </a:extLst>
              </p:cNvPr>
              <p:cNvSpPr/>
              <p:nvPr/>
            </p:nvSpPr>
            <p:spPr bwMode="auto">
              <a:xfrm>
                <a:off x="1088" y="3163"/>
                <a:ext cx="1666" cy="37"/>
              </a:xfrm>
              <a:custGeom>
                <a:avLst/>
                <a:gdLst>
                  <a:gd name="T0" fmla="*/ 4165 w 8329"/>
                  <a:gd name="T1" fmla="*/ 185 h 185"/>
                  <a:gd name="T2" fmla="*/ 5013 w 8329"/>
                  <a:gd name="T3" fmla="*/ 184 h 185"/>
                  <a:gd name="T4" fmla="*/ 6508 w 8329"/>
                  <a:gd name="T5" fmla="*/ 170 h 185"/>
                  <a:gd name="T6" fmla="*/ 7382 w 8329"/>
                  <a:gd name="T7" fmla="*/ 151 h 185"/>
                  <a:gd name="T8" fmla="*/ 7831 w 8329"/>
                  <a:gd name="T9" fmla="*/ 137 h 185"/>
                  <a:gd name="T10" fmla="*/ 8148 w 8329"/>
                  <a:gd name="T11" fmla="*/ 120 h 185"/>
                  <a:gd name="T12" fmla="*/ 8282 w 8329"/>
                  <a:gd name="T13" fmla="*/ 107 h 185"/>
                  <a:gd name="T14" fmla="*/ 8325 w 8329"/>
                  <a:gd name="T15" fmla="*/ 98 h 185"/>
                  <a:gd name="T16" fmla="*/ 8329 w 8329"/>
                  <a:gd name="T17" fmla="*/ 93 h 185"/>
                  <a:gd name="T18" fmla="*/ 8325 w 8329"/>
                  <a:gd name="T19" fmla="*/ 87 h 185"/>
                  <a:gd name="T20" fmla="*/ 8282 w 8329"/>
                  <a:gd name="T21" fmla="*/ 78 h 185"/>
                  <a:gd name="T22" fmla="*/ 8148 w 8329"/>
                  <a:gd name="T23" fmla="*/ 65 h 185"/>
                  <a:gd name="T24" fmla="*/ 7831 w 8329"/>
                  <a:gd name="T25" fmla="*/ 48 h 185"/>
                  <a:gd name="T26" fmla="*/ 7382 w 8329"/>
                  <a:gd name="T27" fmla="*/ 33 h 185"/>
                  <a:gd name="T28" fmla="*/ 6508 w 8329"/>
                  <a:gd name="T29" fmla="*/ 15 h 185"/>
                  <a:gd name="T30" fmla="*/ 5013 w 8329"/>
                  <a:gd name="T31" fmla="*/ 1 h 185"/>
                  <a:gd name="T32" fmla="*/ 4165 w 8329"/>
                  <a:gd name="T33" fmla="*/ 0 h 185"/>
                  <a:gd name="T34" fmla="*/ 3316 w 8329"/>
                  <a:gd name="T35" fmla="*/ 1 h 185"/>
                  <a:gd name="T36" fmla="*/ 1821 w 8329"/>
                  <a:gd name="T37" fmla="*/ 15 h 185"/>
                  <a:gd name="T38" fmla="*/ 947 w 8329"/>
                  <a:gd name="T39" fmla="*/ 33 h 185"/>
                  <a:gd name="T40" fmla="*/ 498 w 8329"/>
                  <a:gd name="T41" fmla="*/ 48 h 185"/>
                  <a:gd name="T42" fmla="*/ 181 w 8329"/>
                  <a:gd name="T43" fmla="*/ 65 h 185"/>
                  <a:gd name="T44" fmla="*/ 47 w 8329"/>
                  <a:gd name="T45" fmla="*/ 78 h 185"/>
                  <a:gd name="T46" fmla="*/ 4 w 8329"/>
                  <a:gd name="T47" fmla="*/ 87 h 185"/>
                  <a:gd name="T48" fmla="*/ 0 w 8329"/>
                  <a:gd name="T49" fmla="*/ 93 h 185"/>
                  <a:gd name="T50" fmla="*/ 4 w 8329"/>
                  <a:gd name="T51" fmla="*/ 98 h 185"/>
                  <a:gd name="T52" fmla="*/ 47 w 8329"/>
                  <a:gd name="T53" fmla="*/ 107 h 185"/>
                  <a:gd name="T54" fmla="*/ 181 w 8329"/>
                  <a:gd name="T55" fmla="*/ 120 h 185"/>
                  <a:gd name="T56" fmla="*/ 498 w 8329"/>
                  <a:gd name="T57" fmla="*/ 137 h 185"/>
                  <a:gd name="T58" fmla="*/ 947 w 8329"/>
                  <a:gd name="T59" fmla="*/ 151 h 185"/>
                  <a:gd name="T60" fmla="*/ 1821 w 8329"/>
                  <a:gd name="T61" fmla="*/ 170 h 185"/>
                  <a:gd name="T62" fmla="*/ 3316 w 8329"/>
                  <a:gd name="T63" fmla="*/ 184 h 185"/>
                  <a:gd name="T64" fmla="*/ 4165 w 8329"/>
                  <a:gd name="T65" fmla="*/ 185 h 1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29" h="185">
                    <a:moveTo>
                      <a:pt x="4165" y="185"/>
                    </a:moveTo>
                    <a:lnTo>
                      <a:pt x="5013" y="184"/>
                    </a:lnTo>
                    <a:lnTo>
                      <a:pt x="6508" y="170"/>
                    </a:lnTo>
                    <a:lnTo>
                      <a:pt x="7382" y="151"/>
                    </a:lnTo>
                    <a:lnTo>
                      <a:pt x="7831" y="137"/>
                    </a:lnTo>
                    <a:lnTo>
                      <a:pt x="8148" y="120"/>
                    </a:lnTo>
                    <a:lnTo>
                      <a:pt x="8282" y="107"/>
                    </a:lnTo>
                    <a:lnTo>
                      <a:pt x="8325" y="98"/>
                    </a:lnTo>
                    <a:lnTo>
                      <a:pt x="8329" y="93"/>
                    </a:lnTo>
                    <a:lnTo>
                      <a:pt x="8325" y="87"/>
                    </a:lnTo>
                    <a:lnTo>
                      <a:pt x="8282" y="78"/>
                    </a:lnTo>
                    <a:lnTo>
                      <a:pt x="8148" y="65"/>
                    </a:lnTo>
                    <a:lnTo>
                      <a:pt x="7831" y="48"/>
                    </a:lnTo>
                    <a:lnTo>
                      <a:pt x="7382" y="33"/>
                    </a:lnTo>
                    <a:lnTo>
                      <a:pt x="6508" y="15"/>
                    </a:lnTo>
                    <a:lnTo>
                      <a:pt x="5013" y="1"/>
                    </a:lnTo>
                    <a:lnTo>
                      <a:pt x="4165" y="0"/>
                    </a:lnTo>
                    <a:lnTo>
                      <a:pt x="3316" y="1"/>
                    </a:lnTo>
                    <a:lnTo>
                      <a:pt x="1821" y="15"/>
                    </a:lnTo>
                    <a:lnTo>
                      <a:pt x="947" y="33"/>
                    </a:lnTo>
                    <a:lnTo>
                      <a:pt x="498" y="48"/>
                    </a:lnTo>
                    <a:lnTo>
                      <a:pt x="181" y="65"/>
                    </a:lnTo>
                    <a:lnTo>
                      <a:pt x="47" y="78"/>
                    </a:lnTo>
                    <a:lnTo>
                      <a:pt x="4" y="87"/>
                    </a:lnTo>
                    <a:lnTo>
                      <a:pt x="0" y="93"/>
                    </a:lnTo>
                    <a:lnTo>
                      <a:pt x="4" y="98"/>
                    </a:lnTo>
                    <a:lnTo>
                      <a:pt x="47" y="107"/>
                    </a:lnTo>
                    <a:lnTo>
                      <a:pt x="181" y="120"/>
                    </a:lnTo>
                    <a:lnTo>
                      <a:pt x="498" y="137"/>
                    </a:lnTo>
                    <a:lnTo>
                      <a:pt x="947" y="151"/>
                    </a:lnTo>
                    <a:lnTo>
                      <a:pt x="1821" y="170"/>
                    </a:lnTo>
                    <a:lnTo>
                      <a:pt x="3316" y="184"/>
                    </a:lnTo>
                    <a:lnTo>
                      <a:pt x="4165" y="185"/>
                    </a:lnTo>
                    <a:close/>
                  </a:path>
                </a:pathLst>
              </a:custGeom>
              <a:solidFill>
                <a:srgbClr val="A9A9A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3" name="ïślïḋè">
                <a:extLst>
                  <a:ext uri="{FF2B5EF4-FFF2-40B4-BE49-F238E27FC236}">
                    <a16:creationId xmlns:a16="http://schemas.microsoft.com/office/drawing/2014/main" id="{1E196AD3-09E5-4A22-95CF-C285FCCAE600}"/>
                  </a:ext>
                </a:extLst>
              </p:cNvPr>
              <p:cNvSpPr/>
              <p:nvPr/>
            </p:nvSpPr>
            <p:spPr bwMode="auto">
              <a:xfrm>
                <a:off x="1090" y="3164"/>
                <a:ext cx="1662" cy="36"/>
              </a:xfrm>
              <a:custGeom>
                <a:avLst/>
                <a:gdLst>
                  <a:gd name="T0" fmla="*/ 4155 w 8309"/>
                  <a:gd name="T1" fmla="*/ 181 h 181"/>
                  <a:gd name="T2" fmla="*/ 5001 w 8309"/>
                  <a:gd name="T3" fmla="*/ 180 h 181"/>
                  <a:gd name="T4" fmla="*/ 6492 w 8309"/>
                  <a:gd name="T5" fmla="*/ 167 h 181"/>
                  <a:gd name="T6" fmla="*/ 7366 w 8309"/>
                  <a:gd name="T7" fmla="*/ 148 h 181"/>
                  <a:gd name="T8" fmla="*/ 7814 w 8309"/>
                  <a:gd name="T9" fmla="*/ 134 h 181"/>
                  <a:gd name="T10" fmla="*/ 8130 w 8309"/>
                  <a:gd name="T11" fmla="*/ 117 h 181"/>
                  <a:gd name="T12" fmla="*/ 8263 w 8309"/>
                  <a:gd name="T13" fmla="*/ 104 h 181"/>
                  <a:gd name="T14" fmla="*/ 8306 w 8309"/>
                  <a:gd name="T15" fmla="*/ 95 h 181"/>
                  <a:gd name="T16" fmla="*/ 8309 w 8309"/>
                  <a:gd name="T17" fmla="*/ 91 h 181"/>
                  <a:gd name="T18" fmla="*/ 8306 w 8309"/>
                  <a:gd name="T19" fmla="*/ 85 h 181"/>
                  <a:gd name="T20" fmla="*/ 8263 w 8309"/>
                  <a:gd name="T21" fmla="*/ 76 h 181"/>
                  <a:gd name="T22" fmla="*/ 8130 w 8309"/>
                  <a:gd name="T23" fmla="*/ 64 h 181"/>
                  <a:gd name="T24" fmla="*/ 7814 w 8309"/>
                  <a:gd name="T25" fmla="*/ 47 h 181"/>
                  <a:gd name="T26" fmla="*/ 7366 w 8309"/>
                  <a:gd name="T27" fmla="*/ 33 h 181"/>
                  <a:gd name="T28" fmla="*/ 6492 w 8309"/>
                  <a:gd name="T29" fmla="*/ 15 h 181"/>
                  <a:gd name="T30" fmla="*/ 5001 w 8309"/>
                  <a:gd name="T31" fmla="*/ 1 h 181"/>
                  <a:gd name="T32" fmla="*/ 4155 w 8309"/>
                  <a:gd name="T33" fmla="*/ 0 h 181"/>
                  <a:gd name="T34" fmla="*/ 3308 w 8309"/>
                  <a:gd name="T35" fmla="*/ 1 h 181"/>
                  <a:gd name="T36" fmla="*/ 1817 w 8309"/>
                  <a:gd name="T37" fmla="*/ 15 h 181"/>
                  <a:gd name="T38" fmla="*/ 943 w 8309"/>
                  <a:gd name="T39" fmla="*/ 33 h 181"/>
                  <a:gd name="T40" fmla="*/ 495 w 8309"/>
                  <a:gd name="T41" fmla="*/ 47 h 181"/>
                  <a:gd name="T42" fmla="*/ 179 w 8309"/>
                  <a:gd name="T43" fmla="*/ 64 h 181"/>
                  <a:gd name="T44" fmla="*/ 46 w 8309"/>
                  <a:gd name="T45" fmla="*/ 76 h 181"/>
                  <a:gd name="T46" fmla="*/ 3 w 8309"/>
                  <a:gd name="T47" fmla="*/ 85 h 181"/>
                  <a:gd name="T48" fmla="*/ 0 w 8309"/>
                  <a:gd name="T49" fmla="*/ 91 h 181"/>
                  <a:gd name="T50" fmla="*/ 3 w 8309"/>
                  <a:gd name="T51" fmla="*/ 95 h 181"/>
                  <a:gd name="T52" fmla="*/ 46 w 8309"/>
                  <a:gd name="T53" fmla="*/ 104 h 181"/>
                  <a:gd name="T54" fmla="*/ 179 w 8309"/>
                  <a:gd name="T55" fmla="*/ 117 h 181"/>
                  <a:gd name="T56" fmla="*/ 495 w 8309"/>
                  <a:gd name="T57" fmla="*/ 134 h 181"/>
                  <a:gd name="T58" fmla="*/ 943 w 8309"/>
                  <a:gd name="T59" fmla="*/ 148 h 181"/>
                  <a:gd name="T60" fmla="*/ 1817 w 8309"/>
                  <a:gd name="T61" fmla="*/ 167 h 181"/>
                  <a:gd name="T62" fmla="*/ 3308 w 8309"/>
                  <a:gd name="T63" fmla="*/ 180 h 181"/>
                  <a:gd name="T64" fmla="*/ 4155 w 8309"/>
                  <a:gd name="T6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309" h="181">
                    <a:moveTo>
                      <a:pt x="4155" y="181"/>
                    </a:moveTo>
                    <a:lnTo>
                      <a:pt x="5001" y="180"/>
                    </a:lnTo>
                    <a:lnTo>
                      <a:pt x="6492" y="167"/>
                    </a:lnTo>
                    <a:lnTo>
                      <a:pt x="7366" y="148"/>
                    </a:lnTo>
                    <a:lnTo>
                      <a:pt x="7814" y="134"/>
                    </a:lnTo>
                    <a:lnTo>
                      <a:pt x="8130" y="117"/>
                    </a:lnTo>
                    <a:lnTo>
                      <a:pt x="8263" y="104"/>
                    </a:lnTo>
                    <a:lnTo>
                      <a:pt x="8306" y="95"/>
                    </a:lnTo>
                    <a:lnTo>
                      <a:pt x="8309" y="91"/>
                    </a:lnTo>
                    <a:lnTo>
                      <a:pt x="8306" y="85"/>
                    </a:lnTo>
                    <a:lnTo>
                      <a:pt x="8263" y="76"/>
                    </a:lnTo>
                    <a:lnTo>
                      <a:pt x="8130" y="64"/>
                    </a:lnTo>
                    <a:lnTo>
                      <a:pt x="7814" y="47"/>
                    </a:lnTo>
                    <a:lnTo>
                      <a:pt x="7366" y="33"/>
                    </a:lnTo>
                    <a:lnTo>
                      <a:pt x="6492" y="15"/>
                    </a:lnTo>
                    <a:lnTo>
                      <a:pt x="5001" y="1"/>
                    </a:lnTo>
                    <a:lnTo>
                      <a:pt x="4155" y="0"/>
                    </a:lnTo>
                    <a:lnTo>
                      <a:pt x="3308" y="1"/>
                    </a:lnTo>
                    <a:lnTo>
                      <a:pt x="1817" y="15"/>
                    </a:lnTo>
                    <a:lnTo>
                      <a:pt x="943" y="33"/>
                    </a:lnTo>
                    <a:lnTo>
                      <a:pt x="495" y="47"/>
                    </a:lnTo>
                    <a:lnTo>
                      <a:pt x="179" y="64"/>
                    </a:lnTo>
                    <a:lnTo>
                      <a:pt x="46" y="76"/>
                    </a:lnTo>
                    <a:lnTo>
                      <a:pt x="3" y="85"/>
                    </a:lnTo>
                    <a:lnTo>
                      <a:pt x="0" y="91"/>
                    </a:lnTo>
                    <a:lnTo>
                      <a:pt x="3" y="95"/>
                    </a:lnTo>
                    <a:lnTo>
                      <a:pt x="46" y="104"/>
                    </a:lnTo>
                    <a:lnTo>
                      <a:pt x="179" y="117"/>
                    </a:lnTo>
                    <a:lnTo>
                      <a:pt x="495" y="134"/>
                    </a:lnTo>
                    <a:lnTo>
                      <a:pt x="943" y="148"/>
                    </a:lnTo>
                    <a:lnTo>
                      <a:pt x="1817" y="167"/>
                    </a:lnTo>
                    <a:lnTo>
                      <a:pt x="3308" y="180"/>
                    </a:lnTo>
                    <a:lnTo>
                      <a:pt x="4155" y="181"/>
                    </a:lnTo>
                    <a:close/>
                  </a:path>
                </a:pathLst>
              </a:custGeom>
              <a:solidFill>
                <a:srgbClr val="A8A8A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4" name="íśḷíḓé">
                <a:extLst>
                  <a:ext uri="{FF2B5EF4-FFF2-40B4-BE49-F238E27FC236}">
                    <a16:creationId xmlns:a16="http://schemas.microsoft.com/office/drawing/2014/main" id="{D2D671F8-FAFC-4DF9-B92E-31B4BE5B07CB}"/>
                  </a:ext>
                </a:extLst>
              </p:cNvPr>
              <p:cNvSpPr/>
              <p:nvPr/>
            </p:nvSpPr>
            <p:spPr bwMode="auto">
              <a:xfrm>
                <a:off x="1092" y="3164"/>
                <a:ext cx="1658" cy="35"/>
              </a:xfrm>
              <a:custGeom>
                <a:avLst/>
                <a:gdLst>
                  <a:gd name="T0" fmla="*/ 4147 w 8293"/>
                  <a:gd name="T1" fmla="*/ 177 h 177"/>
                  <a:gd name="T2" fmla="*/ 4991 w 8293"/>
                  <a:gd name="T3" fmla="*/ 176 h 177"/>
                  <a:gd name="T4" fmla="*/ 6480 w 8293"/>
                  <a:gd name="T5" fmla="*/ 163 h 177"/>
                  <a:gd name="T6" fmla="*/ 7351 w 8293"/>
                  <a:gd name="T7" fmla="*/ 145 h 177"/>
                  <a:gd name="T8" fmla="*/ 7798 w 8293"/>
                  <a:gd name="T9" fmla="*/ 131 h 177"/>
                  <a:gd name="T10" fmla="*/ 8113 w 8293"/>
                  <a:gd name="T11" fmla="*/ 115 h 177"/>
                  <a:gd name="T12" fmla="*/ 8247 w 8293"/>
                  <a:gd name="T13" fmla="*/ 102 h 177"/>
                  <a:gd name="T14" fmla="*/ 8289 w 8293"/>
                  <a:gd name="T15" fmla="*/ 93 h 177"/>
                  <a:gd name="T16" fmla="*/ 8293 w 8293"/>
                  <a:gd name="T17" fmla="*/ 89 h 177"/>
                  <a:gd name="T18" fmla="*/ 8289 w 8293"/>
                  <a:gd name="T19" fmla="*/ 83 h 177"/>
                  <a:gd name="T20" fmla="*/ 8247 w 8293"/>
                  <a:gd name="T21" fmla="*/ 75 h 177"/>
                  <a:gd name="T22" fmla="*/ 8113 w 8293"/>
                  <a:gd name="T23" fmla="*/ 62 h 177"/>
                  <a:gd name="T24" fmla="*/ 7798 w 8293"/>
                  <a:gd name="T25" fmla="*/ 46 h 177"/>
                  <a:gd name="T26" fmla="*/ 7351 w 8293"/>
                  <a:gd name="T27" fmla="*/ 32 h 177"/>
                  <a:gd name="T28" fmla="*/ 6480 w 8293"/>
                  <a:gd name="T29" fmla="*/ 15 h 177"/>
                  <a:gd name="T30" fmla="*/ 4991 w 8293"/>
                  <a:gd name="T31" fmla="*/ 1 h 177"/>
                  <a:gd name="T32" fmla="*/ 4147 w 8293"/>
                  <a:gd name="T33" fmla="*/ 0 h 177"/>
                  <a:gd name="T34" fmla="*/ 3302 w 8293"/>
                  <a:gd name="T35" fmla="*/ 1 h 177"/>
                  <a:gd name="T36" fmla="*/ 1813 w 8293"/>
                  <a:gd name="T37" fmla="*/ 15 h 177"/>
                  <a:gd name="T38" fmla="*/ 942 w 8293"/>
                  <a:gd name="T39" fmla="*/ 32 h 177"/>
                  <a:gd name="T40" fmla="*/ 495 w 8293"/>
                  <a:gd name="T41" fmla="*/ 46 h 177"/>
                  <a:gd name="T42" fmla="*/ 180 w 8293"/>
                  <a:gd name="T43" fmla="*/ 62 h 177"/>
                  <a:gd name="T44" fmla="*/ 46 w 8293"/>
                  <a:gd name="T45" fmla="*/ 75 h 177"/>
                  <a:gd name="T46" fmla="*/ 4 w 8293"/>
                  <a:gd name="T47" fmla="*/ 83 h 177"/>
                  <a:gd name="T48" fmla="*/ 0 w 8293"/>
                  <a:gd name="T49" fmla="*/ 89 h 177"/>
                  <a:gd name="T50" fmla="*/ 4 w 8293"/>
                  <a:gd name="T51" fmla="*/ 93 h 177"/>
                  <a:gd name="T52" fmla="*/ 46 w 8293"/>
                  <a:gd name="T53" fmla="*/ 102 h 177"/>
                  <a:gd name="T54" fmla="*/ 180 w 8293"/>
                  <a:gd name="T55" fmla="*/ 115 h 177"/>
                  <a:gd name="T56" fmla="*/ 495 w 8293"/>
                  <a:gd name="T57" fmla="*/ 131 h 177"/>
                  <a:gd name="T58" fmla="*/ 942 w 8293"/>
                  <a:gd name="T59" fmla="*/ 145 h 177"/>
                  <a:gd name="T60" fmla="*/ 1813 w 8293"/>
                  <a:gd name="T61" fmla="*/ 163 h 177"/>
                  <a:gd name="T62" fmla="*/ 3302 w 8293"/>
                  <a:gd name="T63" fmla="*/ 176 h 177"/>
                  <a:gd name="T64" fmla="*/ 4147 w 8293"/>
                  <a:gd name="T65" fmla="*/ 177 h 1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93" h="177">
                    <a:moveTo>
                      <a:pt x="4147" y="177"/>
                    </a:moveTo>
                    <a:lnTo>
                      <a:pt x="4991" y="176"/>
                    </a:lnTo>
                    <a:lnTo>
                      <a:pt x="6480" y="163"/>
                    </a:lnTo>
                    <a:lnTo>
                      <a:pt x="7351" y="145"/>
                    </a:lnTo>
                    <a:lnTo>
                      <a:pt x="7798" y="131"/>
                    </a:lnTo>
                    <a:lnTo>
                      <a:pt x="8113" y="115"/>
                    </a:lnTo>
                    <a:lnTo>
                      <a:pt x="8247" y="102"/>
                    </a:lnTo>
                    <a:lnTo>
                      <a:pt x="8289" y="93"/>
                    </a:lnTo>
                    <a:lnTo>
                      <a:pt x="8293" y="89"/>
                    </a:lnTo>
                    <a:lnTo>
                      <a:pt x="8289" y="83"/>
                    </a:lnTo>
                    <a:lnTo>
                      <a:pt x="8247" y="75"/>
                    </a:lnTo>
                    <a:lnTo>
                      <a:pt x="8113" y="62"/>
                    </a:lnTo>
                    <a:lnTo>
                      <a:pt x="7798" y="46"/>
                    </a:lnTo>
                    <a:lnTo>
                      <a:pt x="7351" y="32"/>
                    </a:lnTo>
                    <a:lnTo>
                      <a:pt x="6480" y="15"/>
                    </a:lnTo>
                    <a:lnTo>
                      <a:pt x="4991" y="1"/>
                    </a:lnTo>
                    <a:lnTo>
                      <a:pt x="4147" y="0"/>
                    </a:lnTo>
                    <a:lnTo>
                      <a:pt x="3302" y="1"/>
                    </a:lnTo>
                    <a:lnTo>
                      <a:pt x="1813" y="15"/>
                    </a:lnTo>
                    <a:lnTo>
                      <a:pt x="942" y="32"/>
                    </a:lnTo>
                    <a:lnTo>
                      <a:pt x="495" y="46"/>
                    </a:lnTo>
                    <a:lnTo>
                      <a:pt x="180" y="62"/>
                    </a:lnTo>
                    <a:lnTo>
                      <a:pt x="46" y="75"/>
                    </a:lnTo>
                    <a:lnTo>
                      <a:pt x="4" y="83"/>
                    </a:lnTo>
                    <a:lnTo>
                      <a:pt x="0" y="89"/>
                    </a:lnTo>
                    <a:lnTo>
                      <a:pt x="4" y="93"/>
                    </a:lnTo>
                    <a:lnTo>
                      <a:pt x="46" y="102"/>
                    </a:lnTo>
                    <a:lnTo>
                      <a:pt x="180" y="115"/>
                    </a:lnTo>
                    <a:lnTo>
                      <a:pt x="495" y="131"/>
                    </a:lnTo>
                    <a:lnTo>
                      <a:pt x="942" y="145"/>
                    </a:lnTo>
                    <a:lnTo>
                      <a:pt x="1813" y="163"/>
                    </a:lnTo>
                    <a:lnTo>
                      <a:pt x="3302" y="176"/>
                    </a:lnTo>
                    <a:lnTo>
                      <a:pt x="4147" y="177"/>
                    </a:lnTo>
                    <a:close/>
                  </a:path>
                </a:pathLst>
              </a:custGeom>
              <a:solidFill>
                <a:srgbClr val="A7A7A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5" name="isľíḑè">
                <a:extLst>
                  <a:ext uri="{FF2B5EF4-FFF2-40B4-BE49-F238E27FC236}">
                    <a16:creationId xmlns:a16="http://schemas.microsoft.com/office/drawing/2014/main" id="{F9B5B9B5-87B5-4FB5-84A9-A9EFD9F2E38D}"/>
                  </a:ext>
                </a:extLst>
              </p:cNvPr>
              <p:cNvSpPr/>
              <p:nvPr/>
            </p:nvSpPr>
            <p:spPr bwMode="auto">
              <a:xfrm>
                <a:off x="1094" y="3164"/>
                <a:ext cx="1655" cy="35"/>
              </a:xfrm>
              <a:custGeom>
                <a:avLst/>
                <a:gdLst>
                  <a:gd name="T0" fmla="*/ 4138 w 8275"/>
                  <a:gd name="T1" fmla="*/ 173 h 173"/>
                  <a:gd name="T2" fmla="*/ 4981 w 8275"/>
                  <a:gd name="T3" fmla="*/ 172 h 173"/>
                  <a:gd name="T4" fmla="*/ 6466 w 8275"/>
                  <a:gd name="T5" fmla="*/ 158 h 173"/>
                  <a:gd name="T6" fmla="*/ 7336 w 8275"/>
                  <a:gd name="T7" fmla="*/ 142 h 173"/>
                  <a:gd name="T8" fmla="*/ 7782 w 8275"/>
                  <a:gd name="T9" fmla="*/ 128 h 173"/>
                  <a:gd name="T10" fmla="*/ 8095 w 8275"/>
                  <a:gd name="T11" fmla="*/ 112 h 173"/>
                  <a:gd name="T12" fmla="*/ 8230 w 8275"/>
                  <a:gd name="T13" fmla="*/ 100 h 173"/>
                  <a:gd name="T14" fmla="*/ 8272 w 8275"/>
                  <a:gd name="T15" fmla="*/ 91 h 173"/>
                  <a:gd name="T16" fmla="*/ 8275 w 8275"/>
                  <a:gd name="T17" fmla="*/ 87 h 173"/>
                  <a:gd name="T18" fmla="*/ 8272 w 8275"/>
                  <a:gd name="T19" fmla="*/ 82 h 173"/>
                  <a:gd name="T20" fmla="*/ 8230 w 8275"/>
                  <a:gd name="T21" fmla="*/ 73 h 173"/>
                  <a:gd name="T22" fmla="*/ 8095 w 8275"/>
                  <a:gd name="T23" fmla="*/ 61 h 173"/>
                  <a:gd name="T24" fmla="*/ 7782 w 8275"/>
                  <a:gd name="T25" fmla="*/ 45 h 173"/>
                  <a:gd name="T26" fmla="*/ 7336 w 8275"/>
                  <a:gd name="T27" fmla="*/ 31 h 173"/>
                  <a:gd name="T28" fmla="*/ 6466 w 8275"/>
                  <a:gd name="T29" fmla="*/ 15 h 173"/>
                  <a:gd name="T30" fmla="*/ 4981 w 8275"/>
                  <a:gd name="T31" fmla="*/ 1 h 173"/>
                  <a:gd name="T32" fmla="*/ 4138 w 8275"/>
                  <a:gd name="T33" fmla="*/ 0 h 173"/>
                  <a:gd name="T34" fmla="*/ 3294 w 8275"/>
                  <a:gd name="T35" fmla="*/ 1 h 173"/>
                  <a:gd name="T36" fmla="*/ 1809 w 8275"/>
                  <a:gd name="T37" fmla="*/ 15 h 173"/>
                  <a:gd name="T38" fmla="*/ 939 w 8275"/>
                  <a:gd name="T39" fmla="*/ 31 h 173"/>
                  <a:gd name="T40" fmla="*/ 493 w 8275"/>
                  <a:gd name="T41" fmla="*/ 45 h 173"/>
                  <a:gd name="T42" fmla="*/ 180 w 8275"/>
                  <a:gd name="T43" fmla="*/ 61 h 173"/>
                  <a:gd name="T44" fmla="*/ 45 w 8275"/>
                  <a:gd name="T45" fmla="*/ 73 h 173"/>
                  <a:gd name="T46" fmla="*/ 3 w 8275"/>
                  <a:gd name="T47" fmla="*/ 82 h 173"/>
                  <a:gd name="T48" fmla="*/ 0 w 8275"/>
                  <a:gd name="T49" fmla="*/ 87 h 173"/>
                  <a:gd name="T50" fmla="*/ 3 w 8275"/>
                  <a:gd name="T51" fmla="*/ 91 h 173"/>
                  <a:gd name="T52" fmla="*/ 45 w 8275"/>
                  <a:gd name="T53" fmla="*/ 100 h 173"/>
                  <a:gd name="T54" fmla="*/ 180 w 8275"/>
                  <a:gd name="T55" fmla="*/ 112 h 173"/>
                  <a:gd name="T56" fmla="*/ 493 w 8275"/>
                  <a:gd name="T57" fmla="*/ 128 h 173"/>
                  <a:gd name="T58" fmla="*/ 939 w 8275"/>
                  <a:gd name="T59" fmla="*/ 142 h 173"/>
                  <a:gd name="T60" fmla="*/ 1809 w 8275"/>
                  <a:gd name="T61" fmla="*/ 158 h 173"/>
                  <a:gd name="T62" fmla="*/ 3294 w 8275"/>
                  <a:gd name="T63" fmla="*/ 172 h 173"/>
                  <a:gd name="T64" fmla="*/ 4138 w 8275"/>
                  <a:gd name="T65" fmla="*/ 173 h 1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75" h="173">
                    <a:moveTo>
                      <a:pt x="4138" y="173"/>
                    </a:moveTo>
                    <a:lnTo>
                      <a:pt x="4981" y="172"/>
                    </a:lnTo>
                    <a:lnTo>
                      <a:pt x="6466" y="158"/>
                    </a:lnTo>
                    <a:lnTo>
                      <a:pt x="7336" y="142"/>
                    </a:lnTo>
                    <a:lnTo>
                      <a:pt x="7782" y="128"/>
                    </a:lnTo>
                    <a:lnTo>
                      <a:pt x="8095" y="112"/>
                    </a:lnTo>
                    <a:lnTo>
                      <a:pt x="8230" y="100"/>
                    </a:lnTo>
                    <a:lnTo>
                      <a:pt x="8272" y="91"/>
                    </a:lnTo>
                    <a:lnTo>
                      <a:pt x="8275" y="87"/>
                    </a:lnTo>
                    <a:lnTo>
                      <a:pt x="8272" y="82"/>
                    </a:lnTo>
                    <a:lnTo>
                      <a:pt x="8230" y="73"/>
                    </a:lnTo>
                    <a:lnTo>
                      <a:pt x="8095" y="61"/>
                    </a:lnTo>
                    <a:lnTo>
                      <a:pt x="7782" y="45"/>
                    </a:lnTo>
                    <a:lnTo>
                      <a:pt x="7336" y="31"/>
                    </a:lnTo>
                    <a:lnTo>
                      <a:pt x="6466" y="15"/>
                    </a:lnTo>
                    <a:lnTo>
                      <a:pt x="4981" y="1"/>
                    </a:lnTo>
                    <a:lnTo>
                      <a:pt x="4138" y="0"/>
                    </a:lnTo>
                    <a:lnTo>
                      <a:pt x="3294" y="1"/>
                    </a:lnTo>
                    <a:lnTo>
                      <a:pt x="1809" y="15"/>
                    </a:lnTo>
                    <a:lnTo>
                      <a:pt x="939" y="31"/>
                    </a:lnTo>
                    <a:lnTo>
                      <a:pt x="493" y="45"/>
                    </a:lnTo>
                    <a:lnTo>
                      <a:pt x="180" y="61"/>
                    </a:lnTo>
                    <a:lnTo>
                      <a:pt x="45" y="73"/>
                    </a:lnTo>
                    <a:lnTo>
                      <a:pt x="3" y="82"/>
                    </a:lnTo>
                    <a:lnTo>
                      <a:pt x="0" y="87"/>
                    </a:lnTo>
                    <a:lnTo>
                      <a:pt x="3" y="91"/>
                    </a:lnTo>
                    <a:lnTo>
                      <a:pt x="45" y="100"/>
                    </a:lnTo>
                    <a:lnTo>
                      <a:pt x="180" y="112"/>
                    </a:lnTo>
                    <a:lnTo>
                      <a:pt x="493" y="128"/>
                    </a:lnTo>
                    <a:lnTo>
                      <a:pt x="939" y="142"/>
                    </a:lnTo>
                    <a:lnTo>
                      <a:pt x="1809" y="158"/>
                    </a:lnTo>
                    <a:lnTo>
                      <a:pt x="3294" y="172"/>
                    </a:lnTo>
                    <a:lnTo>
                      <a:pt x="4138" y="173"/>
                    </a:lnTo>
                    <a:close/>
                  </a:path>
                </a:pathLst>
              </a:custGeom>
              <a:solidFill>
                <a:srgbClr val="A6A6A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6" name="îṥḷîḑê">
                <a:extLst>
                  <a:ext uri="{FF2B5EF4-FFF2-40B4-BE49-F238E27FC236}">
                    <a16:creationId xmlns:a16="http://schemas.microsoft.com/office/drawing/2014/main" id="{193D39EC-1530-4F46-A765-5731213338EF}"/>
                  </a:ext>
                </a:extLst>
              </p:cNvPr>
              <p:cNvSpPr/>
              <p:nvPr/>
            </p:nvSpPr>
            <p:spPr bwMode="auto">
              <a:xfrm>
                <a:off x="1095" y="3165"/>
                <a:ext cx="1652" cy="34"/>
              </a:xfrm>
              <a:custGeom>
                <a:avLst/>
                <a:gdLst>
                  <a:gd name="T0" fmla="*/ 4130 w 8259"/>
                  <a:gd name="T1" fmla="*/ 169 h 169"/>
                  <a:gd name="T2" fmla="*/ 4971 w 8259"/>
                  <a:gd name="T3" fmla="*/ 168 h 169"/>
                  <a:gd name="T4" fmla="*/ 6453 w 8259"/>
                  <a:gd name="T5" fmla="*/ 154 h 169"/>
                  <a:gd name="T6" fmla="*/ 7320 w 8259"/>
                  <a:gd name="T7" fmla="*/ 138 h 169"/>
                  <a:gd name="T8" fmla="*/ 7765 w 8259"/>
                  <a:gd name="T9" fmla="*/ 125 h 169"/>
                  <a:gd name="T10" fmla="*/ 8079 w 8259"/>
                  <a:gd name="T11" fmla="*/ 109 h 169"/>
                  <a:gd name="T12" fmla="*/ 8212 w 8259"/>
                  <a:gd name="T13" fmla="*/ 97 h 169"/>
                  <a:gd name="T14" fmla="*/ 8255 w 8259"/>
                  <a:gd name="T15" fmla="*/ 89 h 169"/>
                  <a:gd name="T16" fmla="*/ 8259 w 8259"/>
                  <a:gd name="T17" fmla="*/ 85 h 169"/>
                  <a:gd name="T18" fmla="*/ 8255 w 8259"/>
                  <a:gd name="T19" fmla="*/ 80 h 169"/>
                  <a:gd name="T20" fmla="*/ 8212 w 8259"/>
                  <a:gd name="T21" fmla="*/ 71 h 169"/>
                  <a:gd name="T22" fmla="*/ 8079 w 8259"/>
                  <a:gd name="T23" fmla="*/ 59 h 169"/>
                  <a:gd name="T24" fmla="*/ 7765 w 8259"/>
                  <a:gd name="T25" fmla="*/ 44 h 169"/>
                  <a:gd name="T26" fmla="*/ 7320 w 8259"/>
                  <a:gd name="T27" fmla="*/ 31 h 169"/>
                  <a:gd name="T28" fmla="*/ 6453 w 8259"/>
                  <a:gd name="T29" fmla="*/ 14 h 169"/>
                  <a:gd name="T30" fmla="*/ 4971 w 8259"/>
                  <a:gd name="T31" fmla="*/ 1 h 169"/>
                  <a:gd name="T32" fmla="*/ 4130 w 8259"/>
                  <a:gd name="T33" fmla="*/ 0 h 169"/>
                  <a:gd name="T34" fmla="*/ 3288 w 8259"/>
                  <a:gd name="T35" fmla="*/ 1 h 169"/>
                  <a:gd name="T36" fmla="*/ 1806 w 8259"/>
                  <a:gd name="T37" fmla="*/ 14 h 169"/>
                  <a:gd name="T38" fmla="*/ 939 w 8259"/>
                  <a:gd name="T39" fmla="*/ 31 h 169"/>
                  <a:gd name="T40" fmla="*/ 494 w 8259"/>
                  <a:gd name="T41" fmla="*/ 44 h 169"/>
                  <a:gd name="T42" fmla="*/ 180 w 8259"/>
                  <a:gd name="T43" fmla="*/ 59 h 169"/>
                  <a:gd name="T44" fmla="*/ 47 w 8259"/>
                  <a:gd name="T45" fmla="*/ 71 h 169"/>
                  <a:gd name="T46" fmla="*/ 4 w 8259"/>
                  <a:gd name="T47" fmla="*/ 80 h 169"/>
                  <a:gd name="T48" fmla="*/ 0 w 8259"/>
                  <a:gd name="T49" fmla="*/ 85 h 169"/>
                  <a:gd name="T50" fmla="*/ 4 w 8259"/>
                  <a:gd name="T51" fmla="*/ 89 h 169"/>
                  <a:gd name="T52" fmla="*/ 47 w 8259"/>
                  <a:gd name="T53" fmla="*/ 97 h 169"/>
                  <a:gd name="T54" fmla="*/ 180 w 8259"/>
                  <a:gd name="T55" fmla="*/ 109 h 169"/>
                  <a:gd name="T56" fmla="*/ 494 w 8259"/>
                  <a:gd name="T57" fmla="*/ 125 h 169"/>
                  <a:gd name="T58" fmla="*/ 939 w 8259"/>
                  <a:gd name="T59" fmla="*/ 138 h 169"/>
                  <a:gd name="T60" fmla="*/ 1806 w 8259"/>
                  <a:gd name="T61" fmla="*/ 154 h 169"/>
                  <a:gd name="T62" fmla="*/ 3288 w 8259"/>
                  <a:gd name="T63" fmla="*/ 168 h 169"/>
                  <a:gd name="T64" fmla="*/ 4130 w 8259"/>
                  <a:gd name="T65" fmla="*/ 169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59" h="169">
                    <a:moveTo>
                      <a:pt x="4130" y="169"/>
                    </a:moveTo>
                    <a:lnTo>
                      <a:pt x="4971" y="168"/>
                    </a:lnTo>
                    <a:lnTo>
                      <a:pt x="6453" y="154"/>
                    </a:lnTo>
                    <a:lnTo>
                      <a:pt x="7320" y="138"/>
                    </a:lnTo>
                    <a:lnTo>
                      <a:pt x="7765" y="125"/>
                    </a:lnTo>
                    <a:lnTo>
                      <a:pt x="8079" y="109"/>
                    </a:lnTo>
                    <a:lnTo>
                      <a:pt x="8212" y="97"/>
                    </a:lnTo>
                    <a:lnTo>
                      <a:pt x="8255" y="89"/>
                    </a:lnTo>
                    <a:lnTo>
                      <a:pt x="8259" y="85"/>
                    </a:lnTo>
                    <a:lnTo>
                      <a:pt x="8255" y="80"/>
                    </a:lnTo>
                    <a:lnTo>
                      <a:pt x="8212" y="71"/>
                    </a:lnTo>
                    <a:lnTo>
                      <a:pt x="8079" y="59"/>
                    </a:lnTo>
                    <a:lnTo>
                      <a:pt x="7765" y="44"/>
                    </a:lnTo>
                    <a:lnTo>
                      <a:pt x="7320" y="31"/>
                    </a:lnTo>
                    <a:lnTo>
                      <a:pt x="6453" y="14"/>
                    </a:lnTo>
                    <a:lnTo>
                      <a:pt x="4971" y="1"/>
                    </a:lnTo>
                    <a:lnTo>
                      <a:pt x="4130" y="0"/>
                    </a:lnTo>
                    <a:lnTo>
                      <a:pt x="3288" y="1"/>
                    </a:lnTo>
                    <a:lnTo>
                      <a:pt x="1806" y="14"/>
                    </a:lnTo>
                    <a:lnTo>
                      <a:pt x="939" y="31"/>
                    </a:lnTo>
                    <a:lnTo>
                      <a:pt x="494" y="44"/>
                    </a:lnTo>
                    <a:lnTo>
                      <a:pt x="180" y="59"/>
                    </a:lnTo>
                    <a:lnTo>
                      <a:pt x="47" y="71"/>
                    </a:lnTo>
                    <a:lnTo>
                      <a:pt x="4" y="80"/>
                    </a:lnTo>
                    <a:lnTo>
                      <a:pt x="0" y="85"/>
                    </a:lnTo>
                    <a:lnTo>
                      <a:pt x="4" y="89"/>
                    </a:lnTo>
                    <a:lnTo>
                      <a:pt x="47" y="97"/>
                    </a:lnTo>
                    <a:lnTo>
                      <a:pt x="180" y="109"/>
                    </a:lnTo>
                    <a:lnTo>
                      <a:pt x="494" y="125"/>
                    </a:lnTo>
                    <a:lnTo>
                      <a:pt x="939" y="138"/>
                    </a:lnTo>
                    <a:lnTo>
                      <a:pt x="1806" y="154"/>
                    </a:lnTo>
                    <a:lnTo>
                      <a:pt x="3288" y="168"/>
                    </a:lnTo>
                    <a:lnTo>
                      <a:pt x="4130" y="169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7" name="îŝḻïḓé">
                <a:extLst>
                  <a:ext uri="{FF2B5EF4-FFF2-40B4-BE49-F238E27FC236}">
                    <a16:creationId xmlns:a16="http://schemas.microsoft.com/office/drawing/2014/main" id="{25F4F40A-7CBA-469B-8CE2-CE50EE3603B4}"/>
                  </a:ext>
                </a:extLst>
              </p:cNvPr>
              <p:cNvSpPr/>
              <p:nvPr/>
            </p:nvSpPr>
            <p:spPr bwMode="auto">
              <a:xfrm>
                <a:off x="1097" y="3165"/>
                <a:ext cx="1648" cy="33"/>
              </a:xfrm>
              <a:custGeom>
                <a:avLst/>
                <a:gdLst>
                  <a:gd name="T0" fmla="*/ 4120 w 8239"/>
                  <a:gd name="T1" fmla="*/ 165 h 165"/>
                  <a:gd name="T2" fmla="*/ 4959 w 8239"/>
                  <a:gd name="T3" fmla="*/ 164 h 165"/>
                  <a:gd name="T4" fmla="*/ 6438 w 8239"/>
                  <a:gd name="T5" fmla="*/ 151 h 165"/>
                  <a:gd name="T6" fmla="*/ 7304 w 8239"/>
                  <a:gd name="T7" fmla="*/ 135 h 165"/>
                  <a:gd name="T8" fmla="*/ 7748 w 8239"/>
                  <a:gd name="T9" fmla="*/ 122 h 165"/>
                  <a:gd name="T10" fmla="*/ 8061 w 8239"/>
                  <a:gd name="T11" fmla="*/ 107 h 165"/>
                  <a:gd name="T12" fmla="*/ 8194 w 8239"/>
                  <a:gd name="T13" fmla="*/ 95 h 165"/>
                  <a:gd name="T14" fmla="*/ 8236 w 8239"/>
                  <a:gd name="T15" fmla="*/ 87 h 165"/>
                  <a:gd name="T16" fmla="*/ 8239 w 8239"/>
                  <a:gd name="T17" fmla="*/ 83 h 165"/>
                  <a:gd name="T18" fmla="*/ 8236 w 8239"/>
                  <a:gd name="T19" fmla="*/ 78 h 165"/>
                  <a:gd name="T20" fmla="*/ 8194 w 8239"/>
                  <a:gd name="T21" fmla="*/ 70 h 165"/>
                  <a:gd name="T22" fmla="*/ 8061 w 8239"/>
                  <a:gd name="T23" fmla="*/ 58 h 165"/>
                  <a:gd name="T24" fmla="*/ 7748 w 8239"/>
                  <a:gd name="T25" fmla="*/ 44 h 165"/>
                  <a:gd name="T26" fmla="*/ 7304 w 8239"/>
                  <a:gd name="T27" fmla="*/ 30 h 165"/>
                  <a:gd name="T28" fmla="*/ 6438 w 8239"/>
                  <a:gd name="T29" fmla="*/ 14 h 165"/>
                  <a:gd name="T30" fmla="*/ 4959 w 8239"/>
                  <a:gd name="T31" fmla="*/ 1 h 165"/>
                  <a:gd name="T32" fmla="*/ 4120 w 8239"/>
                  <a:gd name="T33" fmla="*/ 0 h 165"/>
                  <a:gd name="T34" fmla="*/ 3280 w 8239"/>
                  <a:gd name="T35" fmla="*/ 1 h 165"/>
                  <a:gd name="T36" fmla="*/ 1801 w 8239"/>
                  <a:gd name="T37" fmla="*/ 14 h 165"/>
                  <a:gd name="T38" fmla="*/ 935 w 8239"/>
                  <a:gd name="T39" fmla="*/ 30 h 165"/>
                  <a:gd name="T40" fmla="*/ 491 w 8239"/>
                  <a:gd name="T41" fmla="*/ 44 h 165"/>
                  <a:gd name="T42" fmla="*/ 178 w 8239"/>
                  <a:gd name="T43" fmla="*/ 58 h 165"/>
                  <a:gd name="T44" fmla="*/ 45 w 8239"/>
                  <a:gd name="T45" fmla="*/ 70 h 165"/>
                  <a:gd name="T46" fmla="*/ 3 w 8239"/>
                  <a:gd name="T47" fmla="*/ 78 h 165"/>
                  <a:gd name="T48" fmla="*/ 0 w 8239"/>
                  <a:gd name="T49" fmla="*/ 83 h 165"/>
                  <a:gd name="T50" fmla="*/ 3 w 8239"/>
                  <a:gd name="T51" fmla="*/ 87 h 165"/>
                  <a:gd name="T52" fmla="*/ 45 w 8239"/>
                  <a:gd name="T53" fmla="*/ 95 h 165"/>
                  <a:gd name="T54" fmla="*/ 178 w 8239"/>
                  <a:gd name="T55" fmla="*/ 107 h 165"/>
                  <a:gd name="T56" fmla="*/ 491 w 8239"/>
                  <a:gd name="T57" fmla="*/ 122 h 165"/>
                  <a:gd name="T58" fmla="*/ 935 w 8239"/>
                  <a:gd name="T59" fmla="*/ 135 h 165"/>
                  <a:gd name="T60" fmla="*/ 1801 w 8239"/>
                  <a:gd name="T61" fmla="*/ 151 h 165"/>
                  <a:gd name="T62" fmla="*/ 3280 w 8239"/>
                  <a:gd name="T63" fmla="*/ 164 h 165"/>
                  <a:gd name="T64" fmla="*/ 4120 w 8239"/>
                  <a:gd name="T65" fmla="*/ 16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39" h="165">
                    <a:moveTo>
                      <a:pt x="4120" y="165"/>
                    </a:moveTo>
                    <a:lnTo>
                      <a:pt x="4959" y="164"/>
                    </a:lnTo>
                    <a:lnTo>
                      <a:pt x="6438" y="151"/>
                    </a:lnTo>
                    <a:lnTo>
                      <a:pt x="7304" y="135"/>
                    </a:lnTo>
                    <a:lnTo>
                      <a:pt x="7748" y="122"/>
                    </a:lnTo>
                    <a:lnTo>
                      <a:pt x="8061" y="107"/>
                    </a:lnTo>
                    <a:lnTo>
                      <a:pt x="8194" y="95"/>
                    </a:lnTo>
                    <a:lnTo>
                      <a:pt x="8236" y="87"/>
                    </a:lnTo>
                    <a:lnTo>
                      <a:pt x="8239" y="83"/>
                    </a:lnTo>
                    <a:lnTo>
                      <a:pt x="8236" y="78"/>
                    </a:lnTo>
                    <a:lnTo>
                      <a:pt x="8194" y="70"/>
                    </a:lnTo>
                    <a:lnTo>
                      <a:pt x="8061" y="58"/>
                    </a:lnTo>
                    <a:lnTo>
                      <a:pt x="7748" y="44"/>
                    </a:lnTo>
                    <a:lnTo>
                      <a:pt x="7304" y="30"/>
                    </a:lnTo>
                    <a:lnTo>
                      <a:pt x="6438" y="14"/>
                    </a:lnTo>
                    <a:lnTo>
                      <a:pt x="4959" y="1"/>
                    </a:lnTo>
                    <a:lnTo>
                      <a:pt x="4120" y="0"/>
                    </a:lnTo>
                    <a:lnTo>
                      <a:pt x="3280" y="1"/>
                    </a:lnTo>
                    <a:lnTo>
                      <a:pt x="1801" y="14"/>
                    </a:lnTo>
                    <a:lnTo>
                      <a:pt x="935" y="30"/>
                    </a:lnTo>
                    <a:lnTo>
                      <a:pt x="491" y="44"/>
                    </a:lnTo>
                    <a:lnTo>
                      <a:pt x="178" y="58"/>
                    </a:lnTo>
                    <a:lnTo>
                      <a:pt x="45" y="70"/>
                    </a:lnTo>
                    <a:lnTo>
                      <a:pt x="3" y="78"/>
                    </a:lnTo>
                    <a:lnTo>
                      <a:pt x="0" y="83"/>
                    </a:lnTo>
                    <a:lnTo>
                      <a:pt x="3" y="87"/>
                    </a:lnTo>
                    <a:lnTo>
                      <a:pt x="45" y="95"/>
                    </a:lnTo>
                    <a:lnTo>
                      <a:pt x="178" y="107"/>
                    </a:lnTo>
                    <a:lnTo>
                      <a:pt x="491" y="122"/>
                    </a:lnTo>
                    <a:lnTo>
                      <a:pt x="935" y="135"/>
                    </a:lnTo>
                    <a:lnTo>
                      <a:pt x="1801" y="151"/>
                    </a:lnTo>
                    <a:lnTo>
                      <a:pt x="3280" y="164"/>
                    </a:lnTo>
                    <a:lnTo>
                      <a:pt x="4120" y="165"/>
                    </a:lnTo>
                    <a:close/>
                  </a:path>
                </a:pathLst>
              </a:custGeom>
              <a:solidFill>
                <a:srgbClr val="A4A4A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8" name="îṡľiḍê">
                <a:extLst>
                  <a:ext uri="{FF2B5EF4-FFF2-40B4-BE49-F238E27FC236}">
                    <a16:creationId xmlns:a16="http://schemas.microsoft.com/office/drawing/2014/main" id="{F7EB9B55-0C6B-4DDE-8FED-64CDEC17ABBF}"/>
                  </a:ext>
                </a:extLst>
              </p:cNvPr>
              <p:cNvSpPr/>
              <p:nvPr/>
            </p:nvSpPr>
            <p:spPr bwMode="auto">
              <a:xfrm>
                <a:off x="1099" y="3166"/>
                <a:ext cx="1644" cy="32"/>
              </a:xfrm>
              <a:custGeom>
                <a:avLst/>
                <a:gdLst>
                  <a:gd name="T0" fmla="*/ 4112 w 8223"/>
                  <a:gd name="T1" fmla="*/ 161 h 161"/>
                  <a:gd name="T2" fmla="*/ 4950 w 8223"/>
                  <a:gd name="T3" fmla="*/ 160 h 161"/>
                  <a:gd name="T4" fmla="*/ 6426 w 8223"/>
                  <a:gd name="T5" fmla="*/ 147 h 161"/>
                  <a:gd name="T6" fmla="*/ 7289 w 8223"/>
                  <a:gd name="T7" fmla="*/ 132 h 161"/>
                  <a:gd name="T8" fmla="*/ 7732 w 8223"/>
                  <a:gd name="T9" fmla="*/ 119 h 161"/>
                  <a:gd name="T10" fmla="*/ 8044 w 8223"/>
                  <a:gd name="T11" fmla="*/ 104 h 161"/>
                  <a:gd name="T12" fmla="*/ 8177 w 8223"/>
                  <a:gd name="T13" fmla="*/ 93 h 161"/>
                  <a:gd name="T14" fmla="*/ 8219 w 8223"/>
                  <a:gd name="T15" fmla="*/ 85 h 161"/>
                  <a:gd name="T16" fmla="*/ 8223 w 8223"/>
                  <a:gd name="T17" fmla="*/ 81 h 161"/>
                  <a:gd name="T18" fmla="*/ 8219 w 8223"/>
                  <a:gd name="T19" fmla="*/ 76 h 161"/>
                  <a:gd name="T20" fmla="*/ 8177 w 8223"/>
                  <a:gd name="T21" fmla="*/ 68 h 161"/>
                  <a:gd name="T22" fmla="*/ 8044 w 8223"/>
                  <a:gd name="T23" fmla="*/ 57 h 161"/>
                  <a:gd name="T24" fmla="*/ 7732 w 8223"/>
                  <a:gd name="T25" fmla="*/ 43 h 161"/>
                  <a:gd name="T26" fmla="*/ 7289 w 8223"/>
                  <a:gd name="T27" fmla="*/ 29 h 161"/>
                  <a:gd name="T28" fmla="*/ 6426 w 8223"/>
                  <a:gd name="T29" fmla="*/ 14 h 161"/>
                  <a:gd name="T30" fmla="*/ 4950 w 8223"/>
                  <a:gd name="T31" fmla="*/ 1 h 161"/>
                  <a:gd name="T32" fmla="*/ 4112 w 8223"/>
                  <a:gd name="T33" fmla="*/ 0 h 161"/>
                  <a:gd name="T34" fmla="*/ 3273 w 8223"/>
                  <a:gd name="T35" fmla="*/ 1 h 161"/>
                  <a:gd name="T36" fmla="*/ 1797 w 8223"/>
                  <a:gd name="T37" fmla="*/ 14 h 161"/>
                  <a:gd name="T38" fmla="*/ 934 w 8223"/>
                  <a:gd name="T39" fmla="*/ 29 h 161"/>
                  <a:gd name="T40" fmla="*/ 491 w 8223"/>
                  <a:gd name="T41" fmla="*/ 43 h 161"/>
                  <a:gd name="T42" fmla="*/ 179 w 8223"/>
                  <a:gd name="T43" fmla="*/ 57 h 161"/>
                  <a:gd name="T44" fmla="*/ 46 w 8223"/>
                  <a:gd name="T45" fmla="*/ 68 h 161"/>
                  <a:gd name="T46" fmla="*/ 4 w 8223"/>
                  <a:gd name="T47" fmla="*/ 76 h 161"/>
                  <a:gd name="T48" fmla="*/ 0 w 8223"/>
                  <a:gd name="T49" fmla="*/ 81 h 161"/>
                  <a:gd name="T50" fmla="*/ 4 w 8223"/>
                  <a:gd name="T51" fmla="*/ 85 h 161"/>
                  <a:gd name="T52" fmla="*/ 46 w 8223"/>
                  <a:gd name="T53" fmla="*/ 93 h 161"/>
                  <a:gd name="T54" fmla="*/ 179 w 8223"/>
                  <a:gd name="T55" fmla="*/ 104 h 161"/>
                  <a:gd name="T56" fmla="*/ 491 w 8223"/>
                  <a:gd name="T57" fmla="*/ 119 h 161"/>
                  <a:gd name="T58" fmla="*/ 934 w 8223"/>
                  <a:gd name="T59" fmla="*/ 132 h 161"/>
                  <a:gd name="T60" fmla="*/ 1797 w 8223"/>
                  <a:gd name="T61" fmla="*/ 147 h 161"/>
                  <a:gd name="T62" fmla="*/ 3273 w 8223"/>
                  <a:gd name="T63" fmla="*/ 160 h 161"/>
                  <a:gd name="T64" fmla="*/ 4112 w 8223"/>
                  <a:gd name="T65" fmla="*/ 161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23" h="161">
                    <a:moveTo>
                      <a:pt x="4112" y="161"/>
                    </a:moveTo>
                    <a:lnTo>
                      <a:pt x="4950" y="160"/>
                    </a:lnTo>
                    <a:lnTo>
                      <a:pt x="6426" y="147"/>
                    </a:lnTo>
                    <a:lnTo>
                      <a:pt x="7289" y="132"/>
                    </a:lnTo>
                    <a:lnTo>
                      <a:pt x="7732" y="119"/>
                    </a:lnTo>
                    <a:lnTo>
                      <a:pt x="8044" y="104"/>
                    </a:lnTo>
                    <a:lnTo>
                      <a:pt x="8177" y="93"/>
                    </a:lnTo>
                    <a:lnTo>
                      <a:pt x="8219" y="85"/>
                    </a:lnTo>
                    <a:lnTo>
                      <a:pt x="8223" y="81"/>
                    </a:lnTo>
                    <a:lnTo>
                      <a:pt x="8219" y="76"/>
                    </a:lnTo>
                    <a:lnTo>
                      <a:pt x="8177" y="68"/>
                    </a:lnTo>
                    <a:lnTo>
                      <a:pt x="8044" y="57"/>
                    </a:lnTo>
                    <a:lnTo>
                      <a:pt x="7732" y="43"/>
                    </a:lnTo>
                    <a:lnTo>
                      <a:pt x="7289" y="29"/>
                    </a:lnTo>
                    <a:lnTo>
                      <a:pt x="6426" y="14"/>
                    </a:lnTo>
                    <a:lnTo>
                      <a:pt x="4950" y="1"/>
                    </a:lnTo>
                    <a:lnTo>
                      <a:pt x="4112" y="0"/>
                    </a:lnTo>
                    <a:lnTo>
                      <a:pt x="3273" y="1"/>
                    </a:lnTo>
                    <a:lnTo>
                      <a:pt x="1797" y="14"/>
                    </a:lnTo>
                    <a:lnTo>
                      <a:pt x="934" y="29"/>
                    </a:lnTo>
                    <a:lnTo>
                      <a:pt x="491" y="43"/>
                    </a:lnTo>
                    <a:lnTo>
                      <a:pt x="179" y="57"/>
                    </a:lnTo>
                    <a:lnTo>
                      <a:pt x="46" y="68"/>
                    </a:lnTo>
                    <a:lnTo>
                      <a:pt x="4" y="76"/>
                    </a:lnTo>
                    <a:lnTo>
                      <a:pt x="0" y="81"/>
                    </a:lnTo>
                    <a:lnTo>
                      <a:pt x="4" y="85"/>
                    </a:lnTo>
                    <a:lnTo>
                      <a:pt x="46" y="93"/>
                    </a:lnTo>
                    <a:lnTo>
                      <a:pt x="179" y="104"/>
                    </a:lnTo>
                    <a:lnTo>
                      <a:pt x="491" y="119"/>
                    </a:lnTo>
                    <a:lnTo>
                      <a:pt x="934" y="132"/>
                    </a:lnTo>
                    <a:lnTo>
                      <a:pt x="1797" y="147"/>
                    </a:lnTo>
                    <a:lnTo>
                      <a:pt x="3273" y="160"/>
                    </a:lnTo>
                    <a:lnTo>
                      <a:pt x="4112" y="161"/>
                    </a:lnTo>
                    <a:close/>
                  </a:path>
                </a:pathLst>
              </a:custGeom>
              <a:solidFill>
                <a:srgbClr val="A3A3A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69" name="ïŝ1îḋê">
                <a:extLst>
                  <a:ext uri="{FF2B5EF4-FFF2-40B4-BE49-F238E27FC236}">
                    <a16:creationId xmlns:a16="http://schemas.microsoft.com/office/drawing/2014/main" id="{F51CF6C6-E071-40A1-BF77-63885AE42EC7}"/>
                  </a:ext>
                </a:extLst>
              </p:cNvPr>
              <p:cNvSpPr/>
              <p:nvPr/>
            </p:nvSpPr>
            <p:spPr bwMode="auto">
              <a:xfrm>
                <a:off x="1101" y="3166"/>
                <a:ext cx="1641" cy="31"/>
              </a:xfrm>
              <a:custGeom>
                <a:avLst/>
                <a:gdLst>
                  <a:gd name="T0" fmla="*/ 4103 w 8205"/>
                  <a:gd name="T1" fmla="*/ 157 h 157"/>
                  <a:gd name="T2" fmla="*/ 4939 w 8205"/>
                  <a:gd name="T3" fmla="*/ 156 h 157"/>
                  <a:gd name="T4" fmla="*/ 6412 w 8205"/>
                  <a:gd name="T5" fmla="*/ 143 h 157"/>
                  <a:gd name="T6" fmla="*/ 7273 w 8205"/>
                  <a:gd name="T7" fmla="*/ 128 h 157"/>
                  <a:gd name="T8" fmla="*/ 7716 w 8205"/>
                  <a:gd name="T9" fmla="*/ 116 h 157"/>
                  <a:gd name="T10" fmla="*/ 8027 w 8205"/>
                  <a:gd name="T11" fmla="*/ 102 h 157"/>
                  <a:gd name="T12" fmla="*/ 8160 w 8205"/>
                  <a:gd name="T13" fmla="*/ 90 h 157"/>
                  <a:gd name="T14" fmla="*/ 8202 w 8205"/>
                  <a:gd name="T15" fmla="*/ 83 h 157"/>
                  <a:gd name="T16" fmla="*/ 8205 w 8205"/>
                  <a:gd name="T17" fmla="*/ 79 h 157"/>
                  <a:gd name="T18" fmla="*/ 8202 w 8205"/>
                  <a:gd name="T19" fmla="*/ 74 h 157"/>
                  <a:gd name="T20" fmla="*/ 8160 w 8205"/>
                  <a:gd name="T21" fmla="*/ 66 h 157"/>
                  <a:gd name="T22" fmla="*/ 8027 w 8205"/>
                  <a:gd name="T23" fmla="*/ 55 h 157"/>
                  <a:gd name="T24" fmla="*/ 7716 w 8205"/>
                  <a:gd name="T25" fmla="*/ 42 h 157"/>
                  <a:gd name="T26" fmla="*/ 7273 w 8205"/>
                  <a:gd name="T27" fmla="*/ 28 h 157"/>
                  <a:gd name="T28" fmla="*/ 6412 w 8205"/>
                  <a:gd name="T29" fmla="*/ 13 h 157"/>
                  <a:gd name="T30" fmla="*/ 4939 w 8205"/>
                  <a:gd name="T31" fmla="*/ 1 h 157"/>
                  <a:gd name="T32" fmla="*/ 4103 w 8205"/>
                  <a:gd name="T33" fmla="*/ 0 h 157"/>
                  <a:gd name="T34" fmla="*/ 3266 w 8205"/>
                  <a:gd name="T35" fmla="*/ 1 h 157"/>
                  <a:gd name="T36" fmla="*/ 1793 w 8205"/>
                  <a:gd name="T37" fmla="*/ 13 h 157"/>
                  <a:gd name="T38" fmla="*/ 932 w 8205"/>
                  <a:gd name="T39" fmla="*/ 28 h 157"/>
                  <a:gd name="T40" fmla="*/ 489 w 8205"/>
                  <a:gd name="T41" fmla="*/ 42 h 157"/>
                  <a:gd name="T42" fmla="*/ 178 w 8205"/>
                  <a:gd name="T43" fmla="*/ 55 h 157"/>
                  <a:gd name="T44" fmla="*/ 45 w 8205"/>
                  <a:gd name="T45" fmla="*/ 66 h 157"/>
                  <a:gd name="T46" fmla="*/ 3 w 8205"/>
                  <a:gd name="T47" fmla="*/ 74 h 157"/>
                  <a:gd name="T48" fmla="*/ 0 w 8205"/>
                  <a:gd name="T49" fmla="*/ 79 h 157"/>
                  <a:gd name="T50" fmla="*/ 3 w 8205"/>
                  <a:gd name="T51" fmla="*/ 83 h 157"/>
                  <a:gd name="T52" fmla="*/ 45 w 8205"/>
                  <a:gd name="T53" fmla="*/ 90 h 157"/>
                  <a:gd name="T54" fmla="*/ 178 w 8205"/>
                  <a:gd name="T55" fmla="*/ 102 h 157"/>
                  <a:gd name="T56" fmla="*/ 489 w 8205"/>
                  <a:gd name="T57" fmla="*/ 116 h 157"/>
                  <a:gd name="T58" fmla="*/ 932 w 8205"/>
                  <a:gd name="T59" fmla="*/ 128 h 157"/>
                  <a:gd name="T60" fmla="*/ 1793 w 8205"/>
                  <a:gd name="T61" fmla="*/ 143 h 157"/>
                  <a:gd name="T62" fmla="*/ 3266 w 8205"/>
                  <a:gd name="T63" fmla="*/ 156 h 157"/>
                  <a:gd name="T64" fmla="*/ 4103 w 8205"/>
                  <a:gd name="T65" fmla="*/ 157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205" h="157">
                    <a:moveTo>
                      <a:pt x="4103" y="157"/>
                    </a:moveTo>
                    <a:lnTo>
                      <a:pt x="4939" y="156"/>
                    </a:lnTo>
                    <a:lnTo>
                      <a:pt x="6412" y="143"/>
                    </a:lnTo>
                    <a:lnTo>
                      <a:pt x="7273" y="128"/>
                    </a:lnTo>
                    <a:lnTo>
                      <a:pt x="7716" y="116"/>
                    </a:lnTo>
                    <a:lnTo>
                      <a:pt x="8027" y="102"/>
                    </a:lnTo>
                    <a:lnTo>
                      <a:pt x="8160" y="90"/>
                    </a:lnTo>
                    <a:lnTo>
                      <a:pt x="8202" y="83"/>
                    </a:lnTo>
                    <a:lnTo>
                      <a:pt x="8205" y="79"/>
                    </a:lnTo>
                    <a:lnTo>
                      <a:pt x="8202" y="74"/>
                    </a:lnTo>
                    <a:lnTo>
                      <a:pt x="8160" y="66"/>
                    </a:lnTo>
                    <a:lnTo>
                      <a:pt x="8027" y="55"/>
                    </a:lnTo>
                    <a:lnTo>
                      <a:pt x="7716" y="42"/>
                    </a:lnTo>
                    <a:lnTo>
                      <a:pt x="7273" y="28"/>
                    </a:lnTo>
                    <a:lnTo>
                      <a:pt x="6412" y="13"/>
                    </a:lnTo>
                    <a:lnTo>
                      <a:pt x="4939" y="1"/>
                    </a:lnTo>
                    <a:lnTo>
                      <a:pt x="4103" y="0"/>
                    </a:lnTo>
                    <a:lnTo>
                      <a:pt x="3266" y="1"/>
                    </a:lnTo>
                    <a:lnTo>
                      <a:pt x="1793" y="13"/>
                    </a:lnTo>
                    <a:lnTo>
                      <a:pt x="932" y="28"/>
                    </a:lnTo>
                    <a:lnTo>
                      <a:pt x="489" y="42"/>
                    </a:lnTo>
                    <a:lnTo>
                      <a:pt x="178" y="55"/>
                    </a:lnTo>
                    <a:lnTo>
                      <a:pt x="45" y="66"/>
                    </a:lnTo>
                    <a:lnTo>
                      <a:pt x="3" y="74"/>
                    </a:lnTo>
                    <a:lnTo>
                      <a:pt x="0" y="79"/>
                    </a:lnTo>
                    <a:lnTo>
                      <a:pt x="3" y="83"/>
                    </a:lnTo>
                    <a:lnTo>
                      <a:pt x="45" y="90"/>
                    </a:lnTo>
                    <a:lnTo>
                      <a:pt x="178" y="102"/>
                    </a:lnTo>
                    <a:lnTo>
                      <a:pt x="489" y="116"/>
                    </a:lnTo>
                    <a:lnTo>
                      <a:pt x="932" y="128"/>
                    </a:lnTo>
                    <a:lnTo>
                      <a:pt x="1793" y="143"/>
                    </a:lnTo>
                    <a:lnTo>
                      <a:pt x="3266" y="156"/>
                    </a:lnTo>
                    <a:lnTo>
                      <a:pt x="4103" y="157"/>
                    </a:lnTo>
                    <a:close/>
                  </a:path>
                </a:pathLst>
              </a:custGeom>
              <a:solidFill>
                <a:srgbClr val="A2A2A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0" name="ï$1íḍê">
                <a:extLst>
                  <a:ext uri="{FF2B5EF4-FFF2-40B4-BE49-F238E27FC236}">
                    <a16:creationId xmlns:a16="http://schemas.microsoft.com/office/drawing/2014/main" id="{891921AF-D401-46CF-B247-6ADB24E34891}"/>
                  </a:ext>
                </a:extLst>
              </p:cNvPr>
              <p:cNvSpPr/>
              <p:nvPr/>
            </p:nvSpPr>
            <p:spPr bwMode="auto">
              <a:xfrm>
                <a:off x="1102" y="3167"/>
                <a:ext cx="1638" cy="30"/>
              </a:xfrm>
              <a:custGeom>
                <a:avLst/>
                <a:gdLst>
                  <a:gd name="T0" fmla="*/ 4095 w 8189"/>
                  <a:gd name="T1" fmla="*/ 152 h 152"/>
                  <a:gd name="T2" fmla="*/ 4929 w 8189"/>
                  <a:gd name="T3" fmla="*/ 151 h 152"/>
                  <a:gd name="T4" fmla="*/ 6399 w 8189"/>
                  <a:gd name="T5" fmla="*/ 139 h 152"/>
                  <a:gd name="T6" fmla="*/ 7259 w 8189"/>
                  <a:gd name="T7" fmla="*/ 124 h 152"/>
                  <a:gd name="T8" fmla="*/ 7700 w 8189"/>
                  <a:gd name="T9" fmla="*/ 112 h 152"/>
                  <a:gd name="T10" fmla="*/ 8011 w 8189"/>
                  <a:gd name="T11" fmla="*/ 98 h 152"/>
                  <a:gd name="T12" fmla="*/ 8144 w 8189"/>
                  <a:gd name="T13" fmla="*/ 87 h 152"/>
                  <a:gd name="T14" fmla="*/ 8185 w 8189"/>
                  <a:gd name="T15" fmla="*/ 80 h 152"/>
                  <a:gd name="T16" fmla="*/ 8189 w 8189"/>
                  <a:gd name="T17" fmla="*/ 76 h 152"/>
                  <a:gd name="T18" fmla="*/ 8185 w 8189"/>
                  <a:gd name="T19" fmla="*/ 71 h 152"/>
                  <a:gd name="T20" fmla="*/ 8144 w 8189"/>
                  <a:gd name="T21" fmla="*/ 64 h 152"/>
                  <a:gd name="T22" fmla="*/ 8011 w 8189"/>
                  <a:gd name="T23" fmla="*/ 53 h 152"/>
                  <a:gd name="T24" fmla="*/ 7700 w 8189"/>
                  <a:gd name="T25" fmla="*/ 40 h 152"/>
                  <a:gd name="T26" fmla="*/ 7259 w 8189"/>
                  <a:gd name="T27" fmla="*/ 27 h 152"/>
                  <a:gd name="T28" fmla="*/ 6399 w 8189"/>
                  <a:gd name="T29" fmla="*/ 12 h 152"/>
                  <a:gd name="T30" fmla="*/ 4929 w 8189"/>
                  <a:gd name="T31" fmla="*/ 1 h 152"/>
                  <a:gd name="T32" fmla="*/ 4095 w 8189"/>
                  <a:gd name="T33" fmla="*/ 0 h 152"/>
                  <a:gd name="T34" fmla="*/ 3260 w 8189"/>
                  <a:gd name="T35" fmla="*/ 1 h 152"/>
                  <a:gd name="T36" fmla="*/ 1790 w 8189"/>
                  <a:gd name="T37" fmla="*/ 12 h 152"/>
                  <a:gd name="T38" fmla="*/ 930 w 8189"/>
                  <a:gd name="T39" fmla="*/ 27 h 152"/>
                  <a:gd name="T40" fmla="*/ 489 w 8189"/>
                  <a:gd name="T41" fmla="*/ 40 h 152"/>
                  <a:gd name="T42" fmla="*/ 178 w 8189"/>
                  <a:gd name="T43" fmla="*/ 53 h 152"/>
                  <a:gd name="T44" fmla="*/ 45 w 8189"/>
                  <a:gd name="T45" fmla="*/ 64 h 152"/>
                  <a:gd name="T46" fmla="*/ 4 w 8189"/>
                  <a:gd name="T47" fmla="*/ 71 h 152"/>
                  <a:gd name="T48" fmla="*/ 0 w 8189"/>
                  <a:gd name="T49" fmla="*/ 76 h 152"/>
                  <a:gd name="T50" fmla="*/ 4 w 8189"/>
                  <a:gd name="T51" fmla="*/ 80 h 152"/>
                  <a:gd name="T52" fmla="*/ 45 w 8189"/>
                  <a:gd name="T53" fmla="*/ 87 h 152"/>
                  <a:gd name="T54" fmla="*/ 178 w 8189"/>
                  <a:gd name="T55" fmla="*/ 98 h 152"/>
                  <a:gd name="T56" fmla="*/ 489 w 8189"/>
                  <a:gd name="T57" fmla="*/ 112 h 152"/>
                  <a:gd name="T58" fmla="*/ 930 w 8189"/>
                  <a:gd name="T59" fmla="*/ 124 h 152"/>
                  <a:gd name="T60" fmla="*/ 1790 w 8189"/>
                  <a:gd name="T61" fmla="*/ 139 h 152"/>
                  <a:gd name="T62" fmla="*/ 3260 w 8189"/>
                  <a:gd name="T63" fmla="*/ 151 h 152"/>
                  <a:gd name="T64" fmla="*/ 4095 w 8189"/>
                  <a:gd name="T65" fmla="*/ 152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189" h="152">
                    <a:moveTo>
                      <a:pt x="4095" y="152"/>
                    </a:moveTo>
                    <a:lnTo>
                      <a:pt x="4929" y="151"/>
                    </a:lnTo>
                    <a:lnTo>
                      <a:pt x="6399" y="139"/>
                    </a:lnTo>
                    <a:lnTo>
                      <a:pt x="7259" y="124"/>
                    </a:lnTo>
                    <a:lnTo>
                      <a:pt x="7700" y="112"/>
                    </a:lnTo>
                    <a:lnTo>
                      <a:pt x="8011" y="98"/>
                    </a:lnTo>
                    <a:lnTo>
                      <a:pt x="8144" y="87"/>
                    </a:lnTo>
                    <a:lnTo>
                      <a:pt x="8185" y="80"/>
                    </a:lnTo>
                    <a:lnTo>
                      <a:pt x="8189" y="76"/>
                    </a:lnTo>
                    <a:lnTo>
                      <a:pt x="8185" y="71"/>
                    </a:lnTo>
                    <a:lnTo>
                      <a:pt x="8144" y="64"/>
                    </a:lnTo>
                    <a:lnTo>
                      <a:pt x="8011" y="53"/>
                    </a:lnTo>
                    <a:lnTo>
                      <a:pt x="7700" y="40"/>
                    </a:lnTo>
                    <a:lnTo>
                      <a:pt x="7259" y="27"/>
                    </a:lnTo>
                    <a:lnTo>
                      <a:pt x="6399" y="12"/>
                    </a:lnTo>
                    <a:lnTo>
                      <a:pt x="4929" y="1"/>
                    </a:lnTo>
                    <a:lnTo>
                      <a:pt x="4095" y="0"/>
                    </a:lnTo>
                    <a:lnTo>
                      <a:pt x="3260" y="1"/>
                    </a:lnTo>
                    <a:lnTo>
                      <a:pt x="1790" y="12"/>
                    </a:lnTo>
                    <a:lnTo>
                      <a:pt x="930" y="27"/>
                    </a:lnTo>
                    <a:lnTo>
                      <a:pt x="489" y="40"/>
                    </a:lnTo>
                    <a:lnTo>
                      <a:pt x="178" y="53"/>
                    </a:lnTo>
                    <a:lnTo>
                      <a:pt x="45" y="64"/>
                    </a:lnTo>
                    <a:lnTo>
                      <a:pt x="4" y="71"/>
                    </a:lnTo>
                    <a:lnTo>
                      <a:pt x="0" y="76"/>
                    </a:lnTo>
                    <a:lnTo>
                      <a:pt x="4" y="80"/>
                    </a:lnTo>
                    <a:lnTo>
                      <a:pt x="45" y="87"/>
                    </a:lnTo>
                    <a:lnTo>
                      <a:pt x="178" y="98"/>
                    </a:lnTo>
                    <a:lnTo>
                      <a:pt x="489" y="112"/>
                    </a:lnTo>
                    <a:lnTo>
                      <a:pt x="930" y="124"/>
                    </a:lnTo>
                    <a:lnTo>
                      <a:pt x="1790" y="139"/>
                    </a:lnTo>
                    <a:lnTo>
                      <a:pt x="3260" y="151"/>
                    </a:lnTo>
                    <a:lnTo>
                      <a:pt x="4095" y="152"/>
                    </a:lnTo>
                    <a:close/>
                  </a:path>
                </a:pathLst>
              </a:custGeom>
              <a:solidFill>
                <a:srgbClr val="A1A1A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1" name="iṡľîďè">
                <a:extLst>
                  <a:ext uri="{FF2B5EF4-FFF2-40B4-BE49-F238E27FC236}">
                    <a16:creationId xmlns:a16="http://schemas.microsoft.com/office/drawing/2014/main" id="{590C4C51-C8A5-4F6A-B2E7-92407311A4A8}"/>
                  </a:ext>
                </a:extLst>
              </p:cNvPr>
              <p:cNvSpPr/>
              <p:nvPr/>
            </p:nvSpPr>
            <p:spPr bwMode="auto">
              <a:xfrm>
                <a:off x="1104" y="3167"/>
                <a:ext cx="1634" cy="30"/>
              </a:xfrm>
              <a:custGeom>
                <a:avLst/>
                <a:gdLst>
                  <a:gd name="T0" fmla="*/ 4086 w 8171"/>
                  <a:gd name="T1" fmla="*/ 148 h 148"/>
                  <a:gd name="T2" fmla="*/ 4918 w 8171"/>
                  <a:gd name="T3" fmla="*/ 147 h 148"/>
                  <a:gd name="T4" fmla="*/ 6384 w 8171"/>
                  <a:gd name="T5" fmla="*/ 135 h 148"/>
                  <a:gd name="T6" fmla="*/ 7243 w 8171"/>
                  <a:gd name="T7" fmla="*/ 121 h 148"/>
                  <a:gd name="T8" fmla="*/ 7683 w 8171"/>
                  <a:gd name="T9" fmla="*/ 108 h 148"/>
                  <a:gd name="T10" fmla="*/ 7994 w 8171"/>
                  <a:gd name="T11" fmla="*/ 95 h 148"/>
                  <a:gd name="T12" fmla="*/ 8125 w 8171"/>
                  <a:gd name="T13" fmla="*/ 85 h 148"/>
                  <a:gd name="T14" fmla="*/ 8167 w 8171"/>
                  <a:gd name="T15" fmla="*/ 78 h 148"/>
                  <a:gd name="T16" fmla="*/ 8171 w 8171"/>
                  <a:gd name="T17" fmla="*/ 74 h 148"/>
                  <a:gd name="T18" fmla="*/ 8167 w 8171"/>
                  <a:gd name="T19" fmla="*/ 69 h 148"/>
                  <a:gd name="T20" fmla="*/ 8125 w 8171"/>
                  <a:gd name="T21" fmla="*/ 62 h 148"/>
                  <a:gd name="T22" fmla="*/ 7994 w 8171"/>
                  <a:gd name="T23" fmla="*/ 51 h 148"/>
                  <a:gd name="T24" fmla="*/ 7683 w 8171"/>
                  <a:gd name="T25" fmla="*/ 38 h 148"/>
                  <a:gd name="T26" fmla="*/ 7243 w 8171"/>
                  <a:gd name="T27" fmla="*/ 26 h 148"/>
                  <a:gd name="T28" fmla="*/ 6384 w 8171"/>
                  <a:gd name="T29" fmla="*/ 12 h 148"/>
                  <a:gd name="T30" fmla="*/ 4918 w 8171"/>
                  <a:gd name="T31" fmla="*/ 1 h 148"/>
                  <a:gd name="T32" fmla="*/ 4086 w 8171"/>
                  <a:gd name="T33" fmla="*/ 0 h 148"/>
                  <a:gd name="T34" fmla="*/ 3253 w 8171"/>
                  <a:gd name="T35" fmla="*/ 1 h 148"/>
                  <a:gd name="T36" fmla="*/ 1787 w 8171"/>
                  <a:gd name="T37" fmla="*/ 12 h 148"/>
                  <a:gd name="T38" fmla="*/ 928 w 8171"/>
                  <a:gd name="T39" fmla="*/ 26 h 148"/>
                  <a:gd name="T40" fmla="*/ 488 w 8171"/>
                  <a:gd name="T41" fmla="*/ 38 h 148"/>
                  <a:gd name="T42" fmla="*/ 177 w 8171"/>
                  <a:gd name="T43" fmla="*/ 51 h 148"/>
                  <a:gd name="T44" fmla="*/ 46 w 8171"/>
                  <a:gd name="T45" fmla="*/ 62 h 148"/>
                  <a:gd name="T46" fmla="*/ 4 w 8171"/>
                  <a:gd name="T47" fmla="*/ 69 h 148"/>
                  <a:gd name="T48" fmla="*/ 0 w 8171"/>
                  <a:gd name="T49" fmla="*/ 74 h 148"/>
                  <a:gd name="T50" fmla="*/ 4 w 8171"/>
                  <a:gd name="T51" fmla="*/ 78 h 148"/>
                  <a:gd name="T52" fmla="*/ 46 w 8171"/>
                  <a:gd name="T53" fmla="*/ 85 h 148"/>
                  <a:gd name="T54" fmla="*/ 177 w 8171"/>
                  <a:gd name="T55" fmla="*/ 95 h 148"/>
                  <a:gd name="T56" fmla="*/ 488 w 8171"/>
                  <a:gd name="T57" fmla="*/ 108 h 148"/>
                  <a:gd name="T58" fmla="*/ 928 w 8171"/>
                  <a:gd name="T59" fmla="*/ 121 h 148"/>
                  <a:gd name="T60" fmla="*/ 1787 w 8171"/>
                  <a:gd name="T61" fmla="*/ 135 h 148"/>
                  <a:gd name="T62" fmla="*/ 3253 w 8171"/>
                  <a:gd name="T63" fmla="*/ 147 h 148"/>
                  <a:gd name="T64" fmla="*/ 4086 w 8171"/>
                  <a:gd name="T65" fmla="*/ 148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171" h="148">
                    <a:moveTo>
                      <a:pt x="4086" y="148"/>
                    </a:moveTo>
                    <a:lnTo>
                      <a:pt x="4918" y="147"/>
                    </a:lnTo>
                    <a:lnTo>
                      <a:pt x="6384" y="135"/>
                    </a:lnTo>
                    <a:lnTo>
                      <a:pt x="7243" y="121"/>
                    </a:lnTo>
                    <a:lnTo>
                      <a:pt x="7683" y="108"/>
                    </a:lnTo>
                    <a:lnTo>
                      <a:pt x="7994" y="95"/>
                    </a:lnTo>
                    <a:lnTo>
                      <a:pt x="8125" y="85"/>
                    </a:lnTo>
                    <a:lnTo>
                      <a:pt x="8167" y="78"/>
                    </a:lnTo>
                    <a:lnTo>
                      <a:pt x="8171" y="74"/>
                    </a:lnTo>
                    <a:lnTo>
                      <a:pt x="8167" y="69"/>
                    </a:lnTo>
                    <a:lnTo>
                      <a:pt x="8125" y="62"/>
                    </a:lnTo>
                    <a:lnTo>
                      <a:pt x="7994" y="51"/>
                    </a:lnTo>
                    <a:lnTo>
                      <a:pt x="7683" y="38"/>
                    </a:lnTo>
                    <a:lnTo>
                      <a:pt x="7243" y="26"/>
                    </a:lnTo>
                    <a:lnTo>
                      <a:pt x="6384" y="12"/>
                    </a:lnTo>
                    <a:lnTo>
                      <a:pt x="4918" y="1"/>
                    </a:lnTo>
                    <a:lnTo>
                      <a:pt x="4086" y="0"/>
                    </a:lnTo>
                    <a:lnTo>
                      <a:pt x="3253" y="1"/>
                    </a:lnTo>
                    <a:lnTo>
                      <a:pt x="1787" y="12"/>
                    </a:lnTo>
                    <a:lnTo>
                      <a:pt x="928" y="26"/>
                    </a:lnTo>
                    <a:lnTo>
                      <a:pt x="488" y="38"/>
                    </a:lnTo>
                    <a:lnTo>
                      <a:pt x="177" y="51"/>
                    </a:lnTo>
                    <a:lnTo>
                      <a:pt x="46" y="62"/>
                    </a:lnTo>
                    <a:lnTo>
                      <a:pt x="4" y="69"/>
                    </a:lnTo>
                    <a:lnTo>
                      <a:pt x="0" y="74"/>
                    </a:lnTo>
                    <a:lnTo>
                      <a:pt x="4" y="78"/>
                    </a:lnTo>
                    <a:lnTo>
                      <a:pt x="46" y="85"/>
                    </a:lnTo>
                    <a:lnTo>
                      <a:pt x="177" y="95"/>
                    </a:lnTo>
                    <a:lnTo>
                      <a:pt x="488" y="108"/>
                    </a:lnTo>
                    <a:lnTo>
                      <a:pt x="928" y="121"/>
                    </a:lnTo>
                    <a:lnTo>
                      <a:pt x="1787" y="135"/>
                    </a:lnTo>
                    <a:lnTo>
                      <a:pt x="3253" y="147"/>
                    </a:lnTo>
                    <a:lnTo>
                      <a:pt x="4086" y="148"/>
                    </a:lnTo>
                    <a:close/>
                  </a:path>
                </a:pathLst>
              </a:custGeom>
              <a:solidFill>
                <a:srgbClr val="A0A0A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2" name="ïSḷíḍé">
                <a:extLst>
                  <a:ext uri="{FF2B5EF4-FFF2-40B4-BE49-F238E27FC236}">
                    <a16:creationId xmlns:a16="http://schemas.microsoft.com/office/drawing/2014/main" id="{A813C55E-25D7-4DF4-A88C-570B2464ABDD}"/>
                  </a:ext>
                </a:extLst>
              </p:cNvPr>
              <p:cNvSpPr/>
              <p:nvPr/>
            </p:nvSpPr>
            <p:spPr bwMode="auto">
              <a:xfrm>
                <a:off x="1106" y="3167"/>
                <a:ext cx="1630" cy="29"/>
              </a:xfrm>
              <a:custGeom>
                <a:avLst/>
                <a:gdLst>
                  <a:gd name="T0" fmla="*/ 4077 w 8153"/>
                  <a:gd name="T1" fmla="*/ 143 h 143"/>
                  <a:gd name="T2" fmla="*/ 4908 w 8153"/>
                  <a:gd name="T3" fmla="*/ 142 h 143"/>
                  <a:gd name="T4" fmla="*/ 6370 w 8153"/>
                  <a:gd name="T5" fmla="*/ 131 h 143"/>
                  <a:gd name="T6" fmla="*/ 7477 w 8153"/>
                  <a:gd name="T7" fmla="*/ 112 h 143"/>
                  <a:gd name="T8" fmla="*/ 7976 w 8153"/>
                  <a:gd name="T9" fmla="*/ 93 h 143"/>
                  <a:gd name="T10" fmla="*/ 8108 w 8153"/>
                  <a:gd name="T11" fmla="*/ 83 h 143"/>
                  <a:gd name="T12" fmla="*/ 8149 w 8153"/>
                  <a:gd name="T13" fmla="*/ 75 h 143"/>
                  <a:gd name="T14" fmla="*/ 8153 w 8153"/>
                  <a:gd name="T15" fmla="*/ 72 h 143"/>
                  <a:gd name="T16" fmla="*/ 8149 w 8153"/>
                  <a:gd name="T17" fmla="*/ 67 h 143"/>
                  <a:gd name="T18" fmla="*/ 8108 w 8153"/>
                  <a:gd name="T19" fmla="*/ 60 h 143"/>
                  <a:gd name="T20" fmla="*/ 7976 w 8153"/>
                  <a:gd name="T21" fmla="*/ 50 h 143"/>
                  <a:gd name="T22" fmla="*/ 7477 w 8153"/>
                  <a:gd name="T23" fmla="*/ 31 h 143"/>
                  <a:gd name="T24" fmla="*/ 6370 w 8153"/>
                  <a:gd name="T25" fmla="*/ 12 h 143"/>
                  <a:gd name="T26" fmla="*/ 4908 w 8153"/>
                  <a:gd name="T27" fmla="*/ 1 h 143"/>
                  <a:gd name="T28" fmla="*/ 4077 w 8153"/>
                  <a:gd name="T29" fmla="*/ 0 h 143"/>
                  <a:gd name="T30" fmla="*/ 3245 w 8153"/>
                  <a:gd name="T31" fmla="*/ 1 h 143"/>
                  <a:gd name="T32" fmla="*/ 1783 w 8153"/>
                  <a:gd name="T33" fmla="*/ 12 h 143"/>
                  <a:gd name="T34" fmla="*/ 676 w 8153"/>
                  <a:gd name="T35" fmla="*/ 31 h 143"/>
                  <a:gd name="T36" fmla="*/ 177 w 8153"/>
                  <a:gd name="T37" fmla="*/ 50 h 143"/>
                  <a:gd name="T38" fmla="*/ 45 w 8153"/>
                  <a:gd name="T39" fmla="*/ 60 h 143"/>
                  <a:gd name="T40" fmla="*/ 4 w 8153"/>
                  <a:gd name="T41" fmla="*/ 67 h 143"/>
                  <a:gd name="T42" fmla="*/ 0 w 8153"/>
                  <a:gd name="T43" fmla="*/ 72 h 143"/>
                  <a:gd name="T44" fmla="*/ 4 w 8153"/>
                  <a:gd name="T45" fmla="*/ 75 h 143"/>
                  <a:gd name="T46" fmla="*/ 45 w 8153"/>
                  <a:gd name="T47" fmla="*/ 83 h 143"/>
                  <a:gd name="T48" fmla="*/ 177 w 8153"/>
                  <a:gd name="T49" fmla="*/ 93 h 143"/>
                  <a:gd name="T50" fmla="*/ 676 w 8153"/>
                  <a:gd name="T51" fmla="*/ 112 h 143"/>
                  <a:gd name="T52" fmla="*/ 1783 w 8153"/>
                  <a:gd name="T53" fmla="*/ 131 h 143"/>
                  <a:gd name="T54" fmla="*/ 3245 w 8153"/>
                  <a:gd name="T55" fmla="*/ 142 h 143"/>
                  <a:gd name="T56" fmla="*/ 4077 w 8153"/>
                  <a:gd name="T57" fmla="*/ 14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153" h="143">
                    <a:moveTo>
                      <a:pt x="4077" y="143"/>
                    </a:moveTo>
                    <a:lnTo>
                      <a:pt x="4908" y="142"/>
                    </a:lnTo>
                    <a:lnTo>
                      <a:pt x="6370" y="131"/>
                    </a:lnTo>
                    <a:lnTo>
                      <a:pt x="7477" y="112"/>
                    </a:lnTo>
                    <a:lnTo>
                      <a:pt x="7976" y="93"/>
                    </a:lnTo>
                    <a:lnTo>
                      <a:pt x="8108" y="83"/>
                    </a:lnTo>
                    <a:lnTo>
                      <a:pt x="8149" y="75"/>
                    </a:lnTo>
                    <a:lnTo>
                      <a:pt x="8153" y="72"/>
                    </a:lnTo>
                    <a:lnTo>
                      <a:pt x="8149" y="67"/>
                    </a:lnTo>
                    <a:lnTo>
                      <a:pt x="8108" y="60"/>
                    </a:lnTo>
                    <a:lnTo>
                      <a:pt x="7976" y="50"/>
                    </a:lnTo>
                    <a:lnTo>
                      <a:pt x="7477" y="31"/>
                    </a:lnTo>
                    <a:lnTo>
                      <a:pt x="6370" y="12"/>
                    </a:lnTo>
                    <a:lnTo>
                      <a:pt x="4908" y="1"/>
                    </a:lnTo>
                    <a:lnTo>
                      <a:pt x="4077" y="0"/>
                    </a:lnTo>
                    <a:lnTo>
                      <a:pt x="3245" y="1"/>
                    </a:lnTo>
                    <a:lnTo>
                      <a:pt x="1783" y="12"/>
                    </a:lnTo>
                    <a:lnTo>
                      <a:pt x="676" y="31"/>
                    </a:lnTo>
                    <a:lnTo>
                      <a:pt x="177" y="50"/>
                    </a:lnTo>
                    <a:lnTo>
                      <a:pt x="45" y="60"/>
                    </a:lnTo>
                    <a:lnTo>
                      <a:pt x="4" y="67"/>
                    </a:lnTo>
                    <a:lnTo>
                      <a:pt x="0" y="72"/>
                    </a:lnTo>
                    <a:lnTo>
                      <a:pt x="4" y="75"/>
                    </a:lnTo>
                    <a:lnTo>
                      <a:pt x="45" y="83"/>
                    </a:lnTo>
                    <a:lnTo>
                      <a:pt x="177" y="93"/>
                    </a:lnTo>
                    <a:lnTo>
                      <a:pt x="676" y="112"/>
                    </a:lnTo>
                    <a:lnTo>
                      <a:pt x="1783" y="131"/>
                    </a:lnTo>
                    <a:lnTo>
                      <a:pt x="3245" y="142"/>
                    </a:lnTo>
                    <a:lnTo>
                      <a:pt x="4077" y="143"/>
                    </a:lnTo>
                    <a:close/>
                  </a:path>
                </a:pathLst>
              </a:custGeom>
              <a:solidFill>
                <a:srgbClr val="9F9F9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3" name="íṣľiḓè">
                <a:extLst>
                  <a:ext uri="{FF2B5EF4-FFF2-40B4-BE49-F238E27FC236}">
                    <a16:creationId xmlns:a16="http://schemas.microsoft.com/office/drawing/2014/main" id="{7B211411-150B-468E-A92A-AED30504F8C1}"/>
                  </a:ext>
                </a:extLst>
              </p:cNvPr>
              <p:cNvSpPr/>
              <p:nvPr/>
            </p:nvSpPr>
            <p:spPr bwMode="auto">
              <a:xfrm>
                <a:off x="1108" y="3168"/>
                <a:ext cx="1627" cy="28"/>
              </a:xfrm>
              <a:custGeom>
                <a:avLst/>
                <a:gdLst>
                  <a:gd name="T0" fmla="*/ 4068 w 8135"/>
                  <a:gd name="T1" fmla="*/ 139 h 139"/>
                  <a:gd name="T2" fmla="*/ 4897 w 8135"/>
                  <a:gd name="T3" fmla="*/ 138 h 139"/>
                  <a:gd name="T4" fmla="*/ 6357 w 8135"/>
                  <a:gd name="T5" fmla="*/ 128 h 139"/>
                  <a:gd name="T6" fmla="*/ 7461 w 8135"/>
                  <a:gd name="T7" fmla="*/ 109 h 139"/>
                  <a:gd name="T8" fmla="*/ 7958 w 8135"/>
                  <a:gd name="T9" fmla="*/ 90 h 139"/>
                  <a:gd name="T10" fmla="*/ 8090 w 8135"/>
                  <a:gd name="T11" fmla="*/ 80 h 139"/>
                  <a:gd name="T12" fmla="*/ 8132 w 8135"/>
                  <a:gd name="T13" fmla="*/ 73 h 139"/>
                  <a:gd name="T14" fmla="*/ 8135 w 8135"/>
                  <a:gd name="T15" fmla="*/ 70 h 139"/>
                  <a:gd name="T16" fmla="*/ 8132 w 8135"/>
                  <a:gd name="T17" fmla="*/ 65 h 139"/>
                  <a:gd name="T18" fmla="*/ 8090 w 8135"/>
                  <a:gd name="T19" fmla="*/ 59 h 139"/>
                  <a:gd name="T20" fmla="*/ 7958 w 8135"/>
                  <a:gd name="T21" fmla="*/ 49 h 139"/>
                  <a:gd name="T22" fmla="*/ 7461 w 8135"/>
                  <a:gd name="T23" fmla="*/ 31 h 139"/>
                  <a:gd name="T24" fmla="*/ 6357 w 8135"/>
                  <a:gd name="T25" fmla="*/ 11 h 139"/>
                  <a:gd name="T26" fmla="*/ 4897 w 8135"/>
                  <a:gd name="T27" fmla="*/ 1 h 139"/>
                  <a:gd name="T28" fmla="*/ 4068 w 8135"/>
                  <a:gd name="T29" fmla="*/ 0 h 139"/>
                  <a:gd name="T30" fmla="*/ 3238 w 8135"/>
                  <a:gd name="T31" fmla="*/ 1 h 139"/>
                  <a:gd name="T32" fmla="*/ 1778 w 8135"/>
                  <a:gd name="T33" fmla="*/ 11 h 139"/>
                  <a:gd name="T34" fmla="*/ 674 w 8135"/>
                  <a:gd name="T35" fmla="*/ 31 h 139"/>
                  <a:gd name="T36" fmla="*/ 177 w 8135"/>
                  <a:gd name="T37" fmla="*/ 49 h 139"/>
                  <a:gd name="T38" fmla="*/ 45 w 8135"/>
                  <a:gd name="T39" fmla="*/ 59 h 139"/>
                  <a:gd name="T40" fmla="*/ 3 w 8135"/>
                  <a:gd name="T41" fmla="*/ 65 h 139"/>
                  <a:gd name="T42" fmla="*/ 0 w 8135"/>
                  <a:gd name="T43" fmla="*/ 70 h 139"/>
                  <a:gd name="T44" fmla="*/ 3 w 8135"/>
                  <a:gd name="T45" fmla="*/ 73 h 139"/>
                  <a:gd name="T46" fmla="*/ 45 w 8135"/>
                  <a:gd name="T47" fmla="*/ 80 h 139"/>
                  <a:gd name="T48" fmla="*/ 177 w 8135"/>
                  <a:gd name="T49" fmla="*/ 90 h 139"/>
                  <a:gd name="T50" fmla="*/ 674 w 8135"/>
                  <a:gd name="T51" fmla="*/ 109 h 139"/>
                  <a:gd name="T52" fmla="*/ 1778 w 8135"/>
                  <a:gd name="T53" fmla="*/ 128 h 139"/>
                  <a:gd name="T54" fmla="*/ 3238 w 8135"/>
                  <a:gd name="T55" fmla="*/ 138 h 139"/>
                  <a:gd name="T56" fmla="*/ 4068 w 8135"/>
                  <a:gd name="T5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135" h="139">
                    <a:moveTo>
                      <a:pt x="4068" y="139"/>
                    </a:moveTo>
                    <a:lnTo>
                      <a:pt x="4897" y="138"/>
                    </a:lnTo>
                    <a:lnTo>
                      <a:pt x="6357" y="128"/>
                    </a:lnTo>
                    <a:lnTo>
                      <a:pt x="7461" y="109"/>
                    </a:lnTo>
                    <a:lnTo>
                      <a:pt x="7958" y="90"/>
                    </a:lnTo>
                    <a:lnTo>
                      <a:pt x="8090" y="80"/>
                    </a:lnTo>
                    <a:lnTo>
                      <a:pt x="8132" y="73"/>
                    </a:lnTo>
                    <a:lnTo>
                      <a:pt x="8135" y="70"/>
                    </a:lnTo>
                    <a:lnTo>
                      <a:pt x="8132" y="65"/>
                    </a:lnTo>
                    <a:lnTo>
                      <a:pt x="8090" y="59"/>
                    </a:lnTo>
                    <a:lnTo>
                      <a:pt x="7958" y="49"/>
                    </a:lnTo>
                    <a:lnTo>
                      <a:pt x="7461" y="31"/>
                    </a:lnTo>
                    <a:lnTo>
                      <a:pt x="6357" y="11"/>
                    </a:lnTo>
                    <a:lnTo>
                      <a:pt x="4897" y="1"/>
                    </a:lnTo>
                    <a:lnTo>
                      <a:pt x="4068" y="0"/>
                    </a:lnTo>
                    <a:lnTo>
                      <a:pt x="3238" y="1"/>
                    </a:lnTo>
                    <a:lnTo>
                      <a:pt x="1778" y="11"/>
                    </a:lnTo>
                    <a:lnTo>
                      <a:pt x="674" y="31"/>
                    </a:lnTo>
                    <a:lnTo>
                      <a:pt x="177" y="49"/>
                    </a:lnTo>
                    <a:lnTo>
                      <a:pt x="45" y="59"/>
                    </a:lnTo>
                    <a:lnTo>
                      <a:pt x="3" y="65"/>
                    </a:lnTo>
                    <a:lnTo>
                      <a:pt x="0" y="70"/>
                    </a:lnTo>
                    <a:lnTo>
                      <a:pt x="3" y="73"/>
                    </a:lnTo>
                    <a:lnTo>
                      <a:pt x="45" y="80"/>
                    </a:lnTo>
                    <a:lnTo>
                      <a:pt x="177" y="90"/>
                    </a:lnTo>
                    <a:lnTo>
                      <a:pt x="674" y="109"/>
                    </a:lnTo>
                    <a:lnTo>
                      <a:pt x="1778" y="128"/>
                    </a:lnTo>
                    <a:lnTo>
                      <a:pt x="3238" y="138"/>
                    </a:lnTo>
                    <a:lnTo>
                      <a:pt x="4068" y="139"/>
                    </a:lnTo>
                    <a:close/>
                  </a:path>
                </a:pathLst>
              </a:custGeom>
              <a:solidFill>
                <a:srgbClr val="9E9E9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4" name="íSļîḑê">
                <a:extLst>
                  <a:ext uri="{FF2B5EF4-FFF2-40B4-BE49-F238E27FC236}">
                    <a16:creationId xmlns:a16="http://schemas.microsoft.com/office/drawing/2014/main" id="{609A3E99-B5B0-4E5D-ACFD-E254631361AA}"/>
                  </a:ext>
                </a:extLst>
              </p:cNvPr>
              <p:cNvSpPr/>
              <p:nvPr/>
            </p:nvSpPr>
            <p:spPr bwMode="auto">
              <a:xfrm>
                <a:off x="1109" y="3168"/>
                <a:ext cx="1624" cy="27"/>
              </a:xfrm>
              <a:custGeom>
                <a:avLst/>
                <a:gdLst>
                  <a:gd name="T0" fmla="*/ 4060 w 8119"/>
                  <a:gd name="T1" fmla="*/ 135 h 135"/>
                  <a:gd name="T2" fmla="*/ 4887 w 8119"/>
                  <a:gd name="T3" fmla="*/ 134 h 135"/>
                  <a:gd name="T4" fmla="*/ 6344 w 8119"/>
                  <a:gd name="T5" fmla="*/ 124 h 135"/>
                  <a:gd name="T6" fmla="*/ 7446 w 8119"/>
                  <a:gd name="T7" fmla="*/ 106 h 135"/>
                  <a:gd name="T8" fmla="*/ 7942 w 8119"/>
                  <a:gd name="T9" fmla="*/ 88 h 135"/>
                  <a:gd name="T10" fmla="*/ 8074 w 8119"/>
                  <a:gd name="T11" fmla="*/ 78 h 135"/>
                  <a:gd name="T12" fmla="*/ 8115 w 8119"/>
                  <a:gd name="T13" fmla="*/ 71 h 135"/>
                  <a:gd name="T14" fmla="*/ 8119 w 8119"/>
                  <a:gd name="T15" fmla="*/ 68 h 135"/>
                  <a:gd name="T16" fmla="*/ 8115 w 8119"/>
                  <a:gd name="T17" fmla="*/ 63 h 135"/>
                  <a:gd name="T18" fmla="*/ 8074 w 8119"/>
                  <a:gd name="T19" fmla="*/ 57 h 135"/>
                  <a:gd name="T20" fmla="*/ 7942 w 8119"/>
                  <a:gd name="T21" fmla="*/ 47 h 135"/>
                  <a:gd name="T22" fmla="*/ 7446 w 8119"/>
                  <a:gd name="T23" fmla="*/ 30 h 135"/>
                  <a:gd name="T24" fmla="*/ 6344 w 8119"/>
                  <a:gd name="T25" fmla="*/ 11 h 135"/>
                  <a:gd name="T26" fmla="*/ 4887 w 8119"/>
                  <a:gd name="T27" fmla="*/ 1 h 135"/>
                  <a:gd name="T28" fmla="*/ 4060 w 8119"/>
                  <a:gd name="T29" fmla="*/ 0 h 135"/>
                  <a:gd name="T30" fmla="*/ 3232 w 8119"/>
                  <a:gd name="T31" fmla="*/ 1 h 135"/>
                  <a:gd name="T32" fmla="*/ 1775 w 8119"/>
                  <a:gd name="T33" fmla="*/ 11 h 135"/>
                  <a:gd name="T34" fmla="*/ 673 w 8119"/>
                  <a:gd name="T35" fmla="*/ 30 h 135"/>
                  <a:gd name="T36" fmla="*/ 177 w 8119"/>
                  <a:gd name="T37" fmla="*/ 47 h 135"/>
                  <a:gd name="T38" fmla="*/ 45 w 8119"/>
                  <a:gd name="T39" fmla="*/ 57 h 135"/>
                  <a:gd name="T40" fmla="*/ 4 w 8119"/>
                  <a:gd name="T41" fmla="*/ 63 h 135"/>
                  <a:gd name="T42" fmla="*/ 0 w 8119"/>
                  <a:gd name="T43" fmla="*/ 68 h 135"/>
                  <a:gd name="T44" fmla="*/ 4 w 8119"/>
                  <a:gd name="T45" fmla="*/ 71 h 135"/>
                  <a:gd name="T46" fmla="*/ 45 w 8119"/>
                  <a:gd name="T47" fmla="*/ 78 h 135"/>
                  <a:gd name="T48" fmla="*/ 177 w 8119"/>
                  <a:gd name="T49" fmla="*/ 88 h 135"/>
                  <a:gd name="T50" fmla="*/ 673 w 8119"/>
                  <a:gd name="T51" fmla="*/ 106 h 135"/>
                  <a:gd name="T52" fmla="*/ 1775 w 8119"/>
                  <a:gd name="T53" fmla="*/ 124 h 135"/>
                  <a:gd name="T54" fmla="*/ 3232 w 8119"/>
                  <a:gd name="T55" fmla="*/ 134 h 135"/>
                  <a:gd name="T56" fmla="*/ 4060 w 8119"/>
                  <a:gd name="T57" fmla="*/ 135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119" h="135">
                    <a:moveTo>
                      <a:pt x="4060" y="135"/>
                    </a:moveTo>
                    <a:lnTo>
                      <a:pt x="4887" y="134"/>
                    </a:lnTo>
                    <a:lnTo>
                      <a:pt x="6344" y="124"/>
                    </a:lnTo>
                    <a:lnTo>
                      <a:pt x="7446" y="106"/>
                    </a:lnTo>
                    <a:lnTo>
                      <a:pt x="7942" y="88"/>
                    </a:lnTo>
                    <a:lnTo>
                      <a:pt x="8074" y="78"/>
                    </a:lnTo>
                    <a:lnTo>
                      <a:pt x="8115" y="71"/>
                    </a:lnTo>
                    <a:lnTo>
                      <a:pt x="8119" y="68"/>
                    </a:lnTo>
                    <a:lnTo>
                      <a:pt x="8115" y="63"/>
                    </a:lnTo>
                    <a:lnTo>
                      <a:pt x="8074" y="57"/>
                    </a:lnTo>
                    <a:lnTo>
                      <a:pt x="7942" y="47"/>
                    </a:lnTo>
                    <a:lnTo>
                      <a:pt x="7446" y="30"/>
                    </a:lnTo>
                    <a:lnTo>
                      <a:pt x="6344" y="11"/>
                    </a:lnTo>
                    <a:lnTo>
                      <a:pt x="4887" y="1"/>
                    </a:lnTo>
                    <a:lnTo>
                      <a:pt x="4060" y="0"/>
                    </a:lnTo>
                    <a:lnTo>
                      <a:pt x="3232" y="1"/>
                    </a:lnTo>
                    <a:lnTo>
                      <a:pt x="1775" y="11"/>
                    </a:lnTo>
                    <a:lnTo>
                      <a:pt x="673" y="30"/>
                    </a:lnTo>
                    <a:lnTo>
                      <a:pt x="177" y="47"/>
                    </a:lnTo>
                    <a:lnTo>
                      <a:pt x="45" y="57"/>
                    </a:lnTo>
                    <a:lnTo>
                      <a:pt x="4" y="63"/>
                    </a:lnTo>
                    <a:lnTo>
                      <a:pt x="0" y="68"/>
                    </a:lnTo>
                    <a:lnTo>
                      <a:pt x="4" y="71"/>
                    </a:lnTo>
                    <a:lnTo>
                      <a:pt x="45" y="78"/>
                    </a:lnTo>
                    <a:lnTo>
                      <a:pt x="177" y="88"/>
                    </a:lnTo>
                    <a:lnTo>
                      <a:pt x="673" y="106"/>
                    </a:lnTo>
                    <a:lnTo>
                      <a:pt x="1775" y="124"/>
                    </a:lnTo>
                    <a:lnTo>
                      <a:pt x="3232" y="134"/>
                    </a:lnTo>
                    <a:lnTo>
                      <a:pt x="4060" y="135"/>
                    </a:lnTo>
                    <a:close/>
                  </a:path>
                </a:pathLst>
              </a:custGeom>
              <a:solidFill>
                <a:srgbClr val="9D9D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5" name="íşlïďè">
                <a:extLst>
                  <a:ext uri="{FF2B5EF4-FFF2-40B4-BE49-F238E27FC236}">
                    <a16:creationId xmlns:a16="http://schemas.microsoft.com/office/drawing/2014/main" id="{1641AE11-42DB-47BF-BDAE-01CC009FD1D1}"/>
                  </a:ext>
                </a:extLst>
              </p:cNvPr>
              <p:cNvSpPr/>
              <p:nvPr/>
            </p:nvSpPr>
            <p:spPr bwMode="auto">
              <a:xfrm>
                <a:off x="1111" y="3169"/>
                <a:ext cx="1620" cy="26"/>
              </a:xfrm>
              <a:custGeom>
                <a:avLst/>
                <a:gdLst>
                  <a:gd name="T0" fmla="*/ 4051 w 8101"/>
                  <a:gd name="T1" fmla="*/ 131 h 131"/>
                  <a:gd name="T2" fmla="*/ 4876 w 8101"/>
                  <a:gd name="T3" fmla="*/ 130 h 131"/>
                  <a:gd name="T4" fmla="*/ 6330 w 8101"/>
                  <a:gd name="T5" fmla="*/ 120 h 131"/>
                  <a:gd name="T6" fmla="*/ 7430 w 8101"/>
                  <a:gd name="T7" fmla="*/ 103 h 131"/>
                  <a:gd name="T8" fmla="*/ 7925 w 8101"/>
                  <a:gd name="T9" fmla="*/ 85 h 131"/>
                  <a:gd name="T10" fmla="*/ 8056 w 8101"/>
                  <a:gd name="T11" fmla="*/ 76 h 131"/>
                  <a:gd name="T12" fmla="*/ 8098 w 8101"/>
                  <a:gd name="T13" fmla="*/ 69 h 131"/>
                  <a:gd name="T14" fmla="*/ 8101 w 8101"/>
                  <a:gd name="T15" fmla="*/ 66 h 131"/>
                  <a:gd name="T16" fmla="*/ 8098 w 8101"/>
                  <a:gd name="T17" fmla="*/ 62 h 131"/>
                  <a:gd name="T18" fmla="*/ 8056 w 8101"/>
                  <a:gd name="T19" fmla="*/ 55 h 131"/>
                  <a:gd name="T20" fmla="*/ 7925 w 8101"/>
                  <a:gd name="T21" fmla="*/ 46 h 131"/>
                  <a:gd name="T22" fmla="*/ 7430 w 8101"/>
                  <a:gd name="T23" fmla="*/ 29 h 131"/>
                  <a:gd name="T24" fmla="*/ 6330 w 8101"/>
                  <a:gd name="T25" fmla="*/ 11 h 131"/>
                  <a:gd name="T26" fmla="*/ 4876 w 8101"/>
                  <a:gd name="T27" fmla="*/ 1 h 131"/>
                  <a:gd name="T28" fmla="*/ 4051 w 8101"/>
                  <a:gd name="T29" fmla="*/ 0 h 131"/>
                  <a:gd name="T30" fmla="*/ 3225 w 8101"/>
                  <a:gd name="T31" fmla="*/ 1 h 131"/>
                  <a:gd name="T32" fmla="*/ 1771 w 8101"/>
                  <a:gd name="T33" fmla="*/ 11 h 131"/>
                  <a:gd name="T34" fmla="*/ 672 w 8101"/>
                  <a:gd name="T35" fmla="*/ 29 h 131"/>
                  <a:gd name="T36" fmla="*/ 176 w 8101"/>
                  <a:gd name="T37" fmla="*/ 46 h 131"/>
                  <a:gd name="T38" fmla="*/ 45 w 8101"/>
                  <a:gd name="T39" fmla="*/ 55 h 131"/>
                  <a:gd name="T40" fmla="*/ 4 w 8101"/>
                  <a:gd name="T41" fmla="*/ 62 h 131"/>
                  <a:gd name="T42" fmla="*/ 0 w 8101"/>
                  <a:gd name="T43" fmla="*/ 66 h 131"/>
                  <a:gd name="T44" fmla="*/ 4 w 8101"/>
                  <a:gd name="T45" fmla="*/ 69 h 131"/>
                  <a:gd name="T46" fmla="*/ 45 w 8101"/>
                  <a:gd name="T47" fmla="*/ 76 h 131"/>
                  <a:gd name="T48" fmla="*/ 176 w 8101"/>
                  <a:gd name="T49" fmla="*/ 85 h 131"/>
                  <a:gd name="T50" fmla="*/ 672 w 8101"/>
                  <a:gd name="T51" fmla="*/ 103 h 131"/>
                  <a:gd name="T52" fmla="*/ 1771 w 8101"/>
                  <a:gd name="T53" fmla="*/ 120 h 131"/>
                  <a:gd name="T54" fmla="*/ 3225 w 8101"/>
                  <a:gd name="T55" fmla="*/ 130 h 131"/>
                  <a:gd name="T56" fmla="*/ 4051 w 8101"/>
                  <a:gd name="T57" fmla="*/ 131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101" h="131">
                    <a:moveTo>
                      <a:pt x="4051" y="131"/>
                    </a:moveTo>
                    <a:lnTo>
                      <a:pt x="4876" y="130"/>
                    </a:lnTo>
                    <a:lnTo>
                      <a:pt x="6330" y="120"/>
                    </a:lnTo>
                    <a:lnTo>
                      <a:pt x="7430" y="103"/>
                    </a:lnTo>
                    <a:lnTo>
                      <a:pt x="7925" y="85"/>
                    </a:lnTo>
                    <a:lnTo>
                      <a:pt x="8056" y="76"/>
                    </a:lnTo>
                    <a:lnTo>
                      <a:pt x="8098" y="69"/>
                    </a:lnTo>
                    <a:lnTo>
                      <a:pt x="8101" y="66"/>
                    </a:lnTo>
                    <a:lnTo>
                      <a:pt x="8098" y="62"/>
                    </a:lnTo>
                    <a:lnTo>
                      <a:pt x="8056" y="55"/>
                    </a:lnTo>
                    <a:lnTo>
                      <a:pt x="7925" y="46"/>
                    </a:lnTo>
                    <a:lnTo>
                      <a:pt x="7430" y="29"/>
                    </a:lnTo>
                    <a:lnTo>
                      <a:pt x="6330" y="11"/>
                    </a:lnTo>
                    <a:lnTo>
                      <a:pt x="4876" y="1"/>
                    </a:lnTo>
                    <a:lnTo>
                      <a:pt x="4051" y="0"/>
                    </a:lnTo>
                    <a:lnTo>
                      <a:pt x="3225" y="1"/>
                    </a:lnTo>
                    <a:lnTo>
                      <a:pt x="1771" y="11"/>
                    </a:lnTo>
                    <a:lnTo>
                      <a:pt x="672" y="29"/>
                    </a:lnTo>
                    <a:lnTo>
                      <a:pt x="176" y="46"/>
                    </a:lnTo>
                    <a:lnTo>
                      <a:pt x="45" y="55"/>
                    </a:lnTo>
                    <a:lnTo>
                      <a:pt x="4" y="62"/>
                    </a:lnTo>
                    <a:lnTo>
                      <a:pt x="0" y="66"/>
                    </a:lnTo>
                    <a:lnTo>
                      <a:pt x="4" y="69"/>
                    </a:lnTo>
                    <a:lnTo>
                      <a:pt x="45" y="76"/>
                    </a:lnTo>
                    <a:lnTo>
                      <a:pt x="176" y="85"/>
                    </a:lnTo>
                    <a:lnTo>
                      <a:pt x="672" y="103"/>
                    </a:lnTo>
                    <a:lnTo>
                      <a:pt x="1771" y="120"/>
                    </a:lnTo>
                    <a:lnTo>
                      <a:pt x="3225" y="130"/>
                    </a:lnTo>
                    <a:lnTo>
                      <a:pt x="4051" y="131"/>
                    </a:lnTo>
                    <a:close/>
                  </a:path>
                </a:pathLst>
              </a:custGeom>
              <a:solidFill>
                <a:srgbClr val="9C9C9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6" name="ï$liḓè">
                <a:extLst>
                  <a:ext uri="{FF2B5EF4-FFF2-40B4-BE49-F238E27FC236}">
                    <a16:creationId xmlns:a16="http://schemas.microsoft.com/office/drawing/2014/main" id="{1B758E7C-FCFF-4B3D-8A25-00F2CC1B6E25}"/>
                  </a:ext>
                </a:extLst>
              </p:cNvPr>
              <p:cNvSpPr/>
              <p:nvPr/>
            </p:nvSpPr>
            <p:spPr bwMode="auto">
              <a:xfrm>
                <a:off x="1113" y="3169"/>
                <a:ext cx="1616" cy="25"/>
              </a:xfrm>
              <a:custGeom>
                <a:avLst/>
                <a:gdLst>
                  <a:gd name="T0" fmla="*/ 4042 w 8083"/>
                  <a:gd name="T1" fmla="*/ 127 h 127"/>
                  <a:gd name="T2" fmla="*/ 4866 w 8083"/>
                  <a:gd name="T3" fmla="*/ 126 h 127"/>
                  <a:gd name="T4" fmla="*/ 6316 w 8083"/>
                  <a:gd name="T5" fmla="*/ 117 h 127"/>
                  <a:gd name="T6" fmla="*/ 7413 w 8083"/>
                  <a:gd name="T7" fmla="*/ 100 h 127"/>
                  <a:gd name="T8" fmla="*/ 7908 w 8083"/>
                  <a:gd name="T9" fmla="*/ 82 h 127"/>
                  <a:gd name="T10" fmla="*/ 8038 w 8083"/>
                  <a:gd name="T11" fmla="*/ 73 h 127"/>
                  <a:gd name="T12" fmla="*/ 8079 w 8083"/>
                  <a:gd name="T13" fmla="*/ 67 h 127"/>
                  <a:gd name="T14" fmla="*/ 8083 w 8083"/>
                  <a:gd name="T15" fmla="*/ 64 h 127"/>
                  <a:gd name="T16" fmla="*/ 8079 w 8083"/>
                  <a:gd name="T17" fmla="*/ 60 h 127"/>
                  <a:gd name="T18" fmla="*/ 8038 w 8083"/>
                  <a:gd name="T19" fmla="*/ 53 h 127"/>
                  <a:gd name="T20" fmla="*/ 7908 w 8083"/>
                  <a:gd name="T21" fmla="*/ 44 h 127"/>
                  <a:gd name="T22" fmla="*/ 7413 w 8083"/>
                  <a:gd name="T23" fmla="*/ 28 h 127"/>
                  <a:gd name="T24" fmla="*/ 6316 w 8083"/>
                  <a:gd name="T25" fmla="*/ 10 h 127"/>
                  <a:gd name="T26" fmla="*/ 4866 w 8083"/>
                  <a:gd name="T27" fmla="*/ 1 h 127"/>
                  <a:gd name="T28" fmla="*/ 4042 w 8083"/>
                  <a:gd name="T29" fmla="*/ 0 h 127"/>
                  <a:gd name="T30" fmla="*/ 3217 w 8083"/>
                  <a:gd name="T31" fmla="*/ 1 h 127"/>
                  <a:gd name="T32" fmla="*/ 1767 w 8083"/>
                  <a:gd name="T33" fmla="*/ 10 h 127"/>
                  <a:gd name="T34" fmla="*/ 670 w 8083"/>
                  <a:gd name="T35" fmla="*/ 28 h 127"/>
                  <a:gd name="T36" fmla="*/ 175 w 8083"/>
                  <a:gd name="T37" fmla="*/ 44 h 127"/>
                  <a:gd name="T38" fmla="*/ 45 w 8083"/>
                  <a:gd name="T39" fmla="*/ 53 h 127"/>
                  <a:gd name="T40" fmla="*/ 4 w 8083"/>
                  <a:gd name="T41" fmla="*/ 60 h 127"/>
                  <a:gd name="T42" fmla="*/ 0 w 8083"/>
                  <a:gd name="T43" fmla="*/ 64 h 127"/>
                  <a:gd name="T44" fmla="*/ 4 w 8083"/>
                  <a:gd name="T45" fmla="*/ 67 h 127"/>
                  <a:gd name="T46" fmla="*/ 45 w 8083"/>
                  <a:gd name="T47" fmla="*/ 73 h 127"/>
                  <a:gd name="T48" fmla="*/ 175 w 8083"/>
                  <a:gd name="T49" fmla="*/ 82 h 127"/>
                  <a:gd name="T50" fmla="*/ 670 w 8083"/>
                  <a:gd name="T51" fmla="*/ 100 h 127"/>
                  <a:gd name="T52" fmla="*/ 1767 w 8083"/>
                  <a:gd name="T53" fmla="*/ 117 h 127"/>
                  <a:gd name="T54" fmla="*/ 3217 w 8083"/>
                  <a:gd name="T55" fmla="*/ 126 h 127"/>
                  <a:gd name="T56" fmla="*/ 4042 w 8083"/>
                  <a:gd name="T5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83" h="127">
                    <a:moveTo>
                      <a:pt x="4042" y="127"/>
                    </a:moveTo>
                    <a:lnTo>
                      <a:pt x="4866" y="126"/>
                    </a:lnTo>
                    <a:lnTo>
                      <a:pt x="6316" y="117"/>
                    </a:lnTo>
                    <a:lnTo>
                      <a:pt x="7413" y="100"/>
                    </a:lnTo>
                    <a:lnTo>
                      <a:pt x="7908" y="82"/>
                    </a:lnTo>
                    <a:lnTo>
                      <a:pt x="8038" y="73"/>
                    </a:lnTo>
                    <a:lnTo>
                      <a:pt x="8079" y="67"/>
                    </a:lnTo>
                    <a:lnTo>
                      <a:pt x="8083" y="64"/>
                    </a:lnTo>
                    <a:lnTo>
                      <a:pt x="8079" y="60"/>
                    </a:lnTo>
                    <a:lnTo>
                      <a:pt x="8038" y="53"/>
                    </a:lnTo>
                    <a:lnTo>
                      <a:pt x="7908" y="44"/>
                    </a:lnTo>
                    <a:lnTo>
                      <a:pt x="7413" y="28"/>
                    </a:lnTo>
                    <a:lnTo>
                      <a:pt x="6316" y="10"/>
                    </a:lnTo>
                    <a:lnTo>
                      <a:pt x="4866" y="1"/>
                    </a:lnTo>
                    <a:lnTo>
                      <a:pt x="4042" y="0"/>
                    </a:lnTo>
                    <a:lnTo>
                      <a:pt x="3217" y="1"/>
                    </a:lnTo>
                    <a:lnTo>
                      <a:pt x="1767" y="10"/>
                    </a:lnTo>
                    <a:lnTo>
                      <a:pt x="670" y="28"/>
                    </a:lnTo>
                    <a:lnTo>
                      <a:pt x="175" y="44"/>
                    </a:lnTo>
                    <a:lnTo>
                      <a:pt x="45" y="53"/>
                    </a:lnTo>
                    <a:lnTo>
                      <a:pt x="4" y="60"/>
                    </a:lnTo>
                    <a:lnTo>
                      <a:pt x="0" y="64"/>
                    </a:lnTo>
                    <a:lnTo>
                      <a:pt x="4" y="67"/>
                    </a:lnTo>
                    <a:lnTo>
                      <a:pt x="45" y="73"/>
                    </a:lnTo>
                    <a:lnTo>
                      <a:pt x="175" y="82"/>
                    </a:lnTo>
                    <a:lnTo>
                      <a:pt x="670" y="100"/>
                    </a:lnTo>
                    <a:lnTo>
                      <a:pt x="1767" y="117"/>
                    </a:lnTo>
                    <a:lnTo>
                      <a:pt x="3217" y="126"/>
                    </a:lnTo>
                    <a:lnTo>
                      <a:pt x="4042" y="127"/>
                    </a:lnTo>
                    <a:close/>
                  </a:path>
                </a:pathLst>
              </a:custGeom>
              <a:solidFill>
                <a:srgbClr val="9B9B9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7" name="işľïḋè">
                <a:extLst>
                  <a:ext uri="{FF2B5EF4-FFF2-40B4-BE49-F238E27FC236}">
                    <a16:creationId xmlns:a16="http://schemas.microsoft.com/office/drawing/2014/main" id="{C0F334A9-920C-421B-930B-A0513A0A1C16}"/>
                  </a:ext>
                </a:extLst>
              </p:cNvPr>
              <p:cNvSpPr/>
              <p:nvPr/>
            </p:nvSpPr>
            <p:spPr bwMode="auto">
              <a:xfrm>
                <a:off x="1115" y="3169"/>
                <a:ext cx="1613" cy="25"/>
              </a:xfrm>
              <a:custGeom>
                <a:avLst/>
                <a:gdLst>
                  <a:gd name="T0" fmla="*/ 4033 w 8065"/>
                  <a:gd name="T1" fmla="*/ 123 h 123"/>
                  <a:gd name="T2" fmla="*/ 4855 w 8065"/>
                  <a:gd name="T3" fmla="*/ 122 h 123"/>
                  <a:gd name="T4" fmla="*/ 6302 w 8065"/>
                  <a:gd name="T5" fmla="*/ 113 h 123"/>
                  <a:gd name="T6" fmla="*/ 7397 w 8065"/>
                  <a:gd name="T7" fmla="*/ 96 h 123"/>
                  <a:gd name="T8" fmla="*/ 7890 w 8065"/>
                  <a:gd name="T9" fmla="*/ 80 h 123"/>
                  <a:gd name="T10" fmla="*/ 8021 w 8065"/>
                  <a:gd name="T11" fmla="*/ 71 h 123"/>
                  <a:gd name="T12" fmla="*/ 8062 w 8065"/>
                  <a:gd name="T13" fmla="*/ 65 h 123"/>
                  <a:gd name="T14" fmla="*/ 8065 w 8065"/>
                  <a:gd name="T15" fmla="*/ 62 h 123"/>
                  <a:gd name="T16" fmla="*/ 8062 w 8065"/>
                  <a:gd name="T17" fmla="*/ 58 h 123"/>
                  <a:gd name="T18" fmla="*/ 8021 w 8065"/>
                  <a:gd name="T19" fmla="*/ 52 h 123"/>
                  <a:gd name="T20" fmla="*/ 7890 w 8065"/>
                  <a:gd name="T21" fmla="*/ 43 h 123"/>
                  <a:gd name="T22" fmla="*/ 7397 w 8065"/>
                  <a:gd name="T23" fmla="*/ 27 h 123"/>
                  <a:gd name="T24" fmla="*/ 6302 w 8065"/>
                  <a:gd name="T25" fmla="*/ 10 h 123"/>
                  <a:gd name="T26" fmla="*/ 4855 w 8065"/>
                  <a:gd name="T27" fmla="*/ 1 h 123"/>
                  <a:gd name="T28" fmla="*/ 4033 w 8065"/>
                  <a:gd name="T29" fmla="*/ 0 h 123"/>
                  <a:gd name="T30" fmla="*/ 3210 w 8065"/>
                  <a:gd name="T31" fmla="*/ 1 h 123"/>
                  <a:gd name="T32" fmla="*/ 1763 w 8065"/>
                  <a:gd name="T33" fmla="*/ 10 h 123"/>
                  <a:gd name="T34" fmla="*/ 668 w 8065"/>
                  <a:gd name="T35" fmla="*/ 27 h 123"/>
                  <a:gd name="T36" fmla="*/ 175 w 8065"/>
                  <a:gd name="T37" fmla="*/ 43 h 123"/>
                  <a:gd name="T38" fmla="*/ 44 w 8065"/>
                  <a:gd name="T39" fmla="*/ 52 h 123"/>
                  <a:gd name="T40" fmla="*/ 3 w 8065"/>
                  <a:gd name="T41" fmla="*/ 58 h 123"/>
                  <a:gd name="T42" fmla="*/ 0 w 8065"/>
                  <a:gd name="T43" fmla="*/ 62 h 123"/>
                  <a:gd name="T44" fmla="*/ 3 w 8065"/>
                  <a:gd name="T45" fmla="*/ 65 h 123"/>
                  <a:gd name="T46" fmla="*/ 44 w 8065"/>
                  <a:gd name="T47" fmla="*/ 71 h 123"/>
                  <a:gd name="T48" fmla="*/ 175 w 8065"/>
                  <a:gd name="T49" fmla="*/ 80 h 123"/>
                  <a:gd name="T50" fmla="*/ 668 w 8065"/>
                  <a:gd name="T51" fmla="*/ 96 h 123"/>
                  <a:gd name="T52" fmla="*/ 1763 w 8065"/>
                  <a:gd name="T53" fmla="*/ 113 h 123"/>
                  <a:gd name="T54" fmla="*/ 3210 w 8065"/>
                  <a:gd name="T55" fmla="*/ 122 h 123"/>
                  <a:gd name="T56" fmla="*/ 4033 w 8065"/>
                  <a:gd name="T57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65" h="123">
                    <a:moveTo>
                      <a:pt x="4033" y="123"/>
                    </a:moveTo>
                    <a:lnTo>
                      <a:pt x="4855" y="122"/>
                    </a:lnTo>
                    <a:lnTo>
                      <a:pt x="6302" y="113"/>
                    </a:lnTo>
                    <a:lnTo>
                      <a:pt x="7397" y="96"/>
                    </a:lnTo>
                    <a:lnTo>
                      <a:pt x="7890" y="80"/>
                    </a:lnTo>
                    <a:lnTo>
                      <a:pt x="8021" y="71"/>
                    </a:lnTo>
                    <a:lnTo>
                      <a:pt x="8062" y="65"/>
                    </a:lnTo>
                    <a:lnTo>
                      <a:pt x="8065" y="62"/>
                    </a:lnTo>
                    <a:lnTo>
                      <a:pt x="8062" y="58"/>
                    </a:lnTo>
                    <a:lnTo>
                      <a:pt x="8021" y="52"/>
                    </a:lnTo>
                    <a:lnTo>
                      <a:pt x="7890" y="43"/>
                    </a:lnTo>
                    <a:lnTo>
                      <a:pt x="7397" y="27"/>
                    </a:lnTo>
                    <a:lnTo>
                      <a:pt x="6302" y="10"/>
                    </a:lnTo>
                    <a:lnTo>
                      <a:pt x="4855" y="1"/>
                    </a:lnTo>
                    <a:lnTo>
                      <a:pt x="4033" y="0"/>
                    </a:lnTo>
                    <a:lnTo>
                      <a:pt x="3210" y="1"/>
                    </a:lnTo>
                    <a:lnTo>
                      <a:pt x="1763" y="10"/>
                    </a:lnTo>
                    <a:lnTo>
                      <a:pt x="668" y="27"/>
                    </a:lnTo>
                    <a:lnTo>
                      <a:pt x="175" y="43"/>
                    </a:lnTo>
                    <a:lnTo>
                      <a:pt x="44" y="52"/>
                    </a:lnTo>
                    <a:lnTo>
                      <a:pt x="3" y="58"/>
                    </a:lnTo>
                    <a:lnTo>
                      <a:pt x="0" y="62"/>
                    </a:lnTo>
                    <a:lnTo>
                      <a:pt x="3" y="65"/>
                    </a:lnTo>
                    <a:lnTo>
                      <a:pt x="44" y="71"/>
                    </a:lnTo>
                    <a:lnTo>
                      <a:pt x="175" y="80"/>
                    </a:lnTo>
                    <a:lnTo>
                      <a:pt x="668" y="96"/>
                    </a:lnTo>
                    <a:lnTo>
                      <a:pt x="1763" y="113"/>
                    </a:lnTo>
                    <a:lnTo>
                      <a:pt x="3210" y="122"/>
                    </a:lnTo>
                    <a:lnTo>
                      <a:pt x="4033" y="123"/>
                    </a:lnTo>
                    <a:close/>
                  </a:path>
                </a:pathLst>
              </a:custGeom>
              <a:solidFill>
                <a:srgbClr val="9A9A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8" name="iṩlíḋé">
                <a:extLst>
                  <a:ext uri="{FF2B5EF4-FFF2-40B4-BE49-F238E27FC236}">
                    <a16:creationId xmlns:a16="http://schemas.microsoft.com/office/drawing/2014/main" id="{3862AF13-92C9-4F5B-A528-F1270D6D1657}"/>
                  </a:ext>
                </a:extLst>
              </p:cNvPr>
              <p:cNvSpPr/>
              <p:nvPr/>
            </p:nvSpPr>
            <p:spPr bwMode="auto">
              <a:xfrm>
                <a:off x="1116" y="3170"/>
                <a:ext cx="1610" cy="24"/>
              </a:xfrm>
              <a:custGeom>
                <a:avLst/>
                <a:gdLst>
                  <a:gd name="T0" fmla="*/ 4025 w 8049"/>
                  <a:gd name="T1" fmla="*/ 119 h 119"/>
                  <a:gd name="T2" fmla="*/ 4845 w 8049"/>
                  <a:gd name="T3" fmla="*/ 118 h 119"/>
                  <a:gd name="T4" fmla="*/ 6290 w 8049"/>
                  <a:gd name="T5" fmla="*/ 109 h 119"/>
                  <a:gd name="T6" fmla="*/ 7382 w 8049"/>
                  <a:gd name="T7" fmla="*/ 92 h 119"/>
                  <a:gd name="T8" fmla="*/ 7874 w 8049"/>
                  <a:gd name="T9" fmla="*/ 77 h 119"/>
                  <a:gd name="T10" fmla="*/ 8004 w 8049"/>
                  <a:gd name="T11" fmla="*/ 69 h 119"/>
                  <a:gd name="T12" fmla="*/ 8045 w 8049"/>
                  <a:gd name="T13" fmla="*/ 63 h 119"/>
                  <a:gd name="T14" fmla="*/ 8049 w 8049"/>
                  <a:gd name="T15" fmla="*/ 60 h 119"/>
                  <a:gd name="T16" fmla="*/ 8045 w 8049"/>
                  <a:gd name="T17" fmla="*/ 56 h 119"/>
                  <a:gd name="T18" fmla="*/ 8004 w 8049"/>
                  <a:gd name="T19" fmla="*/ 50 h 119"/>
                  <a:gd name="T20" fmla="*/ 7874 w 8049"/>
                  <a:gd name="T21" fmla="*/ 42 h 119"/>
                  <a:gd name="T22" fmla="*/ 7382 w 8049"/>
                  <a:gd name="T23" fmla="*/ 26 h 119"/>
                  <a:gd name="T24" fmla="*/ 6290 w 8049"/>
                  <a:gd name="T25" fmla="*/ 10 h 119"/>
                  <a:gd name="T26" fmla="*/ 4845 w 8049"/>
                  <a:gd name="T27" fmla="*/ 1 h 119"/>
                  <a:gd name="T28" fmla="*/ 4025 w 8049"/>
                  <a:gd name="T29" fmla="*/ 0 h 119"/>
                  <a:gd name="T30" fmla="*/ 3204 w 8049"/>
                  <a:gd name="T31" fmla="*/ 1 h 119"/>
                  <a:gd name="T32" fmla="*/ 1760 w 8049"/>
                  <a:gd name="T33" fmla="*/ 10 h 119"/>
                  <a:gd name="T34" fmla="*/ 667 w 8049"/>
                  <a:gd name="T35" fmla="*/ 26 h 119"/>
                  <a:gd name="T36" fmla="*/ 175 w 8049"/>
                  <a:gd name="T37" fmla="*/ 42 h 119"/>
                  <a:gd name="T38" fmla="*/ 45 w 8049"/>
                  <a:gd name="T39" fmla="*/ 50 h 119"/>
                  <a:gd name="T40" fmla="*/ 4 w 8049"/>
                  <a:gd name="T41" fmla="*/ 56 h 119"/>
                  <a:gd name="T42" fmla="*/ 0 w 8049"/>
                  <a:gd name="T43" fmla="*/ 60 h 119"/>
                  <a:gd name="T44" fmla="*/ 4 w 8049"/>
                  <a:gd name="T45" fmla="*/ 63 h 119"/>
                  <a:gd name="T46" fmla="*/ 45 w 8049"/>
                  <a:gd name="T47" fmla="*/ 69 h 119"/>
                  <a:gd name="T48" fmla="*/ 175 w 8049"/>
                  <a:gd name="T49" fmla="*/ 77 h 119"/>
                  <a:gd name="T50" fmla="*/ 667 w 8049"/>
                  <a:gd name="T51" fmla="*/ 92 h 119"/>
                  <a:gd name="T52" fmla="*/ 1760 w 8049"/>
                  <a:gd name="T53" fmla="*/ 109 h 119"/>
                  <a:gd name="T54" fmla="*/ 3204 w 8049"/>
                  <a:gd name="T55" fmla="*/ 118 h 119"/>
                  <a:gd name="T56" fmla="*/ 4025 w 8049"/>
                  <a:gd name="T57" fmla="*/ 119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49" h="119">
                    <a:moveTo>
                      <a:pt x="4025" y="119"/>
                    </a:moveTo>
                    <a:lnTo>
                      <a:pt x="4845" y="118"/>
                    </a:lnTo>
                    <a:lnTo>
                      <a:pt x="6290" y="109"/>
                    </a:lnTo>
                    <a:lnTo>
                      <a:pt x="7382" y="92"/>
                    </a:lnTo>
                    <a:lnTo>
                      <a:pt x="7874" y="77"/>
                    </a:lnTo>
                    <a:lnTo>
                      <a:pt x="8004" y="69"/>
                    </a:lnTo>
                    <a:lnTo>
                      <a:pt x="8045" y="63"/>
                    </a:lnTo>
                    <a:lnTo>
                      <a:pt x="8049" y="60"/>
                    </a:lnTo>
                    <a:lnTo>
                      <a:pt x="8045" y="56"/>
                    </a:lnTo>
                    <a:lnTo>
                      <a:pt x="8004" y="50"/>
                    </a:lnTo>
                    <a:lnTo>
                      <a:pt x="7874" y="42"/>
                    </a:lnTo>
                    <a:lnTo>
                      <a:pt x="7382" y="26"/>
                    </a:lnTo>
                    <a:lnTo>
                      <a:pt x="6290" y="10"/>
                    </a:lnTo>
                    <a:lnTo>
                      <a:pt x="4845" y="1"/>
                    </a:lnTo>
                    <a:lnTo>
                      <a:pt x="4025" y="0"/>
                    </a:lnTo>
                    <a:lnTo>
                      <a:pt x="3204" y="1"/>
                    </a:lnTo>
                    <a:lnTo>
                      <a:pt x="1760" y="10"/>
                    </a:lnTo>
                    <a:lnTo>
                      <a:pt x="667" y="26"/>
                    </a:lnTo>
                    <a:lnTo>
                      <a:pt x="175" y="42"/>
                    </a:lnTo>
                    <a:lnTo>
                      <a:pt x="45" y="50"/>
                    </a:lnTo>
                    <a:lnTo>
                      <a:pt x="4" y="56"/>
                    </a:lnTo>
                    <a:lnTo>
                      <a:pt x="0" y="60"/>
                    </a:lnTo>
                    <a:lnTo>
                      <a:pt x="4" y="63"/>
                    </a:lnTo>
                    <a:lnTo>
                      <a:pt x="45" y="69"/>
                    </a:lnTo>
                    <a:lnTo>
                      <a:pt x="175" y="77"/>
                    </a:lnTo>
                    <a:lnTo>
                      <a:pt x="667" y="92"/>
                    </a:lnTo>
                    <a:lnTo>
                      <a:pt x="1760" y="109"/>
                    </a:lnTo>
                    <a:lnTo>
                      <a:pt x="3204" y="118"/>
                    </a:lnTo>
                    <a:lnTo>
                      <a:pt x="4025" y="119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79" name="íŝľîďè">
                <a:extLst>
                  <a:ext uri="{FF2B5EF4-FFF2-40B4-BE49-F238E27FC236}">
                    <a16:creationId xmlns:a16="http://schemas.microsoft.com/office/drawing/2014/main" id="{26892F45-E319-4C7E-8F45-5161A56181B2}"/>
                  </a:ext>
                </a:extLst>
              </p:cNvPr>
              <p:cNvSpPr/>
              <p:nvPr/>
            </p:nvSpPr>
            <p:spPr bwMode="auto">
              <a:xfrm>
                <a:off x="1118" y="3170"/>
                <a:ext cx="1606" cy="23"/>
              </a:xfrm>
              <a:custGeom>
                <a:avLst/>
                <a:gdLst>
                  <a:gd name="T0" fmla="*/ 4016 w 8031"/>
                  <a:gd name="T1" fmla="*/ 115 h 115"/>
                  <a:gd name="T2" fmla="*/ 4834 w 8031"/>
                  <a:gd name="T3" fmla="*/ 114 h 115"/>
                  <a:gd name="T4" fmla="*/ 6275 w 8031"/>
                  <a:gd name="T5" fmla="*/ 105 h 115"/>
                  <a:gd name="T6" fmla="*/ 7366 w 8031"/>
                  <a:gd name="T7" fmla="*/ 89 h 115"/>
                  <a:gd name="T8" fmla="*/ 7857 w 8031"/>
                  <a:gd name="T9" fmla="*/ 75 h 115"/>
                  <a:gd name="T10" fmla="*/ 7986 w 8031"/>
                  <a:gd name="T11" fmla="*/ 66 h 115"/>
                  <a:gd name="T12" fmla="*/ 8028 w 8031"/>
                  <a:gd name="T13" fmla="*/ 61 h 115"/>
                  <a:gd name="T14" fmla="*/ 8031 w 8031"/>
                  <a:gd name="T15" fmla="*/ 58 h 115"/>
                  <a:gd name="T16" fmla="*/ 8028 w 8031"/>
                  <a:gd name="T17" fmla="*/ 54 h 115"/>
                  <a:gd name="T18" fmla="*/ 7986 w 8031"/>
                  <a:gd name="T19" fmla="*/ 48 h 115"/>
                  <a:gd name="T20" fmla="*/ 7857 w 8031"/>
                  <a:gd name="T21" fmla="*/ 40 h 115"/>
                  <a:gd name="T22" fmla="*/ 7366 w 8031"/>
                  <a:gd name="T23" fmla="*/ 25 h 115"/>
                  <a:gd name="T24" fmla="*/ 6275 w 8031"/>
                  <a:gd name="T25" fmla="*/ 9 h 115"/>
                  <a:gd name="T26" fmla="*/ 4834 w 8031"/>
                  <a:gd name="T27" fmla="*/ 1 h 115"/>
                  <a:gd name="T28" fmla="*/ 4016 w 8031"/>
                  <a:gd name="T29" fmla="*/ 0 h 115"/>
                  <a:gd name="T30" fmla="*/ 3197 w 8031"/>
                  <a:gd name="T31" fmla="*/ 1 h 115"/>
                  <a:gd name="T32" fmla="*/ 1756 w 8031"/>
                  <a:gd name="T33" fmla="*/ 9 h 115"/>
                  <a:gd name="T34" fmla="*/ 665 w 8031"/>
                  <a:gd name="T35" fmla="*/ 25 h 115"/>
                  <a:gd name="T36" fmla="*/ 174 w 8031"/>
                  <a:gd name="T37" fmla="*/ 40 h 115"/>
                  <a:gd name="T38" fmla="*/ 45 w 8031"/>
                  <a:gd name="T39" fmla="*/ 48 h 115"/>
                  <a:gd name="T40" fmla="*/ 3 w 8031"/>
                  <a:gd name="T41" fmla="*/ 54 h 115"/>
                  <a:gd name="T42" fmla="*/ 0 w 8031"/>
                  <a:gd name="T43" fmla="*/ 58 h 115"/>
                  <a:gd name="T44" fmla="*/ 3 w 8031"/>
                  <a:gd name="T45" fmla="*/ 61 h 115"/>
                  <a:gd name="T46" fmla="*/ 45 w 8031"/>
                  <a:gd name="T47" fmla="*/ 66 h 115"/>
                  <a:gd name="T48" fmla="*/ 174 w 8031"/>
                  <a:gd name="T49" fmla="*/ 75 h 115"/>
                  <a:gd name="T50" fmla="*/ 665 w 8031"/>
                  <a:gd name="T51" fmla="*/ 89 h 115"/>
                  <a:gd name="T52" fmla="*/ 1756 w 8031"/>
                  <a:gd name="T53" fmla="*/ 105 h 115"/>
                  <a:gd name="T54" fmla="*/ 3197 w 8031"/>
                  <a:gd name="T55" fmla="*/ 114 h 115"/>
                  <a:gd name="T56" fmla="*/ 4016 w 8031"/>
                  <a:gd name="T57" fmla="*/ 1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31" h="115">
                    <a:moveTo>
                      <a:pt x="4016" y="115"/>
                    </a:moveTo>
                    <a:lnTo>
                      <a:pt x="4834" y="114"/>
                    </a:lnTo>
                    <a:lnTo>
                      <a:pt x="6275" y="105"/>
                    </a:lnTo>
                    <a:lnTo>
                      <a:pt x="7366" y="89"/>
                    </a:lnTo>
                    <a:lnTo>
                      <a:pt x="7857" y="75"/>
                    </a:lnTo>
                    <a:lnTo>
                      <a:pt x="7986" y="66"/>
                    </a:lnTo>
                    <a:lnTo>
                      <a:pt x="8028" y="61"/>
                    </a:lnTo>
                    <a:lnTo>
                      <a:pt x="8031" y="58"/>
                    </a:lnTo>
                    <a:lnTo>
                      <a:pt x="8028" y="54"/>
                    </a:lnTo>
                    <a:lnTo>
                      <a:pt x="7986" y="48"/>
                    </a:lnTo>
                    <a:lnTo>
                      <a:pt x="7857" y="40"/>
                    </a:lnTo>
                    <a:lnTo>
                      <a:pt x="7366" y="25"/>
                    </a:lnTo>
                    <a:lnTo>
                      <a:pt x="6275" y="9"/>
                    </a:lnTo>
                    <a:lnTo>
                      <a:pt x="4834" y="1"/>
                    </a:lnTo>
                    <a:lnTo>
                      <a:pt x="4016" y="0"/>
                    </a:lnTo>
                    <a:lnTo>
                      <a:pt x="3197" y="1"/>
                    </a:lnTo>
                    <a:lnTo>
                      <a:pt x="1756" y="9"/>
                    </a:lnTo>
                    <a:lnTo>
                      <a:pt x="665" y="25"/>
                    </a:lnTo>
                    <a:lnTo>
                      <a:pt x="174" y="40"/>
                    </a:lnTo>
                    <a:lnTo>
                      <a:pt x="45" y="48"/>
                    </a:lnTo>
                    <a:lnTo>
                      <a:pt x="3" y="54"/>
                    </a:lnTo>
                    <a:lnTo>
                      <a:pt x="0" y="58"/>
                    </a:lnTo>
                    <a:lnTo>
                      <a:pt x="3" y="61"/>
                    </a:lnTo>
                    <a:lnTo>
                      <a:pt x="45" y="66"/>
                    </a:lnTo>
                    <a:lnTo>
                      <a:pt x="174" y="75"/>
                    </a:lnTo>
                    <a:lnTo>
                      <a:pt x="665" y="89"/>
                    </a:lnTo>
                    <a:lnTo>
                      <a:pt x="1756" y="105"/>
                    </a:lnTo>
                    <a:lnTo>
                      <a:pt x="3197" y="114"/>
                    </a:lnTo>
                    <a:lnTo>
                      <a:pt x="4016" y="115"/>
                    </a:lnTo>
                    <a:close/>
                  </a:path>
                </a:pathLst>
              </a:custGeom>
              <a:solidFill>
                <a:srgbClr val="98989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0" name="íṩḻîḍê">
                <a:extLst>
                  <a:ext uri="{FF2B5EF4-FFF2-40B4-BE49-F238E27FC236}">
                    <a16:creationId xmlns:a16="http://schemas.microsoft.com/office/drawing/2014/main" id="{37611136-DDF9-46E3-9048-F87E0DCC2090}"/>
                  </a:ext>
                </a:extLst>
              </p:cNvPr>
              <p:cNvSpPr/>
              <p:nvPr/>
            </p:nvSpPr>
            <p:spPr bwMode="auto">
              <a:xfrm>
                <a:off x="1120" y="3171"/>
                <a:ext cx="1602" cy="22"/>
              </a:xfrm>
              <a:custGeom>
                <a:avLst/>
                <a:gdLst>
                  <a:gd name="T0" fmla="*/ 4007 w 8013"/>
                  <a:gd name="T1" fmla="*/ 111 h 111"/>
                  <a:gd name="T2" fmla="*/ 4824 w 8013"/>
                  <a:gd name="T3" fmla="*/ 110 h 111"/>
                  <a:gd name="T4" fmla="*/ 6261 w 8013"/>
                  <a:gd name="T5" fmla="*/ 102 h 111"/>
                  <a:gd name="T6" fmla="*/ 7349 w 8013"/>
                  <a:gd name="T7" fmla="*/ 86 h 111"/>
                  <a:gd name="T8" fmla="*/ 7839 w 8013"/>
                  <a:gd name="T9" fmla="*/ 72 h 111"/>
                  <a:gd name="T10" fmla="*/ 7969 w 8013"/>
                  <a:gd name="T11" fmla="*/ 64 h 111"/>
                  <a:gd name="T12" fmla="*/ 8009 w 8013"/>
                  <a:gd name="T13" fmla="*/ 59 h 111"/>
                  <a:gd name="T14" fmla="*/ 8013 w 8013"/>
                  <a:gd name="T15" fmla="*/ 56 h 111"/>
                  <a:gd name="T16" fmla="*/ 8009 w 8013"/>
                  <a:gd name="T17" fmla="*/ 52 h 111"/>
                  <a:gd name="T18" fmla="*/ 7969 w 8013"/>
                  <a:gd name="T19" fmla="*/ 47 h 111"/>
                  <a:gd name="T20" fmla="*/ 7839 w 8013"/>
                  <a:gd name="T21" fmla="*/ 39 h 111"/>
                  <a:gd name="T22" fmla="*/ 7349 w 8013"/>
                  <a:gd name="T23" fmla="*/ 25 h 111"/>
                  <a:gd name="T24" fmla="*/ 6261 w 8013"/>
                  <a:gd name="T25" fmla="*/ 9 h 111"/>
                  <a:gd name="T26" fmla="*/ 4824 w 8013"/>
                  <a:gd name="T27" fmla="*/ 1 h 111"/>
                  <a:gd name="T28" fmla="*/ 4007 w 8013"/>
                  <a:gd name="T29" fmla="*/ 0 h 111"/>
                  <a:gd name="T30" fmla="*/ 3190 w 8013"/>
                  <a:gd name="T31" fmla="*/ 1 h 111"/>
                  <a:gd name="T32" fmla="*/ 1752 w 8013"/>
                  <a:gd name="T33" fmla="*/ 9 h 111"/>
                  <a:gd name="T34" fmla="*/ 664 w 8013"/>
                  <a:gd name="T35" fmla="*/ 25 h 111"/>
                  <a:gd name="T36" fmla="*/ 174 w 8013"/>
                  <a:gd name="T37" fmla="*/ 39 h 111"/>
                  <a:gd name="T38" fmla="*/ 44 w 8013"/>
                  <a:gd name="T39" fmla="*/ 47 h 111"/>
                  <a:gd name="T40" fmla="*/ 4 w 8013"/>
                  <a:gd name="T41" fmla="*/ 52 h 111"/>
                  <a:gd name="T42" fmla="*/ 0 w 8013"/>
                  <a:gd name="T43" fmla="*/ 56 h 111"/>
                  <a:gd name="T44" fmla="*/ 4 w 8013"/>
                  <a:gd name="T45" fmla="*/ 59 h 111"/>
                  <a:gd name="T46" fmla="*/ 44 w 8013"/>
                  <a:gd name="T47" fmla="*/ 64 h 111"/>
                  <a:gd name="T48" fmla="*/ 174 w 8013"/>
                  <a:gd name="T49" fmla="*/ 72 h 111"/>
                  <a:gd name="T50" fmla="*/ 664 w 8013"/>
                  <a:gd name="T51" fmla="*/ 86 h 111"/>
                  <a:gd name="T52" fmla="*/ 1752 w 8013"/>
                  <a:gd name="T53" fmla="*/ 102 h 111"/>
                  <a:gd name="T54" fmla="*/ 3190 w 8013"/>
                  <a:gd name="T55" fmla="*/ 110 h 111"/>
                  <a:gd name="T56" fmla="*/ 4007 w 8013"/>
                  <a:gd name="T57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8013" h="111">
                    <a:moveTo>
                      <a:pt x="4007" y="111"/>
                    </a:moveTo>
                    <a:lnTo>
                      <a:pt x="4824" y="110"/>
                    </a:lnTo>
                    <a:lnTo>
                      <a:pt x="6261" y="102"/>
                    </a:lnTo>
                    <a:lnTo>
                      <a:pt x="7349" y="86"/>
                    </a:lnTo>
                    <a:lnTo>
                      <a:pt x="7839" y="72"/>
                    </a:lnTo>
                    <a:lnTo>
                      <a:pt x="7969" y="64"/>
                    </a:lnTo>
                    <a:lnTo>
                      <a:pt x="8009" y="59"/>
                    </a:lnTo>
                    <a:lnTo>
                      <a:pt x="8013" y="56"/>
                    </a:lnTo>
                    <a:lnTo>
                      <a:pt x="8009" y="52"/>
                    </a:lnTo>
                    <a:lnTo>
                      <a:pt x="7969" y="47"/>
                    </a:lnTo>
                    <a:lnTo>
                      <a:pt x="7839" y="39"/>
                    </a:lnTo>
                    <a:lnTo>
                      <a:pt x="7349" y="25"/>
                    </a:lnTo>
                    <a:lnTo>
                      <a:pt x="6261" y="9"/>
                    </a:lnTo>
                    <a:lnTo>
                      <a:pt x="4824" y="1"/>
                    </a:lnTo>
                    <a:lnTo>
                      <a:pt x="4007" y="0"/>
                    </a:lnTo>
                    <a:lnTo>
                      <a:pt x="3190" y="1"/>
                    </a:lnTo>
                    <a:lnTo>
                      <a:pt x="1752" y="9"/>
                    </a:lnTo>
                    <a:lnTo>
                      <a:pt x="664" y="25"/>
                    </a:lnTo>
                    <a:lnTo>
                      <a:pt x="174" y="39"/>
                    </a:lnTo>
                    <a:lnTo>
                      <a:pt x="44" y="47"/>
                    </a:lnTo>
                    <a:lnTo>
                      <a:pt x="4" y="52"/>
                    </a:lnTo>
                    <a:lnTo>
                      <a:pt x="0" y="56"/>
                    </a:lnTo>
                    <a:lnTo>
                      <a:pt x="4" y="59"/>
                    </a:lnTo>
                    <a:lnTo>
                      <a:pt x="44" y="64"/>
                    </a:lnTo>
                    <a:lnTo>
                      <a:pt x="174" y="72"/>
                    </a:lnTo>
                    <a:lnTo>
                      <a:pt x="664" y="86"/>
                    </a:lnTo>
                    <a:lnTo>
                      <a:pt x="1752" y="102"/>
                    </a:lnTo>
                    <a:lnTo>
                      <a:pt x="3190" y="110"/>
                    </a:lnTo>
                    <a:lnTo>
                      <a:pt x="4007" y="111"/>
                    </a:lnTo>
                    <a:close/>
                  </a:path>
                </a:pathLst>
              </a:custGeom>
              <a:solidFill>
                <a:srgbClr val="97979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1" name="išlíḑè">
                <a:extLst>
                  <a:ext uri="{FF2B5EF4-FFF2-40B4-BE49-F238E27FC236}">
                    <a16:creationId xmlns:a16="http://schemas.microsoft.com/office/drawing/2014/main" id="{39FDCBA2-9CD9-47AF-AC8A-C2F3C8EDC4C0}"/>
                  </a:ext>
                </a:extLst>
              </p:cNvPr>
              <p:cNvSpPr/>
              <p:nvPr/>
            </p:nvSpPr>
            <p:spPr bwMode="auto">
              <a:xfrm>
                <a:off x="1122" y="3171"/>
                <a:ext cx="1599" cy="21"/>
              </a:xfrm>
              <a:custGeom>
                <a:avLst/>
                <a:gdLst>
                  <a:gd name="T0" fmla="*/ 3998 w 7995"/>
                  <a:gd name="T1" fmla="*/ 107 h 107"/>
                  <a:gd name="T2" fmla="*/ 4812 w 7995"/>
                  <a:gd name="T3" fmla="*/ 106 h 107"/>
                  <a:gd name="T4" fmla="*/ 6247 w 7995"/>
                  <a:gd name="T5" fmla="*/ 98 h 107"/>
                  <a:gd name="T6" fmla="*/ 7332 w 7995"/>
                  <a:gd name="T7" fmla="*/ 83 h 107"/>
                  <a:gd name="T8" fmla="*/ 7822 w 7995"/>
                  <a:gd name="T9" fmla="*/ 69 h 107"/>
                  <a:gd name="T10" fmla="*/ 7951 w 7995"/>
                  <a:gd name="T11" fmla="*/ 62 h 107"/>
                  <a:gd name="T12" fmla="*/ 7992 w 7995"/>
                  <a:gd name="T13" fmla="*/ 57 h 107"/>
                  <a:gd name="T14" fmla="*/ 7995 w 7995"/>
                  <a:gd name="T15" fmla="*/ 54 h 107"/>
                  <a:gd name="T16" fmla="*/ 7992 w 7995"/>
                  <a:gd name="T17" fmla="*/ 50 h 107"/>
                  <a:gd name="T18" fmla="*/ 7951 w 7995"/>
                  <a:gd name="T19" fmla="*/ 45 h 107"/>
                  <a:gd name="T20" fmla="*/ 7822 w 7995"/>
                  <a:gd name="T21" fmla="*/ 37 h 107"/>
                  <a:gd name="T22" fmla="*/ 7332 w 7995"/>
                  <a:gd name="T23" fmla="*/ 24 h 107"/>
                  <a:gd name="T24" fmla="*/ 6247 w 7995"/>
                  <a:gd name="T25" fmla="*/ 9 h 107"/>
                  <a:gd name="T26" fmla="*/ 4812 w 7995"/>
                  <a:gd name="T27" fmla="*/ 1 h 107"/>
                  <a:gd name="T28" fmla="*/ 3998 w 7995"/>
                  <a:gd name="T29" fmla="*/ 0 h 107"/>
                  <a:gd name="T30" fmla="*/ 3183 w 7995"/>
                  <a:gd name="T31" fmla="*/ 1 h 107"/>
                  <a:gd name="T32" fmla="*/ 1748 w 7995"/>
                  <a:gd name="T33" fmla="*/ 9 h 107"/>
                  <a:gd name="T34" fmla="*/ 663 w 7995"/>
                  <a:gd name="T35" fmla="*/ 24 h 107"/>
                  <a:gd name="T36" fmla="*/ 174 w 7995"/>
                  <a:gd name="T37" fmla="*/ 37 h 107"/>
                  <a:gd name="T38" fmla="*/ 44 w 7995"/>
                  <a:gd name="T39" fmla="*/ 45 h 107"/>
                  <a:gd name="T40" fmla="*/ 3 w 7995"/>
                  <a:gd name="T41" fmla="*/ 50 h 107"/>
                  <a:gd name="T42" fmla="*/ 0 w 7995"/>
                  <a:gd name="T43" fmla="*/ 54 h 107"/>
                  <a:gd name="T44" fmla="*/ 3 w 7995"/>
                  <a:gd name="T45" fmla="*/ 57 h 107"/>
                  <a:gd name="T46" fmla="*/ 44 w 7995"/>
                  <a:gd name="T47" fmla="*/ 62 h 107"/>
                  <a:gd name="T48" fmla="*/ 174 w 7995"/>
                  <a:gd name="T49" fmla="*/ 69 h 107"/>
                  <a:gd name="T50" fmla="*/ 663 w 7995"/>
                  <a:gd name="T51" fmla="*/ 83 h 107"/>
                  <a:gd name="T52" fmla="*/ 1748 w 7995"/>
                  <a:gd name="T53" fmla="*/ 98 h 107"/>
                  <a:gd name="T54" fmla="*/ 3183 w 7995"/>
                  <a:gd name="T55" fmla="*/ 106 h 107"/>
                  <a:gd name="T56" fmla="*/ 3998 w 7995"/>
                  <a:gd name="T57" fmla="*/ 107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95" h="107">
                    <a:moveTo>
                      <a:pt x="3998" y="107"/>
                    </a:moveTo>
                    <a:lnTo>
                      <a:pt x="4812" y="106"/>
                    </a:lnTo>
                    <a:lnTo>
                      <a:pt x="6247" y="98"/>
                    </a:lnTo>
                    <a:lnTo>
                      <a:pt x="7332" y="83"/>
                    </a:lnTo>
                    <a:lnTo>
                      <a:pt x="7822" y="69"/>
                    </a:lnTo>
                    <a:lnTo>
                      <a:pt x="7951" y="62"/>
                    </a:lnTo>
                    <a:lnTo>
                      <a:pt x="7992" y="57"/>
                    </a:lnTo>
                    <a:lnTo>
                      <a:pt x="7995" y="54"/>
                    </a:lnTo>
                    <a:lnTo>
                      <a:pt x="7992" y="50"/>
                    </a:lnTo>
                    <a:lnTo>
                      <a:pt x="7951" y="45"/>
                    </a:lnTo>
                    <a:lnTo>
                      <a:pt x="7822" y="37"/>
                    </a:lnTo>
                    <a:lnTo>
                      <a:pt x="7332" y="24"/>
                    </a:lnTo>
                    <a:lnTo>
                      <a:pt x="6247" y="9"/>
                    </a:lnTo>
                    <a:lnTo>
                      <a:pt x="4812" y="1"/>
                    </a:lnTo>
                    <a:lnTo>
                      <a:pt x="3998" y="0"/>
                    </a:lnTo>
                    <a:lnTo>
                      <a:pt x="3183" y="1"/>
                    </a:lnTo>
                    <a:lnTo>
                      <a:pt x="1748" y="9"/>
                    </a:lnTo>
                    <a:lnTo>
                      <a:pt x="663" y="24"/>
                    </a:lnTo>
                    <a:lnTo>
                      <a:pt x="174" y="37"/>
                    </a:lnTo>
                    <a:lnTo>
                      <a:pt x="44" y="45"/>
                    </a:lnTo>
                    <a:lnTo>
                      <a:pt x="3" y="50"/>
                    </a:lnTo>
                    <a:lnTo>
                      <a:pt x="0" y="54"/>
                    </a:lnTo>
                    <a:lnTo>
                      <a:pt x="3" y="57"/>
                    </a:lnTo>
                    <a:lnTo>
                      <a:pt x="44" y="62"/>
                    </a:lnTo>
                    <a:lnTo>
                      <a:pt x="174" y="69"/>
                    </a:lnTo>
                    <a:lnTo>
                      <a:pt x="663" y="83"/>
                    </a:lnTo>
                    <a:lnTo>
                      <a:pt x="1748" y="98"/>
                    </a:lnTo>
                    <a:lnTo>
                      <a:pt x="3183" y="106"/>
                    </a:lnTo>
                    <a:lnTo>
                      <a:pt x="3998" y="107"/>
                    </a:lnTo>
                    <a:close/>
                  </a:path>
                </a:pathLst>
              </a:custGeom>
              <a:solidFill>
                <a:srgbClr val="96969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2" name="íśḻiďé">
                <a:extLst>
                  <a:ext uri="{FF2B5EF4-FFF2-40B4-BE49-F238E27FC236}">
                    <a16:creationId xmlns:a16="http://schemas.microsoft.com/office/drawing/2014/main" id="{3AFB4031-0D84-4A8B-A916-271E7AFF29D7}"/>
                  </a:ext>
                </a:extLst>
              </p:cNvPr>
              <p:cNvSpPr/>
              <p:nvPr/>
            </p:nvSpPr>
            <p:spPr bwMode="auto">
              <a:xfrm>
                <a:off x="1123" y="3171"/>
                <a:ext cx="1596" cy="21"/>
              </a:xfrm>
              <a:custGeom>
                <a:avLst/>
                <a:gdLst>
                  <a:gd name="T0" fmla="*/ 3990 w 7979"/>
                  <a:gd name="T1" fmla="*/ 103 h 103"/>
                  <a:gd name="T2" fmla="*/ 4802 w 7979"/>
                  <a:gd name="T3" fmla="*/ 102 h 103"/>
                  <a:gd name="T4" fmla="*/ 6235 w 7979"/>
                  <a:gd name="T5" fmla="*/ 94 h 103"/>
                  <a:gd name="T6" fmla="*/ 7317 w 7979"/>
                  <a:gd name="T7" fmla="*/ 80 h 103"/>
                  <a:gd name="T8" fmla="*/ 7805 w 7979"/>
                  <a:gd name="T9" fmla="*/ 67 h 103"/>
                  <a:gd name="T10" fmla="*/ 7935 w 7979"/>
                  <a:gd name="T11" fmla="*/ 59 h 103"/>
                  <a:gd name="T12" fmla="*/ 7975 w 7979"/>
                  <a:gd name="T13" fmla="*/ 54 h 103"/>
                  <a:gd name="T14" fmla="*/ 7979 w 7979"/>
                  <a:gd name="T15" fmla="*/ 52 h 103"/>
                  <a:gd name="T16" fmla="*/ 7975 w 7979"/>
                  <a:gd name="T17" fmla="*/ 48 h 103"/>
                  <a:gd name="T18" fmla="*/ 7935 w 7979"/>
                  <a:gd name="T19" fmla="*/ 43 h 103"/>
                  <a:gd name="T20" fmla="*/ 7805 w 7979"/>
                  <a:gd name="T21" fmla="*/ 36 h 103"/>
                  <a:gd name="T22" fmla="*/ 7317 w 7979"/>
                  <a:gd name="T23" fmla="*/ 23 h 103"/>
                  <a:gd name="T24" fmla="*/ 6235 w 7979"/>
                  <a:gd name="T25" fmla="*/ 8 h 103"/>
                  <a:gd name="T26" fmla="*/ 4802 w 7979"/>
                  <a:gd name="T27" fmla="*/ 1 h 103"/>
                  <a:gd name="T28" fmla="*/ 3990 w 7979"/>
                  <a:gd name="T29" fmla="*/ 0 h 103"/>
                  <a:gd name="T30" fmla="*/ 3177 w 7979"/>
                  <a:gd name="T31" fmla="*/ 1 h 103"/>
                  <a:gd name="T32" fmla="*/ 1744 w 7979"/>
                  <a:gd name="T33" fmla="*/ 8 h 103"/>
                  <a:gd name="T34" fmla="*/ 662 w 7979"/>
                  <a:gd name="T35" fmla="*/ 23 h 103"/>
                  <a:gd name="T36" fmla="*/ 174 w 7979"/>
                  <a:gd name="T37" fmla="*/ 36 h 103"/>
                  <a:gd name="T38" fmla="*/ 44 w 7979"/>
                  <a:gd name="T39" fmla="*/ 43 h 103"/>
                  <a:gd name="T40" fmla="*/ 4 w 7979"/>
                  <a:gd name="T41" fmla="*/ 48 h 103"/>
                  <a:gd name="T42" fmla="*/ 0 w 7979"/>
                  <a:gd name="T43" fmla="*/ 52 h 103"/>
                  <a:gd name="T44" fmla="*/ 4 w 7979"/>
                  <a:gd name="T45" fmla="*/ 54 h 103"/>
                  <a:gd name="T46" fmla="*/ 44 w 7979"/>
                  <a:gd name="T47" fmla="*/ 59 h 103"/>
                  <a:gd name="T48" fmla="*/ 174 w 7979"/>
                  <a:gd name="T49" fmla="*/ 67 h 103"/>
                  <a:gd name="T50" fmla="*/ 662 w 7979"/>
                  <a:gd name="T51" fmla="*/ 80 h 103"/>
                  <a:gd name="T52" fmla="*/ 1744 w 7979"/>
                  <a:gd name="T53" fmla="*/ 94 h 103"/>
                  <a:gd name="T54" fmla="*/ 3177 w 7979"/>
                  <a:gd name="T55" fmla="*/ 102 h 103"/>
                  <a:gd name="T56" fmla="*/ 3990 w 7979"/>
                  <a:gd name="T57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79" h="103">
                    <a:moveTo>
                      <a:pt x="3990" y="103"/>
                    </a:moveTo>
                    <a:lnTo>
                      <a:pt x="4802" y="102"/>
                    </a:lnTo>
                    <a:lnTo>
                      <a:pt x="6235" y="94"/>
                    </a:lnTo>
                    <a:lnTo>
                      <a:pt x="7317" y="80"/>
                    </a:lnTo>
                    <a:lnTo>
                      <a:pt x="7805" y="67"/>
                    </a:lnTo>
                    <a:lnTo>
                      <a:pt x="7935" y="59"/>
                    </a:lnTo>
                    <a:lnTo>
                      <a:pt x="7975" y="54"/>
                    </a:lnTo>
                    <a:lnTo>
                      <a:pt x="7979" y="52"/>
                    </a:lnTo>
                    <a:lnTo>
                      <a:pt x="7975" y="48"/>
                    </a:lnTo>
                    <a:lnTo>
                      <a:pt x="7935" y="43"/>
                    </a:lnTo>
                    <a:lnTo>
                      <a:pt x="7805" y="36"/>
                    </a:lnTo>
                    <a:lnTo>
                      <a:pt x="7317" y="23"/>
                    </a:lnTo>
                    <a:lnTo>
                      <a:pt x="6235" y="8"/>
                    </a:lnTo>
                    <a:lnTo>
                      <a:pt x="4802" y="1"/>
                    </a:lnTo>
                    <a:lnTo>
                      <a:pt x="3990" y="0"/>
                    </a:lnTo>
                    <a:lnTo>
                      <a:pt x="3177" y="1"/>
                    </a:lnTo>
                    <a:lnTo>
                      <a:pt x="1744" y="8"/>
                    </a:lnTo>
                    <a:lnTo>
                      <a:pt x="662" y="23"/>
                    </a:lnTo>
                    <a:lnTo>
                      <a:pt x="174" y="36"/>
                    </a:lnTo>
                    <a:lnTo>
                      <a:pt x="44" y="43"/>
                    </a:lnTo>
                    <a:lnTo>
                      <a:pt x="4" y="48"/>
                    </a:lnTo>
                    <a:lnTo>
                      <a:pt x="0" y="52"/>
                    </a:lnTo>
                    <a:lnTo>
                      <a:pt x="4" y="54"/>
                    </a:lnTo>
                    <a:lnTo>
                      <a:pt x="44" y="59"/>
                    </a:lnTo>
                    <a:lnTo>
                      <a:pt x="174" y="67"/>
                    </a:lnTo>
                    <a:lnTo>
                      <a:pt x="662" y="80"/>
                    </a:lnTo>
                    <a:lnTo>
                      <a:pt x="1744" y="94"/>
                    </a:lnTo>
                    <a:lnTo>
                      <a:pt x="3177" y="102"/>
                    </a:lnTo>
                    <a:lnTo>
                      <a:pt x="3990" y="103"/>
                    </a:lnTo>
                    <a:close/>
                  </a:path>
                </a:pathLst>
              </a:custGeom>
              <a:solidFill>
                <a:srgbClr val="95959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3" name="iṥḷiḑe">
                <a:extLst>
                  <a:ext uri="{FF2B5EF4-FFF2-40B4-BE49-F238E27FC236}">
                    <a16:creationId xmlns:a16="http://schemas.microsoft.com/office/drawing/2014/main" id="{DEA33254-1604-4EE9-BF39-4E4544A5F524}"/>
                  </a:ext>
                </a:extLst>
              </p:cNvPr>
              <p:cNvSpPr/>
              <p:nvPr/>
            </p:nvSpPr>
            <p:spPr bwMode="auto">
              <a:xfrm>
                <a:off x="1125" y="3172"/>
                <a:ext cx="1592" cy="20"/>
              </a:xfrm>
              <a:custGeom>
                <a:avLst/>
                <a:gdLst>
                  <a:gd name="T0" fmla="*/ 3981 w 7961"/>
                  <a:gd name="T1" fmla="*/ 99 h 99"/>
                  <a:gd name="T2" fmla="*/ 4792 w 7961"/>
                  <a:gd name="T3" fmla="*/ 98 h 99"/>
                  <a:gd name="T4" fmla="*/ 6221 w 7961"/>
                  <a:gd name="T5" fmla="*/ 91 h 99"/>
                  <a:gd name="T6" fmla="*/ 7301 w 7961"/>
                  <a:gd name="T7" fmla="*/ 77 h 99"/>
                  <a:gd name="T8" fmla="*/ 7788 w 7961"/>
                  <a:gd name="T9" fmla="*/ 64 h 99"/>
                  <a:gd name="T10" fmla="*/ 7917 w 7961"/>
                  <a:gd name="T11" fmla="*/ 57 h 99"/>
                  <a:gd name="T12" fmla="*/ 7958 w 7961"/>
                  <a:gd name="T13" fmla="*/ 52 h 99"/>
                  <a:gd name="T14" fmla="*/ 7961 w 7961"/>
                  <a:gd name="T15" fmla="*/ 50 h 99"/>
                  <a:gd name="T16" fmla="*/ 7958 w 7961"/>
                  <a:gd name="T17" fmla="*/ 46 h 99"/>
                  <a:gd name="T18" fmla="*/ 7917 w 7961"/>
                  <a:gd name="T19" fmla="*/ 42 h 99"/>
                  <a:gd name="T20" fmla="*/ 7788 w 7961"/>
                  <a:gd name="T21" fmla="*/ 35 h 99"/>
                  <a:gd name="T22" fmla="*/ 7301 w 7961"/>
                  <a:gd name="T23" fmla="*/ 22 h 99"/>
                  <a:gd name="T24" fmla="*/ 6221 w 7961"/>
                  <a:gd name="T25" fmla="*/ 8 h 99"/>
                  <a:gd name="T26" fmla="*/ 4792 w 7961"/>
                  <a:gd name="T27" fmla="*/ 1 h 99"/>
                  <a:gd name="T28" fmla="*/ 3981 w 7961"/>
                  <a:gd name="T29" fmla="*/ 0 h 99"/>
                  <a:gd name="T30" fmla="*/ 3169 w 7961"/>
                  <a:gd name="T31" fmla="*/ 1 h 99"/>
                  <a:gd name="T32" fmla="*/ 1740 w 7961"/>
                  <a:gd name="T33" fmla="*/ 8 h 99"/>
                  <a:gd name="T34" fmla="*/ 660 w 7961"/>
                  <a:gd name="T35" fmla="*/ 22 h 99"/>
                  <a:gd name="T36" fmla="*/ 173 w 7961"/>
                  <a:gd name="T37" fmla="*/ 35 h 99"/>
                  <a:gd name="T38" fmla="*/ 45 w 7961"/>
                  <a:gd name="T39" fmla="*/ 42 h 99"/>
                  <a:gd name="T40" fmla="*/ 3 w 7961"/>
                  <a:gd name="T41" fmla="*/ 46 h 99"/>
                  <a:gd name="T42" fmla="*/ 0 w 7961"/>
                  <a:gd name="T43" fmla="*/ 50 h 99"/>
                  <a:gd name="T44" fmla="*/ 3 w 7961"/>
                  <a:gd name="T45" fmla="*/ 52 h 99"/>
                  <a:gd name="T46" fmla="*/ 45 w 7961"/>
                  <a:gd name="T47" fmla="*/ 57 h 99"/>
                  <a:gd name="T48" fmla="*/ 173 w 7961"/>
                  <a:gd name="T49" fmla="*/ 64 h 99"/>
                  <a:gd name="T50" fmla="*/ 660 w 7961"/>
                  <a:gd name="T51" fmla="*/ 77 h 99"/>
                  <a:gd name="T52" fmla="*/ 1740 w 7961"/>
                  <a:gd name="T53" fmla="*/ 91 h 99"/>
                  <a:gd name="T54" fmla="*/ 3169 w 7961"/>
                  <a:gd name="T55" fmla="*/ 98 h 99"/>
                  <a:gd name="T56" fmla="*/ 3981 w 7961"/>
                  <a:gd name="T57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61" h="99">
                    <a:moveTo>
                      <a:pt x="3981" y="99"/>
                    </a:moveTo>
                    <a:lnTo>
                      <a:pt x="4792" y="98"/>
                    </a:lnTo>
                    <a:lnTo>
                      <a:pt x="6221" y="91"/>
                    </a:lnTo>
                    <a:lnTo>
                      <a:pt x="7301" y="77"/>
                    </a:lnTo>
                    <a:lnTo>
                      <a:pt x="7788" y="64"/>
                    </a:lnTo>
                    <a:lnTo>
                      <a:pt x="7917" y="57"/>
                    </a:lnTo>
                    <a:lnTo>
                      <a:pt x="7958" y="52"/>
                    </a:lnTo>
                    <a:lnTo>
                      <a:pt x="7961" y="50"/>
                    </a:lnTo>
                    <a:lnTo>
                      <a:pt x="7958" y="46"/>
                    </a:lnTo>
                    <a:lnTo>
                      <a:pt x="7917" y="42"/>
                    </a:lnTo>
                    <a:lnTo>
                      <a:pt x="7788" y="35"/>
                    </a:lnTo>
                    <a:lnTo>
                      <a:pt x="7301" y="22"/>
                    </a:lnTo>
                    <a:lnTo>
                      <a:pt x="6221" y="8"/>
                    </a:lnTo>
                    <a:lnTo>
                      <a:pt x="4792" y="1"/>
                    </a:lnTo>
                    <a:lnTo>
                      <a:pt x="3981" y="0"/>
                    </a:lnTo>
                    <a:lnTo>
                      <a:pt x="3169" y="1"/>
                    </a:lnTo>
                    <a:lnTo>
                      <a:pt x="1740" y="8"/>
                    </a:lnTo>
                    <a:lnTo>
                      <a:pt x="660" y="22"/>
                    </a:lnTo>
                    <a:lnTo>
                      <a:pt x="173" y="35"/>
                    </a:lnTo>
                    <a:lnTo>
                      <a:pt x="45" y="42"/>
                    </a:lnTo>
                    <a:lnTo>
                      <a:pt x="3" y="46"/>
                    </a:lnTo>
                    <a:lnTo>
                      <a:pt x="0" y="50"/>
                    </a:lnTo>
                    <a:lnTo>
                      <a:pt x="3" y="52"/>
                    </a:lnTo>
                    <a:lnTo>
                      <a:pt x="45" y="57"/>
                    </a:lnTo>
                    <a:lnTo>
                      <a:pt x="173" y="64"/>
                    </a:lnTo>
                    <a:lnTo>
                      <a:pt x="660" y="77"/>
                    </a:lnTo>
                    <a:lnTo>
                      <a:pt x="1740" y="91"/>
                    </a:lnTo>
                    <a:lnTo>
                      <a:pt x="3169" y="98"/>
                    </a:lnTo>
                    <a:lnTo>
                      <a:pt x="3981" y="99"/>
                    </a:lnTo>
                    <a:close/>
                  </a:path>
                </a:pathLst>
              </a:custGeom>
              <a:solidFill>
                <a:srgbClr val="94949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4" name="îṧḷîḍe">
                <a:extLst>
                  <a:ext uri="{FF2B5EF4-FFF2-40B4-BE49-F238E27FC236}">
                    <a16:creationId xmlns:a16="http://schemas.microsoft.com/office/drawing/2014/main" id="{D5E62D0A-A804-414B-94B5-29DBA5915FB1}"/>
                  </a:ext>
                </a:extLst>
              </p:cNvPr>
              <p:cNvSpPr/>
              <p:nvPr/>
            </p:nvSpPr>
            <p:spPr bwMode="auto">
              <a:xfrm>
                <a:off x="1127" y="3172"/>
                <a:ext cx="1588" cy="19"/>
              </a:xfrm>
              <a:custGeom>
                <a:avLst/>
                <a:gdLst>
                  <a:gd name="T0" fmla="*/ 3972 w 7943"/>
                  <a:gd name="T1" fmla="*/ 95 h 95"/>
                  <a:gd name="T2" fmla="*/ 4781 w 7943"/>
                  <a:gd name="T3" fmla="*/ 94 h 95"/>
                  <a:gd name="T4" fmla="*/ 6207 w 7943"/>
                  <a:gd name="T5" fmla="*/ 87 h 95"/>
                  <a:gd name="T6" fmla="*/ 7285 w 7943"/>
                  <a:gd name="T7" fmla="*/ 74 h 95"/>
                  <a:gd name="T8" fmla="*/ 7771 w 7943"/>
                  <a:gd name="T9" fmla="*/ 61 h 95"/>
                  <a:gd name="T10" fmla="*/ 7929 w 7943"/>
                  <a:gd name="T11" fmla="*/ 53 h 95"/>
                  <a:gd name="T12" fmla="*/ 7943 w 7943"/>
                  <a:gd name="T13" fmla="*/ 48 h 95"/>
                  <a:gd name="T14" fmla="*/ 7929 w 7943"/>
                  <a:gd name="T15" fmla="*/ 42 h 95"/>
                  <a:gd name="T16" fmla="*/ 7771 w 7943"/>
                  <a:gd name="T17" fmla="*/ 33 h 95"/>
                  <a:gd name="T18" fmla="*/ 7285 w 7943"/>
                  <a:gd name="T19" fmla="*/ 21 h 95"/>
                  <a:gd name="T20" fmla="*/ 6207 w 7943"/>
                  <a:gd name="T21" fmla="*/ 9 h 95"/>
                  <a:gd name="T22" fmla="*/ 4781 w 7943"/>
                  <a:gd name="T23" fmla="*/ 1 h 95"/>
                  <a:gd name="T24" fmla="*/ 3972 w 7943"/>
                  <a:gd name="T25" fmla="*/ 0 h 95"/>
                  <a:gd name="T26" fmla="*/ 3162 w 7943"/>
                  <a:gd name="T27" fmla="*/ 1 h 95"/>
                  <a:gd name="T28" fmla="*/ 1736 w 7943"/>
                  <a:gd name="T29" fmla="*/ 9 h 95"/>
                  <a:gd name="T30" fmla="*/ 658 w 7943"/>
                  <a:gd name="T31" fmla="*/ 21 h 95"/>
                  <a:gd name="T32" fmla="*/ 172 w 7943"/>
                  <a:gd name="T33" fmla="*/ 33 h 95"/>
                  <a:gd name="T34" fmla="*/ 14 w 7943"/>
                  <a:gd name="T35" fmla="*/ 42 h 95"/>
                  <a:gd name="T36" fmla="*/ 0 w 7943"/>
                  <a:gd name="T37" fmla="*/ 48 h 95"/>
                  <a:gd name="T38" fmla="*/ 14 w 7943"/>
                  <a:gd name="T39" fmla="*/ 53 h 95"/>
                  <a:gd name="T40" fmla="*/ 172 w 7943"/>
                  <a:gd name="T41" fmla="*/ 61 h 95"/>
                  <a:gd name="T42" fmla="*/ 658 w 7943"/>
                  <a:gd name="T43" fmla="*/ 74 h 95"/>
                  <a:gd name="T44" fmla="*/ 1736 w 7943"/>
                  <a:gd name="T45" fmla="*/ 87 h 95"/>
                  <a:gd name="T46" fmla="*/ 3162 w 7943"/>
                  <a:gd name="T47" fmla="*/ 94 h 95"/>
                  <a:gd name="T48" fmla="*/ 3972 w 7943"/>
                  <a:gd name="T49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43" h="95">
                    <a:moveTo>
                      <a:pt x="3972" y="95"/>
                    </a:moveTo>
                    <a:lnTo>
                      <a:pt x="4781" y="94"/>
                    </a:lnTo>
                    <a:lnTo>
                      <a:pt x="6207" y="87"/>
                    </a:lnTo>
                    <a:lnTo>
                      <a:pt x="7285" y="74"/>
                    </a:lnTo>
                    <a:lnTo>
                      <a:pt x="7771" y="61"/>
                    </a:lnTo>
                    <a:lnTo>
                      <a:pt x="7929" y="53"/>
                    </a:lnTo>
                    <a:lnTo>
                      <a:pt x="7943" y="48"/>
                    </a:lnTo>
                    <a:lnTo>
                      <a:pt x="7929" y="42"/>
                    </a:lnTo>
                    <a:lnTo>
                      <a:pt x="7771" y="33"/>
                    </a:lnTo>
                    <a:lnTo>
                      <a:pt x="7285" y="21"/>
                    </a:lnTo>
                    <a:lnTo>
                      <a:pt x="6207" y="9"/>
                    </a:lnTo>
                    <a:lnTo>
                      <a:pt x="4781" y="1"/>
                    </a:lnTo>
                    <a:lnTo>
                      <a:pt x="3972" y="0"/>
                    </a:lnTo>
                    <a:lnTo>
                      <a:pt x="3162" y="1"/>
                    </a:lnTo>
                    <a:lnTo>
                      <a:pt x="1736" y="9"/>
                    </a:lnTo>
                    <a:lnTo>
                      <a:pt x="658" y="21"/>
                    </a:lnTo>
                    <a:lnTo>
                      <a:pt x="172" y="33"/>
                    </a:lnTo>
                    <a:lnTo>
                      <a:pt x="14" y="42"/>
                    </a:lnTo>
                    <a:lnTo>
                      <a:pt x="0" y="48"/>
                    </a:lnTo>
                    <a:lnTo>
                      <a:pt x="14" y="53"/>
                    </a:lnTo>
                    <a:lnTo>
                      <a:pt x="172" y="61"/>
                    </a:lnTo>
                    <a:lnTo>
                      <a:pt x="658" y="74"/>
                    </a:lnTo>
                    <a:lnTo>
                      <a:pt x="1736" y="87"/>
                    </a:lnTo>
                    <a:lnTo>
                      <a:pt x="3162" y="94"/>
                    </a:lnTo>
                    <a:lnTo>
                      <a:pt x="3972" y="95"/>
                    </a:lnTo>
                    <a:close/>
                  </a:path>
                </a:pathLst>
              </a:custGeom>
              <a:solidFill>
                <a:srgbClr val="93939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5" name="ï$lîḓe">
                <a:extLst>
                  <a:ext uri="{FF2B5EF4-FFF2-40B4-BE49-F238E27FC236}">
                    <a16:creationId xmlns:a16="http://schemas.microsoft.com/office/drawing/2014/main" id="{3D49A64E-CDCA-4751-9962-CAA54055006D}"/>
                  </a:ext>
                </a:extLst>
              </p:cNvPr>
              <p:cNvSpPr/>
              <p:nvPr/>
            </p:nvSpPr>
            <p:spPr bwMode="auto">
              <a:xfrm>
                <a:off x="1129" y="3173"/>
                <a:ext cx="1585" cy="18"/>
              </a:xfrm>
              <a:custGeom>
                <a:avLst/>
                <a:gdLst>
                  <a:gd name="T0" fmla="*/ 3963 w 7925"/>
                  <a:gd name="T1" fmla="*/ 91 h 91"/>
                  <a:gd name="T2" fmla="*/ 4770 w 7925"/>
                  <a:gd name="T3" fmla="*/ 90 h 91"/>
                  <a:gd name="T4" fmla="*/ 6193 w 7925"/>
                  <a:gd name="T5" fmla="*/ 83 h 91"/>
                  <a:gd name="T6" fmla="*/ 7269 w 7925"/>
                  <a:gd name="T7" fmla="*/ 70 h 91"/>
                  <a:gd name="T8" fmla="*/ 7754 w 7925"/>
                  <a:gd name="T9" fmla="*/ 59 h 91"/>
                  <a:gd name="T10" fmla="*/ 7912 w 7925"/>
                  <a:gd name="T11" fmla="*/ 50 h 91"/>
                  <a:gd name="T12" fmla="*/ 7925 w 7925"/>
                  <a:gd name="T13" fmla="*/ 46 h 91"/>
                  <a:gd name="T14" fmla="*/ 7912 w 7925"/>
                  <a:gd name="T15" fmla="*/ 40 h 91"/>
                  <a:gd name="T16" fmla="*/ 7754 w 7925"/>
                  <a:gd name="T17" fmla="*/ 32 h 91"/>
                  <a:gd name="T18" fmla="*/ 7269 w 7925"/>
                  <a:gd name="T19" fmla="*/ 20 h 91"/>
                  <a:gd name="T20" fmla="*/ 6193 w 7925"/>
                  <a:gd name="T21" fmla="*/ 8 h 91"/>
                  <a:gd name="T22" fmla="*/ 4770 w 7925"/>
                  <a:gd name="T23" fmla="*/ 1 h 91"/>
                  <a:gd name="T24" fmla="*/ 3963 w 7925"/>
                  <a:gd name="T25" fmla="*/ 0 h 91"/>
                  <a:gd name="T26" fmla="*/ 3155 w 7925"/>
                  <a:gd name="T27" fmla="*/ 1 h 91"/>
                  <a:gd name="T28" fmla="*/ 1732 w 7925"/>
                  <a:gd name="T29" fmla="*/ 8 h 91"/>
                  <a:gd name="T30" fmla="*/ 656 w 7925"/>
                  <a:gd name="T31" fmla="*/ 20 h 91"/>
                  <a:gd name="T32" fmla="*/ 171 w 7925"/>
                  <a:gd name="T33" fmla="*/ 32 h 91"/>
                  <a:gd name="T34" fmla="*/ 13 w 7925"/>
                  <a:gd name="T35" fmla="*/ 40 h 91"/>
                  <a:gd name="T36" fmla="*/ 0 w 7925"/>
                  <a:gd name="T37" fmla="*/ 46 h 91"/>
                  <a:gd name="T38" fmla="*/ 13 w 7925"/>
                  <a:gd name="T39" fmla="*/ 50 h 91"/>
                  <a:gd name="T40" fmla="*/ 171 w 7925"/>
                  <a:gd name="T41" fmla="*/ 59 h 91"/>
                  <a:gd name="T42" fmla="*/ 656 w 7925"/>
                  <a:gd name="T43" fmla="*/ 70 h 91"/>
                  <a:gd name="T44" fmla="*/ 1732 w 7925"/>
                  <a:gd name="T45" fmla="*/ 83 h 91"/>
                  <a:gd name="T46" fmla="*/ 3155 w 7925"/>
                  <a:gd name="T47" fmla="*/ 90 h 91"/>
                  <a:gd name="T48" fmla="*/ 3963 w 7925"/>
                  <a:gd name="T49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25" h="91">
                    <a:moveTo>
                      <a:pt x="3963" y="91"/>
                    </a:moveTo>
                    <a:lnTo>
                      <a:pt x="4770" y="90"/>
                    </a:lnTo>
                    <a:lnTo>
                      <a:pt x="6193" y="83"/>
                    </a:lnTo>
                    <a:lnTo>
                      <a:pt x="7269" y="70"/>
                    </a:lnTo>
                    <a:lnTo>
                      <a:pt x="7754" y="59"/>
                    </a:lnTo>
                    <a:lnTo>
                      <a:pt x="7912" y="50"/>
                    </a:lnTo>
                    <a:lnTo>
                      <a:pt x="7925" y="46"/>
                    </a:lnTo>
                    <a:lnTo>
                      <a:pt x="7912" y="40"/>
                    </a:lnTo>
                    <a:lnTo>
                      <a:pt x="7754" y="32"/>
                    </a:lnTo>
                    <a:lnTo>
                      <a:pt x="7269" y="20"/>
                    </a:lnTo>
                    <a:lnTo>
                      <a:pt x="6193" y="8"/>
                    </a:lnTo>
                    <a:lnTo>
                      <a:pt x="4770" y="1"/>
                    </a:lnTo>
                    <a:lnTo>
                      <a:pt x="3963" y="0"/>
                    </a:lnTo>
                    <a:lnTo>
                      <a:pt x="3155" y="1"/>
                    </a:lnTo>
                    <a:lnTo>
                      <a:pt x="1732" y="8"/>
                    </a:lnTo>
                    <a:lnTo>
                      <a:pt x="656" y="20"/>
                    </a:lnTo>
                    <a:lnTo>
                      <a:pt x="171" y="32"/>
                    </a:lnTo>
                    <a:lnTo>
                      <a:pt x="13" y="40"/>
                    </a:lnTo>
                    <a:lnTo>
                      <a:pt x="0" y="46"/>
                    </a:lnTo>
                    <a:lnTo>
                      <a:pt x="13" y="50"/>
                    </a:lnTo>
                    <a:lnTo>
                      <a:pt x="171" y="59"/>
                    </a:lnTo>
                    <a:lnTo>
                      <a:pt x="656" y="70"/>
                    </a:lnTo>
                    <a:lnTo>
                      <a:pt x="1732" y="83"/>
                    </a:lnTo>
                    <a:lnTo>
                      <a:pt x="3155" y="90"/>
                    </a:lnTo>
                    <a:lnTo>
                      <a:pt x="3963" y="91"/>
                    </a:lnTo>
                    <a:close/>
                  </a:path>
                </a:pathLst>
              </a:custGeom>
              <a:solidFill>
                <a:srgbClr val="92929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6" name="îŝļíḑè">
                <a:extLst>
                  <a:ext uri="{FF2B5EF4-FFF2-40B4-BE49-F238E27FC236}">
                    <a16:creationId xmlns:a16="http://schemas.microsoft.com/office/drawing/2014/main" id="{1E42F22D-5421-4037-94B7-5DC8A38D7246}"/>
                  </a:ext>
                </a:extLst>
              </p:cNvPr>
              <p:cNvSpPr/>
              <p:nvPr/>
            </p:nvSpPr>
            <p:spPr bwMode="auto">
              <a:xfrm>
                <a:off x="1130" y="3173"/>
                <a:ext cx="1582" cy="17"/>
              </a:xfrm>
              <a:custGeom>
                <a:avLst/>
                <a:gdLst>
                  <a:gd name="T0" fmla="*/ 3955 w 7909"/>
                  <a:gd name="T1" fmla="*/ 86 h 86"/>
                  <a:gd name="T2" fmla="*/ 4760 w 7909"/>
                  <a:gd name="T3" fmla="*/ 86 h 86"/>
                  <a:gd name="T4" fmla="*/ 6179 w 7909"/>
                  <a:gd name="T5" fmla="*/ 80 h 86"/>
                  <a:gd name="T6" fmla="*/ 7253 w 7909"/>
                  <a:gd name="T7" fmla="*/ 67 h 86"/>
                  <a:gd name="T8" fmla="*/ 7737 w 7909"/>
                  <a:gd name="T9" fmla="*/ 56 h 86"/>
                  <a:gd name="T10" fmla="*/ 7895 w 7909"/>
                  <a:gd name="T11" fmla="*/ 48 h 86"/>
                  <a:gd name="T12" fmla="*/ 7909 w 7909"/>
                  <a:gd name="T13" fmla="*/ 44 h 86"/>
                  <a:gd name="T14" fmla="*/ 7895 w 7909"/>
                  <a:gd name="T15" fmla="*/ 39 h 86"/>
                  <a:gd name="T16" fmla="*/ 7737 w 7909"/>
                  <a:gd name="T17" fmla="*/ 30 h 86"/>
                  <a:gd name="T18" fmla="*/ 7253 w 7909"/>
                  <a:gd name="T19" fmla="*/ 19 h 86"/>
                  <a:gd name="T20" fmla="*/ 6179 w 7909"/>
                  <a:gd name="T21" fmla="*/ 8 h 86"/>
                  <a:gd name="T22" fmla="*/ 4760 w 7909"/>
                  <a:gd name="T23" fmla="*/ 1 h 86"/>
                  <a:gd name="T24" fmla="*/ 3955 w 7909"/>
                  <a:gd name="T25" fmla="*/ 0 h 86"/>
                  <a:gd name="T26" fmla="*/ 3149 w 7909"/>
                  <a:gd name="T27" fmla="*/ 1 h 86"/>
                  <a:gd name="T28" fmla="*/ 1730 w 7909"/>
                  <a:gd name="T29" fmla="*/ 8 h 86"/>
                  <a:gd name="T30" fmla="*/ 656 w 7909"/>
                  <a:gd name="T31" fmla="*/ 19 h 86"/>
                  <a:gd name="T32" fmla="*/ 172 w 7909"/>
                  <a:gd name="T33" fmla="*/ 30 h 86"/>
                  <a:gd name="T34" fmla="*/ 14 w 7909"/>
                  <a:gd name="T35" fmla="*/ 39 h 86"/>
                  <a:gd name="T36" fmla="*/ 0 w 7909"/>
                  <a:gd name="T37" fmla="*/ 44 h 86"/>
                  <a:gd name="T38" fmla="*/ 14 w 7909"/>
                  <a:gd name="T39" fmla="*/ 48 h 86"/>
                  <a:gd name="T40" fmla="*/ 172 w 7909"/>
                  <a:gd name="T41" fmla="*/ 56 h 86"/>
                  <a:gd name="T42" fmla="*/ 656 w 7909"/>
                  <a:gd name="T43" fmla="*/ 67 h 86"/>
                  <a:gd name="T44" fmla="*/ 1730 w 7909"/>
                  <a:gd name="T45" fmla="*/ 80 h 86"/>
                  <a:gd name="T46" fmla="*/ 3149 w 7909"/>
                  <a:gd name="T47" fmla="*/ 86 h 86"/>
                  <a:gd name="T48" fmla="*/ 3955 w 7909"/>
                  <a:gd name="T49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09" h="86">
                    <a:moveTo>
                      <a:pt x="3955" y="86"/>
                    </a:moveTo>
                    <a:lnTo>
                      <a:pt x="4760" y="86"/>
                    </a:lnTo>
                    <a:lnTo>
                      <a:pt x="6179" y="80"/>
                    </a:lnTo>
                    <a:lnTo>
                      <a:pt x="7253" y="67"/>
                    </a:lnTo>
                    <a:lnTo>
                      <a:pt x="7737" y="56"/>
                    </a:lnTo>
                    <a:lnTo>
                      <a:pt x="7895" y="48"/>
                    </a:lnTo>
                    <a:lnTo>
                      <a:pt x="7909" y="44"/>
                    </a:lnTo>
                    <a:lnTo>
                      <a:pt x="7895" y="39"/>
                    </a:lnTo>
                    <a:lnTo>
                      <a:pt x="7737" y="30"/>
                    </a:lnTo>
                    <a:lnTo>
                      <a:pt x="7253" y="19"/>
                    </a:lnTo>
                    <a:lnTo>
                      <a:pt x="6179" y="8"/>
                    </a:lnTo>
                    <a:lnTo>
                      <a:pt x="4760" y="1"/>
                    </a:lnTo>
                    <a:lnTo>
                      <a:pt x="3955" y="0"/>
                    </a:lnTo>
                    <a:lnTo>
                      <a:pt x="3149" y="1"/>
                    </a:lnTo>
                    <a:lnTo>
                      <a:pt x="1730" y="8"/>
                    </a:lnTo>
                    <a:lnTo>
                      <a:pt x="656" y="19"/>
                    </a:lnTo>
                    <a:lnTo>
                      <a:pt x="172" y="30"/>
                    </a:lnTo>
                    <a:lnTo>
                      <a:pt x="14" y="39"/>
                    </a:lnTo>
                    <a:lnTo>
                      <a:pt x="0" y="44"/>
                    </a:lnTo>
                    <a:lnTo>
                      <a:pt x="14" y="48"/>
                    </a:lnTo>
                    <a:lnTo>
                      <a:pt x="172" y="56"/>
                    </a:lnTo>
                    <a:lnTo>
                      <a:pt x="656" y="67"/>
                    </a:lnTo>
                    <a:lnTo>
                      <a:pt x="1730" y="80"/>
                    </a:lnTo>
                    <a:lnTo>
                      <a:pt x="3149" y="86"/>
                    </a:lnTo>
                    <a:lnTo>
                      <a:pt x="3955" y="86"/>
                    </a:lnTo>
                    <a:close/>
                  </a:path>
                </a:pathLst>
              </a:custGeom>
              <a:solidFill>
                <a:srgbClr val="91919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7" name="iṥḷidê">
                <a:extLst>
                  <a:ext uri="{FF2B5EF4-FFF2-40B4-BE49-F238E27FC236}">
                    <a16:creationId xmlns:a16="http://schemas.microsoft.com/office/drawing/2014/main" id="{10FA919B-EE1E-428B-9F7C-838525F3659A}"/>
                  </a:ext>
                </a:extLst>
              </p:cNvPr>
              <p:cNvSpPr/>
              <p:nvPr/>
            </p:nvSpPr>
            <p:spPr bwMode="auto">
              <a:xfrm>
                <a:off x="1132" y="3173"/>
                <a:ext cx="1578" cy="17"/>
              </a:xfrm>
              <a:custGeom>
                <a:avLst/>
                <a:gdLst>
                  <a:gd name="T0" fmla="*/ 3946 w 7891"/>
                  <a:gd name="T1" fmla="*/ 82 h 82"/>
                  <a:gd name="T2" fmla="*/ 4750 w 7891"/>
                  <a:gd name="T3" fmla="*/ 82 h 82"/>
                  <a:gd name="T4" fmla="*/ 6166 w 7891"/>
                  <a:gd name="T5" fmla="*/ 75 h 82"/>
                  <a:gd name="T6" fmla="*/ 7237 w 7891"/>
                  <a:gd name="T7" fmla="*/ 64 h 82"/>
                  <a:gd name="T8" fmla="*/ 7719 w 7891"/>
                  <a:gd name="T9" fmla="*/ 54 h 82"/>
                  <a:gd name="T10" fmla="*/ 7877 w 7891"/>
                  <a:gd name="T11" fmla="*/ 46 h 82"/>
                  <a:gd name="T12" fmla="*/ 7891 w 7891"/>
                  <a:gd name="T13" fmla="*/ 42 h 82"/>
                  <a:gd name="T14" fmla="*/ 7877 w 7891"/>
                  <a:gd name="T15" fmla="*/ 37 h 82"/>
                  <a:gd name="T16" fmla="*/ 7719 w 7891"/>
                  <a:gd name="T17" fmla="*/ 29 h 82"/>
                  <a:gd name="T18" fmla="*/ 7237 w 7891"/>
                  <a:gd name="T19" fmla="*/ 19 h 82"/>
                  <a:gd name="T20" fmla="*/ 6166 w 7891"/>
                  <a:gd name="T21" fmla="*/ 8 h 82"/>
                  <a:gd name="T22" fmla="*/ 4750 w 7891"/>
                  <a:gd name="T23" fmla="*/ 1 h 82"/>
                  <a:gd name="T24" fmla="*/ 3946 w 7891"/>
                  <a:gd name="T25" fmla="*/ 0 h 82"/>
                  <a:gd name="T26" fmla="*/ 3141 w 7891"/>
                  <a:gd name="T27" fmla="*/ 1 h 82"/>
                  <a:gd name="T28" fmla="*/ 1725 w 7891"/>
                  <a:gd name="T29" fmla="*/ 8 h 82"/>
                  <a:gd name="T30" fmla="*/ 654 w 7891"/>
                  <a:gd name="T31" fmla="*/ 19 h 82"/>
                  <a:gd name="T32" fmla="*/ 172 w 7891"/>
                  <a:gd name="T33" fmla="*/ 29 h 82"/>
                  <a:gd name="T34" fmla="*/ 14 w 7891"/>
                  <a:gd name="T35" fmla="*/ 37 h 82"/>
                  <a:gd name="T36" fmla="*/ 0 w 7891"/>
                  <a:gd name="T37" fmla="*/ 42 h 82"/>
                  <a:gd name="T38" fmla="*/ 14 w 7891"/>
                  <a:gd name="T39" fmla="*/ 46 h 82"/>
                  <a:gd name="T40" fmla="*/ 172 w 7891"/>
                  <a:gd name="T41" fmla="*/ 54 h 82"/>
                  <a:gd name="T42" fmla="*/ 654 w 7891"/>
                  <a:gd name="T43" fmla="*/ 64 h 82"/>
                  <a:gd name="T44" fmla="*/ 1725 w 7891"/>
                  <a:gd name="T45" fmla="*/ 75 h 82"/>
                  <a:gd name="T46" fmla="*/ 3141 w 7891"/>
                  <a:gd name="T47" fmla="*/ 82 h 82"/>
                  <a:gd name="T48" fmla="*/ 3946 w 7891"/>
                  <a:gd name="T49" fmla="*/ 82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91" h="82">
                    <a:moveTo>
                      <a:pt x="3946" y="82"/>
                    </a:moveTo>
                    <a:lnTo>
                      <a:pt x="4750" y="82"/>
                    </a:lnTo>
                    <a:lnTo>
                      <a:pt x="6166" y="75"/>
                    </a:lnTo>
                    <a:lnTo>
                      <a:pt x="7237" y="64"/>
                    </a:lnTo>
                    <a:lnTo>
                      <a:pt x="7719" y="54"/>
                    </a:lnTo>
                    <a:lnTo>
                      <a:pt x="7877" y="46"/>
                    </a:lnTo>
                    <a:lnTo>
                      <a:pt x="7891" y="42"/>
                    </a:lnTo>
                    <a:lnTo>
                      <a:pt x="7877" y="37"/>
                    </a:lnTo>
                    <a:lnTo>
                      <a:pt x="7719" y="29"/>
                    </a:lnTo>
                    <a:lnTo>
                      <a:pt x="7237" y="19"/>
                    </a:lnTo>
                    <a:lnTo>
                      <a:pt x="6166" y="8"/>
                    </a:lnTo>
                    <a:lnTo>
                      <a:pt x="4750" y="1"/>
                    </a:lnTo>
                    <a:lnTo>
                      <a:pt x="3946" y="0"/>
                    </a:lnTo>
                    <a:lnTo>
                      <a:pt x="3141" y="1"/>
                    </a:lnTo>
                    <a:lnTo>
                      <a:pt x="1725" y="8"/>
                    </a:lnTo>
                    <a:lnTo>
                      <a:pt x="654" y="19"/>
                    </a:lnTo>
                    <a:lnTo>
                      <a:pt x="172" y="29"/>
                    </a:lnTo>
                    <a:lnTo>
                      <a:pt x="14" y="37"/>
                    </a:lnTo>
                    <a:lnTo>
                      <a:pt x="0" y="42"/>
                    </a:lnTo>
                    <a:lnTo>
                      <a:pt x="14" y="46"/>
                    </a:lnTo>
                    <a:lnTo>
                      <a:pt x="172" y="54"/>
                    </a:lnTo>
                    <a:lnTo>
                      <a:pt x="654" y="64"/>
                    </a:lnTo>
                    <a:lnTo>
                      <a:pt x="1725" y="75"/>
                    </a:lnTo>
                    <a:lnTo>
                      <a:pt x="3141" y="82"/>
                    </a:lnTo>
                    <a:lnTo>
                      <a:pt x="3946" y="82"/>
                    </a:lnTo>
                    <a:close/>
                  </a:path>
                </a:pathLst>
              </a:custGeom>
              <a:solidFill>
                <a:srgbClr val="90909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8" name="î$ḻïḑè">
                <a:extLst>
                  <a:ext uri="{FF2B5EF4-FFF2-40B4-BE49-F238E27FC236}">
                    <a16:creationId xmlns:a16="http://schemas.microsoft.com/office/drawing/2014/main" id="{0CF3B0B5-A789-4932-AC5B-6D3B1D6AD1D7}"/>
                  </a:ext>
                </a:extLst>
              </p:cNvPr>
              <p:cNvSpPr/>
              <p:nvPr/>
            </p:nvSpPr>
            <p:spPr bwMode="auto">
              <a:xfrm>
                <a:off x="1134" y="3174"/>
                <a:ext cx="1575" cy="15"/>
              </a:xfrm>
              <a:custGeom>
                <a:avLst/>
                <a:gdLst>
                  <a:gd name="T0" fmla="*/ 3938 w 7875"/>
                  <a:gd name="T1" fmla="*/ 77 h 77"/>
                  <a:gd name="T2" fmla="*/ 4740 w 7875"/>
                  <a:gd name="T3" fmla="*/ 77 h 77"/>
                  <a:gd name="T4" fmla="*/ 6153 w 7875"/>
                  <a:gd name="T5" fmla="*/ 70 h 77"/>
                  <a:gd name="T6" fmla="*/ 7222 w 7875"/>
                  <a:gd name="T7" fmla="*/ 60 h 77"/>
                  <a:gd name="T8" fmla="*/ 7703 w 7875"/>
                  <a:gd name="T9" fmla="*/ 50 h 77"/>
                  <a:gd name="T10" fmla="*/ 7860 w 7875"/>
                  <a:gd name="T11" fmla="*/ 43 h 77"/>
                  <a:gd name="T12" fmla="*/ 7875 w 7875"/>
                  <a:gd name="T13" fmla="*/ 39 h 77"/>
                  <a:gd name="T14" fmla="*/ 7860 w 7875"/>
                  <a:gd name="T15" fmla="*/ 34 h 77"/>
                  <a:gd name="T16" fmla="*/ 7703 w 7875"/>
                  <a:gd name="T17" fmla="*/ 27 h 77"/>
                  <a:gd name="T18" fmla="*/ 7222 w 7875"/>
                  <a:gd name="T19" fmla="*/ 17 h 77"/>
                  <a:gd name="T20" fmla="*/ 6153 w 7875"/>
                  <a:gd name="T21" fmla="*/ 7 h 77"/>
                  <a:gd name="T22" fmla="*/ 4740 w 7875"/>
                  <a:gd name="T23" fmla="*/ 1 h 77"/>
                  <a:gd name="T24" fmla="*/ 3938 w 7875"/>
                  <a:gd name="T25" fmla="*/ 0 h 77"/>
                  <a:gd name="T26" fmla="*/ 3135 w 7875"/>
                  <a:gd name="T27" fmla="*/ 1 h 77"/>
                  <a:gd name="T28" fmla="*/ 1722 w 7875"/>
                  <a:gd name="T29" fmla="*/ 7 h 77"/>
                  <a:gd name="T30" fmla="*/ 653 w 7875"/>
                  <a:gd name="T31" fmla="*/ 17 h 77"/>
                  <a:gd name="T32" fmla="*/ 172 w 7875"/>
                  <a:gd name="T33" fmla="*/ 27 h 77"/>
                  <a:gd name="T34" fmla="*/ 15 w 7875"/>
                  <a:gd name="T35" fmla="*/ 34 h 77"/>
                  <a:gd name="T36" fmla="*/ 0 w 7875"/>
                  <a:gd name="T37" fmla="*/ 39 h 77"/>
                  <a:gd name="T38" fmla="*/ 15 w 7875"/>
                  <a:gd name="T39" fmla="*/ 43 h 77"/>
                  <a:gd name="T40" fmla="*/ 172 w 7875"/>
                  <a:gd name="T41" fmla="*/ 50 h 77"/>
                  <a:gd name="T42" fmla="*/ 653 w 7875"/>
                  <a:gd name="T43" fmla="*/ 60 h 77"/>
                  <a:gd name="T44" fmla="*/ 1722 w 7875"/>
                  <a:gd name="T45" fmla="*/ 70 h 77"/>
                  <a:gd name="T46" fmla="*/ 3135 w 7875"/>
                  <a:gd name="T47" fmla="*/ 77 h 77"/>
                  <a:gd name="T48" fmla="*/ 3938 w 7875"/>
                  <a:gd name="T49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75" h="77">
                    <a:moveTo>
                      <a:pt x="3938" y="77"/>
                    </a:moveTo>
                    <a:lnTo>
                      <a:pt x="4740" y="77"/>
                    </a:lnTo>
                    <a:lnTo>
                      <a:pt x="6153" y="70"/>
                    </a:lnTo>
                    <a:lnTo>
                      <a:pt x="7222" y="60"/>
                    </a:lnTo>
                    <a:lnTo>
                      <a:pt x="7703" y="50"/>
                    </a:lnTo>
                    <a:lnTo>
                      <a:pt x="7860" y="43"/>
                    </a:lnTo>
                    <a:lnTo>
                      <a:pt x="7875" y="39"/>
                    </a:lnTo>
                    <a:lnTo>
                      <a:pt x="7860" y="34"/>
                    </a:lnTo>
                    <a:lnTo>
                      <a:pt x="7703" y="27"/>
                    </a:lnTo>
                    <a:lnTo>
                      <a:pt x="7222" y="17"/>
                    </a:lnTo>
                    <a:lnTo>
                      <a:pt x="6153" y="7"/>
                    </a:lnTo>
                    <a:lnTo>
                      <a:pt x="4740" y="1"/>
                    </a:lnTo>
                    <a:lnTo>
                      <a:pt x="3938" y="0"/>
                    </a:lnTo>
                    <a:lnTo>
                      <a:pt x="3135" y="1"/>
                    </a:lnTo>
                    <a:lnTo>
                      <a:pt x="1722" y="7"/>
                    </a:lnTo>
                    <a:lnTo>
                      <a:pt x="653" y="17"/>
                    </a:lnTo>
                    <a:lnTo>
                      <a:pt x="172" y="27"/>
                    </a:lnTo>
                    <a:lnTo>
                      <a:pt x="15" y="34"/>
                    </a:lnTo>
                    <a:lnTo>
                      <a:pt x="0" y="39"/>
                    </a:lnTo>
                    <a:lnTo>
                      <a:pt x="15" y="43"/>
                    </a:lnTo>
                    <a:lnTo>
                      <a:pt x="172" y="50"/>
                    </a:lnTo>
                    <a:lnTo>
                      <a:pt x="653" y="60"/>
                    </a:lnTo>
                    <a:lnTo>
                      <a:pt x="1722" y="70"/>
                    </a:lnTo>
                    <a:lnTo>
                      <a:pt x="3135" y="77"/>
                    </a:lnTo>
                    <a:lnTo>
                      <a:pt x="3938" y="77"/>
                    </a:lnTo>
                    <a:close/>
                  </a:path>
                </a:pathLst>
              </a:custGeom>
              <a:solidFill>
                <a:srgbClr val="8F8F8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89" name="îsḻïďé">
                <a:extLst>
                  <a:ext uri="{FF2B5EF4-FFF2-40B4-BE49-F238E27FC236}">
                    <a16:creationId xmlns:a16="http://schemas.microsoft.com/office/drawing/2014/main" id="{3D6E318D-4CED-481F-84C3-21D7D42D17E9}"/>
                  </a:ext>
                </a:extLst>
              </p:cNvPr>
              <p:cNvSpPr/>
              <p:nvPr/>
            </p:nvSpPr>
            <p:spPr bwMode="auto">
              <a:xfrm>
                <a:off x="1136" y="3174"/>
                <a:ext cx="1571" cy="15"/>
              </a:xfrm>
              <a:custGeom>
                <a:avLst/>
                <a:gdLst>
                  <a:gd name="T0" fmla="*/ 3928 w 7855"/>
                  <a:gd name="T1" fmla="*/ 73 h 73"/>
                  <a:gd name="T2" fmla="*/ 4728 w 7855"/>
                  <a:gd name="T3" fmla="*/ 73 h 73"/>
                  <a:gd name="T4" fmla="*/ 6138 w 7855"/>
                  <a:gd name="T5" fmla="*/ 67 h 73"/>
                  <a:gd name="T6" fmla="*/ 7205 w 7855"/>
                  <a:gd name="T7" fmla="*/ 57 h 73"/>
                  <a:gd name="T8" fmla="*/ 7685 w 7855"/>
                  <a:gd name="T9" fmla="*/ 47 h 73"/>
                  <a:gd name="T10" fmla="*/ 7842 w 7855"/>
                  <a:gd name="T11" fmla="*/ 41 h 73"/>
                  <a:gd name="T12" fmla="*/ 7855 w 7855"/>
                  <a:gd name="T13" fmla="*/ 37 h 73"/>
                  <a:gd name="T14" fmla="*/ 7842 w 7855"/>
                  <a:gd name="T15" fmla="*/ 32 h 73"/>
                  <a:gd name="T16" fmla="*/ 7685 w 7855"/>
                  <a:gd name="T17" fmla="*/ 25 h 73"/>
                  <a:gd name="T18" fmla="*/ 7205 w 7855"/>
                  <a:gd name="T19" fmla="*/ 16 h 73"/>
                  <a:gd name="T20" fmla="*/ 6138 w 7855"/>
                  <a:gd name="T21" fmla="*/ 6 h 73"/>
                  <a:gd name="T22" fmla="*/ 4728 w 7855"/>
                  <a:gd name="T23" fmla="*/ 1 h 73"/>
                  <a:gd name="T24" fmla="*/ 3928 w 7855"/>
                  <a:gd name="T25" fmla="*/ 0 h 73"/>
                  <a:gd name="T26" fmla="*/ 3127 w 7855"/>
                  <a:gd name="T27" fmla="*/ 1 h 73"/>
                  <a:gd name="T28" fmla="*/ 1717 w 7855"/>
                  <a:gd name="T29" fmla="*/ 6 h 73"/>
                  <a:gd name="T30" fmla="*/ 650 w 7855"/>
                  <a:gd name="T31" fmla="*/ 16 h 73"/>
                  <a:gd name="T32" fmla="*/ 170 w 7855"/>
                  <a:gd name="T33" fmla="*/ 25 h 73"/>
                  <a:gd name="T34" fmla="*/ 13 w 7855"/>
                  <a:gd name="T35" fmla="*/ 32 h 73"/>
                  <a:gd name="T36" fmla="*/ 0 w 7855"/>
                  <a:gd name="T37" fmla="*/ 37 h 73"/>
                  <a:gd name="T38" fmla="*/ 13 w 7855"/>
                  <a:gd name="T39" fmla="*/ 41 h 73"/>
                  <a:gd name="T40" fmla="*/ 170 w 7855"/>
                  <a:gd name="T41" fmla="*/ 47 h 73"/>
                  <a:gd name="T42" fmla="*/ 650 w 7855"/>
                  <a:gd name="T43" fmla="*/ 57 h 73"/>
                  <a:gd name="T44" fmla="*/ 1717 w 7855"/>
                  <a:gd name="T45" fmla="*/ 67 h 73"/>
                  <a:gd name="T46" fmla="*/ 3127 w 7855"/>
                  <a:gd name="T47" fmla="*/ 73 h 73"/>
                  <a:gd name="T48" fmla="*/ 3928 w 7855"/>
                  <a:gd name="T49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55" h="73">
                    <a:moveTo>
                      <a:pt x="3928" y="73"/>
                    </a:moveTo>
                    <a:lnTo>
                      <a:pt x="4728" y="73"/>
                    </a:lnTo>
                    <a:lnTo>
                      <a:pt x="6138" y="67"/>
                    </a:lnTo>
                    <a:lnTo>
                      <a:pt x="7205" y="57"/>
                    </a:lnTo>
                    <a:lnTo>
                      <a:pt x="7685" y="47"/>
                    </a:lnTo>
                    <a:lnTo>
                      <a:pt x="7842" y="41"/>
                    </a:lnTo>
                    <a:lnTo>
                      <a:pt x="7855" y="37"/>
                    </a:lnTo>
                    <a:lnTo>
                      <a:pt x="7842" y="32"/>
                    </a:lnTo>
                    <a:lnTo>
                      <a:pt x="7685" y="25"/>
                    </a:lnTo>
                    <a:lnTo>
                      <a:pt x="7205" y="16"/>
                    </a:lnTo>
                    <a:lnTo>
                      <a:pt x="6138" y="6"/>
                    </a:lnTo>
                    <a:lnTo>
                      <a:pt x="4728" y="1"/>
                    </a:lnTo>
                    <a:lnTo>
                      <a:pt x="3928" y="0"/>
                    </a:lnTo>
                    <a:lnTo>
                      <a:pt x="3127" y="1"/>
                    </a:lnTo>
                    <a:lnTo>
                      <a:pt x="1717" y="6"/>
                    </a:lnTo>
                    <a:lnTo>
                      <a:pt x="650" y="16"/>
                    </a:lnTo>
                    <a:lnTo>
                      <a:pt x="170" y="25"/>
                    </a:lnTo>
                    <a:lnTo>
                      <a:pt x="13" y="32"/>
                    </a:lnTo>
                    <a:lnTo>
                      <a:pt x="0" y="37"/>
                    </a:lnTo>
                    <a:lnTo>
                      <a:pt x="13" y="41"/>
                    </a:lnTo>
                    <a:lnTo>
                      <a:pt x="170" y="47"/>
                    </a:lnTo>
                    <a:lnTo>
                      <a:pt x="650" y="57"/>
                    </a:lnTo>
                    <a:lnTo>
                      <a:pt x="1717" y="67"/>
                    </a:lnTo>
                    <a:lnTo>
                      <a:pt x="3127" y="73"/>
                    </a:lnTo>
                    <a:lnTo>
                      <a:pt x="3928" y="73"/>
                    </a:lnTo>
                    <a:close/>
                  </a:path>
                </a:pathLst>
              </a:custGeom>
              <a:solidFill>
                <a:srgbClr val="8E8E8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0" name="iṣľiḑè">
                <a:extLst>
                  <a:ext uri="{FF2B5EF4-FFF2-40B4-BE49-F238E27FC236}">
                    <a16:creationId xmlns:a16="http://schemas.microsoft.com/office/drawing/2014/main" id="{1E9CCD68-DA59-4243-AC84-B1E84CEFF00A}"/>
                  </a:ext>
                </a:extLst>
              </p:cNvPr>
              <p:cNvSpPr/>
              <p:nvPr/>
            </p:nvSpPr>
            <p:spPr bwMode="auto">
              <a:xfrm>
                <a:off x="1137" y="3175"/>
                <a:ext cx="1568" cy="13"/>
              </a:xfrm>
              <a:custGeom>
                <a:avLst/>
                <a:gdLst>
                  <a:gd name="T0" fmla="*/ 3920 w 7839"/>
                  <a:gd name="T1" fmla="*/ 68 h 68"/>
                  <a:gd name="T2" fmla="*/ 4718 w 7839"/>
                  <a:gd name="T3" fmla="*/ 68 h 68"/>
                  <a:gd name="T4" fmla="*/ 6125 w 7839"/>
                  <a:gd name="T5" fmla="*/ 63 h 68"/>
                  <a:gd name="T6" fmla="*/ 7189 w 7839"/>
                  <a:gd name="T7" fmla="*/ 54 h 68"/>
                  <a:gd name="T8" fmla="*/ 7668 w 7839"/>
                  <a:gd name="T9" fmla="*/ 45 h 68"/>
                  <a:gd name="T10" fmla="*/ 7825 w 7839"/>
                  <a:gd name="T11" fmla="*/ 38 h 68"/>
                  <a:gd name="T12" fmla="*/ 7839 w 7839"/>
                  <a:gd name="T13" fmla="*/ 35 h 68"/>
                  <a:gd name="T14" fmla="*/ 7825 w 7839"/>
                  <a:gd name="T15" fmla="*/ 30 h 68"/>
                  <a:gd name="T16" fmla="*/ 7668 w 7839"/>
                  <a:gd name="T17" fmla="*/ 24 h 68"/>
                  <a:gd name="T18" fmla="*/ 7189 w 7839"/>
                  <a:gd name="T19" fmla="*/ 15 h 68"/>
                  <a:gd name="T20" fmla="*/ 6125 w 7839"/>
                  <a:gd name="T21" fmla="*/ 6 h 68"/>
                  <a:gd name="T22" fmla="*/ 4718 w 7839"/>
                  <a:gd name="T23" fmla="*/ 1 h 68"/>
                  <a:gd name="T24" fmla="*/ 3920 w 7839"/>
                  <a:gd name="T25" fmla="*/ 0 h 68"/>
                  <a:gd name="T26" fmla="*/ 3121 w 7839"/>
                  <a:gd name="T27" fmla="*/ 1 h 68"/>
                  <a:gd name="T28" fmla="*/ 1714 w 7839"/>
                  <a:gd name="T29" fmla="*/ 6 h 68"/>
                  <a:gd name="T30" fmla="*/ 650 w 7839"/>
                  <a:gd name="T31" fmla="*/ 15 h 68"/>
                  <a:gd name="T32" fmla="*/ 171 w 7839"/>
                  <a:gd name="T33" fmla="*/ 24 h 68"/>
                  <a:gd name="T34" fmla="*/ 14 w 7839"/>
                  <a:gd name="T35" fmla="*/ 30 h 68"/>
                  <a:gd name="T36" fmla="*/ 0 w 7839"/>
                  <a:gd name="T37" fmla="*/ 35 h 68"/>
                  <a:gd name="T38" fmla="*/ 14 w 7839"/>
                  <a:gd name="T39" fmla="*/ 38 h 68"/>
                  <a:gd name="T40" fmla="*/ 171 w 7839"/>
                  <a:gd name="T41" fmla="*/ 45 h 68"/>
                  <a:gd name="T42" fmla="*/ 650 w 7839"/>
                  <a:gd name="T43" fmla="*/ 54 h 68"/>
                  <a:gd name="T44" fmla="*/ 1714 w 7839"/>
                  <a:gd name="T45" fmla="*/ 63 h 68"/>
                  <a:gd name="T46" fmla="*/ 3121 w 7839"/>
                  <a:gd name="T47" fmla="*/ 68 h 68"/>
                  <a:gd name="T48" fmla="*/ 3920 w 7839"/>
                  <a:gd name="T4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39" h="68">
                    <a:moveTo>
                      <a:pt x="3920" y="68"/>
                    </a:moveTo>
                    <a:lnTo>
                      <a:pt x="4718" y="68"/>
                    </a:lnTo>
                    <a:lnTo>
                      <a:pt x="6125" y="63"/>
                    </a:lnTo>
                    <a:lnTo>
                      <a:pt x="7189" y="54"/>
                    </a:lnTo>
                    <a:lnTo>
                      <a:pt x="7668" y="45"/>
                    </a:lnTo>
                    <a:lnTo>
                      <a:pt x="7825" y="38"/>
                    </a:lnTo>
                    <a:lnTo>
                      <a:pt x="7839" y="35"/>
                    </a:lnTo>
                    <a:lnTo>
                      <a:pt x="7825" y="30"/>
                    </a:lnTo>
                    <a:lnTo>
                      <a:pt x="7668" y="24"/>
                    </a:lnTo>
                    <a:lnTo>
                      <a:pt x="7189" y="15"/>
                    </a:lnTo>
                    <a:lnTo>
                      <a:pt x="6125" y="6"/>
                    </a:lnTo>
                    <a:lnTo>
                      <a:pt x="4718" y="1"/>
                    </a:lnTo>
                    <a:lnTo>
                      <a:pt x="3920" y="0"/>
                    </a:lnTo>
                    <a:lnTo>
                      <a:pt x="3121" y="1"/>
                    </a:lnTo>
                    <a:lnTo>
                      <a:pt x="1714" y="6"/>
                    </a:lnTo>
                    <a:lnTo>
                      <a:pt x="650" y="15"/>
                    </a:lnTo>
                    <a:lnTo>
                      <a:pt x="171" y="24"/>
                    </a:lnTo>
                    <a:lnTo>
                      <a:pt x="14" y="30"/>
                    </a:lnTo>
                    <a:lnTo>
                      <a:pt x="0" y="35"/>
                    </a:lnTo>
                    <a:lnTo>
                      <a:pt x="14" y="38"/>
                    </a:lnTo>
                    <a:lnTo>
                      <a:pt x="171" y="45"/>
                    </a:lnTo>
                    <a:lnTo>
                      <a:pt x="650" y="54"/>
                    </a:lnTo>
                    <a:lnTo>
                      <a:pt x="1714" y="63"/>
                    </a:lnTo>
                    <a:lnTo>
                      <a:pt x="3121" y="68"/>
                    </a:lnTo>
                    <a:lnTo>
                      <a:pt x="3920" y="68"/>
                    </a:lnTo>
                    <a:close/>
                  </a:path>
                </a:pathLst>
              </a:custGeom>
              <a:solidFill>
                <a:srgbClr val="8D8D8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1" name="iṣļîḑe">
                <a:extLst>
                  <a:ext uri="{FF2B5EF4-FFF2-40B4-BE49-F238E27FC236}">
                    <a16:creationId xmlns:a16="http://schemas.microsoft.com/office/drawing/2014/main" id="{0A4F71D5-96F2-4F1A-A417-FF36186273C9}"/>
                  </a:ext>
                </a:extLst>
              </p:cNvPr>
              <p:cNvSpPr/>
              <p:nvPr/>
            </p:nvSpPr>
            <p:spPr bwMode="auto">
              <a:xfrm>
                <a:off x="1139" y="3175"/>
                <a:ext cx="1564" cy="13"/>
              </a:xfrm>
              <a:custGeom>
                <a:avLst/>
                <a:gdLst>
                  <a:gd name="T0" fmla="*/ 3911 w 7821"/>
                  <a:gd name="T1" fmla="*/ 64 h 64"/>
                  <a:gd name="T2" fmla="*/ 4708 w 7821"/>
                  <a:gd name="T3" fmla="*/ 64 h 64"/>
                  <a:gd name="T4" fmla="*/ 6111 w 7821"/>
                  <a:gd name="T5" fmla="*/ 59 h 64"/>
                  <a:gd name="T6" fmla="*/ 7172 w 7821"/>
                  <a:gd name="T7" fmla="*/ 51 h 64"/>
                  <a:gd name="T8" fmla="*/ 7651 w 7821"/>
                  <a:gd name="T9" fmla="*/ 42 h 64"/>
                  <a:gd name="T10" fmla="*/ 7807 w 7821"/>
                  <a:gd name="T11" fmla="*/ 36 h 64"/>
                  <a:gd name="T12" fmla="*/ 7821 w 7821"/>
                  <a:gd name="T13" fmla="*/ 33 h 64"/>
                  <a:gd name="T14" fmla="*/ 7807 w 7821"/>
                  <a:gd name="T15" fmla="*/ 29 h 64"/>
                  <a:gd name="T16" fmla="*/ 7651 w 7821"/>
                  <a:gd name="T17" fmla="*/ 23 h 64"/>
                  <a:gd name="T18" fmla="*/ 7172 w 7821"/>
                  <a:gd name="T19" fmla="*/ 14 h 64"/>
                  <a:gd name="T20" fmla="*/ 6111 w 7821"/>
                  <a:gd name="T21" fmla="*/ 6 h 64"/>
                  <a:gd name="T22" fmla="*/ 4708 w 7821"/>
                  <a:gd name="T23" fmla="*/ 1 h 64"/>
                  <a:gd name="T24" fmla="*/ 3911 w 7821"/>
                  <a:gd name="T25" fmla="*/ 0 h 64"/>
                  <a:gd name="T26" fmla="*/ 3113 w 7821"/>
                  <a:gd name="T27" fmla="*/ 1 h 64"/>
                  <a:gd name="T28" fmla="*/ 1710 w 7821"/>
                  <a:gd name="T29" fmla="*/ 6 h 64"/>
                  <a:gd name="T30" fmla="*/ 649 w 7821"/>
                  <a:gd name="T31" fmla="*/ 14 h 64"/>
                  <a:gd name="T32" fmla="*/ 170 w 7821"/>
                  <a:gd name="T33" fmla="*/ 23 h 64"/>
                  <a:gd name="T34" fmla="*/ 14 w 7821"/>
                  <a:gd name="T35" fmla="*/ 29 h 64"/>
                  <a:gd name="T36" fmla="*/ 0 w 7821"/>
                  <a:gd name="T37" fmla="*/ 33 h 64"/>
                  <a:gd name="T38" fmla="*/ 14 w 7821"/>
                  <a:gd name="T39" fmla="*/ 36 h 64"/>
                  <a:gd name="T40" fmla="*/ 170 w 7821"/>
                  <a:gd name="T41" fmla="*/ 42 h 64"/>
                  <a:gd name="T42" fmla="*/ 649 w 7821"/>
                  <a:gd name="T43" fmla="*/ 51 h 64"/>
                  <a:gd name="T44" fmla="*/ 1710 w 7821"/>
                  <a:gd name="T45" fmla="*/ 59 h 64"/>
                  <a:gd name="T46" fmla="*/ 3113 w 7821"/>
                  <a:gd name="T47" fmla="*/ 64 h 64"/>
                  <a:gd name="T48" fmla="*/ 3911 w 7821"/>
                  <a:gd name="T49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21" h="64">
                    <a:moveTo>
                      <a:pt x="3911" y="64"/>
                    </a:moveTo>
                    <a:lnTo>
                      <a:pt x="4708" y="64"/>
                    </a:lnTo>
                    <a:lnTo>
                      <a:pt x="6111" y="59"/>
                    </a:lnTo>
                    <a:lnTo>
                      <a:pt x="7172" y="51"/>
                    </a:lnTo>
                    <a:lnTo>
                      <a:pt x="7651" y="42"/>
                    </a:lnTo>
                    <a:lnTo>
                      <a:pt x="7807" y="36"/>
                    </a:lnTo>
                    <a:lnTo>
                      <a:pt x="7821" y="33"/>
                    </a:lnTo>
                    <a:lnTo>
                      <a:pt x="7807" y="29"/>
                    </a:lnTo>
                    <a:lnTo>
                      <a:pt x="7651" y="23"/>
                    </a:lnTo>
                    <a:lnTo>
                      <a:pt x="7172" y="14"/>
                    </a:lnTo>
                    <a:lnTo>
                      <a:pt x="6111" y="6"/>
                    </a:lnTo>
                    <a:lnTo>
                      <a:pt x="4708" y="1"/>
                    </a:lnTo>
                    <a:lnTo>
                      <a:pt x="3911" y="0"/>
                    </a:lnTo>
                    <a:lnTo>
                      <a:pt x="3113" y="1"/>
                    </a:lnTo>
                    <a:lnTo>
                      <a:pt x="1710" y="6"/>
                    </a:lnTo>
                    <a:lnTo>
                      <a:pt x="649" y="14"/>
                    </a:lnTo>
                    <a:lnTo>
                      <a:pt x="170" y="23"/>
                    </a:lnTo>
                    <a:lnTo>
                      <a:pt x="14" y="29"/>
                    </a:lnTo>
                    <a:lnTo>
                      <a:pt x="0" y="33"/>
                    </a:lnTo>
                    <a:lnTo>
                      <a:pt x="14" y="36"/>
                    </a:lnTo>
                    <a:lnTo>
                      <a:pt x="170" y="42"/>
                    </a:lnTo>
                    <a:lnTo>
                      <a:pt x="649" y="51"/>
                    </a:lnTo>
                    <a:lnTo>
                      <a:pt x="1710" y="59"/>
                    </a:lnTo>
                    <a:lnTo>
                      <a:pt x="3113" y="64"/>
                    </a:lnTo>
                    <a:lnTo>
                      <a:pt x="3911" y="64"/>
                    </a:lnTo>
                    <a:close/>
                  </a:path>
                </a:pathLst>
              </a:custGeom>
              <a:solidFill>
                <a:srgbClr val="8C8C8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2" name="iṥḻíďe">
                <a:extLst>
                  <a:ext uri="{FF2B5EF4-FFF2-40B4-BE49-F238E27FC236}">
                    <a16:creationId xmlns:a16="http://schemas.microsoft.com/office/drawing/2014/main" id="{4D57E3DC-E798-4A05-97B8-00F0015B3AB4}"/>
                  </a:ext>
                </a:extLst>
              </p:cNvPr>
              <p:cNvSpPr/>
              <p:nvPr/>
            </p:nvSpPr>
            <p:spPr bwMode="auto">
              <a:xfrm>
                <a:off x="1141" y="3176"/>
                <a:ext cx="1561" cy="12"/>
              </a:xfrm>
              <a:custGeom>
                <a:avLst/>
                <a:gdLst>
                  <a:gd name="T0" fmla="*/ 3903 w 7805"/>
                  <a:gd name="T1" fmla="*/ 60 h 60"/>
                  <a:gd name="T2" fmla="*/ 4698 w 7805"/>
                  <a:gd name="T3" fmla="*/ 60 h 60"/>
                  <a:gd name="T4" fmla="*/ 6099 w 7805"/>
                  <a:gd name="T5" fmla="*/ 55 h 60"/>
                  <a:gd name="T6" fmla="*/ 7157 w 7805"/>
                  <a:gd name="T7" fmla="*/ 47 h 60"/>
                  <a:gd name="T8" fmla="*/ 7635 w 7805"/>
                  <a:gd name="T9" fmla="*/ 40 h 60"/>
                  <a:gd name="T10" fmla="*/ 7791 w 7805"/>
                  <a:gd name="T11" fmla="*/ 34 h 60"/>
                  <a:gd name="T12" fmla="*/ 7805 w 7805"/>
                  <a:gd name="T13" fmla="*/ 31 h 60"/>
                  <a:gd name="T14" fmla="*/ 7791 w 7805"/>
                  <a:gd name="T15" fmla="*/ 27 h 60"/>
                  <a:gd name="T16" fmla="*/ 7635 w 7805"/>
                  <a:gd name="T17" fmla="*/ 21 h 60"/>
                  <a:gd name="T18" fmla="*/ 7157 w 7805"/>
                  <a:gd name="T19" fmla="*/ 13 h 60"/>
                  <a:gd name="T20" fmla="*/ 6099 w 7805"/>
                  <a:gd name="T21" fmla="*/ 5 h 60"/>
                  <a:gd name="T22" fmla="*/ 4698 w 7805"/>
                  <a:gd name="T23" fmla="*/ 1 h 60"/>
                  <a:gd name="T24" fmla="*/ 3903 w 7805"/>
                  <a:gd name="T25" fmla="*/ 0 h 60"/>
                  <a:gd name="T26" fmla="*/ 3107 w 7805"/>
                  <a:gd name="T27" fmla="*/ 1 h 60"/>
                  <a:gd name="T28" fmla="*/ 1706 w 7805"/>
                  <a:gd name="T29" fmla="*/ 5 h 60"/>
                  <a:gd name="T30" fmla="*/ 648 w 7805"/>
                  <a:gd name="T31" fmla="*/ 13 h 60"/>
                  <a:gd name="T32" fmla="*/ 170 w 7805"/>
                  <a:gd name="T33" fmla="*/ 21 h 60"/>
                  <a:gd name="T34" fmla="*/ 14 w 7805"/>
                  <a:gd name="T35" fmla="*/ 27 h 60"/>
                  <a:gd name="T36" fmla="*/ 0 w 7805"/>
                  <a:gd name="T37" fmla="*/ 31 h 60"/>
                  <a:gd name="T38" fmla="*/ 14 w 7805"/>
                  <a:gd name="T39" fmla="*/ 34 h 60"/>
                  <a:gd name="T40" fmla="*/ 170 w 7805"/>
                  <a:gd name="T41" fmla="*/ 40 h 60"/>
                  <a:gd name="T42" fmla="*/ 648 w 7805"/>
                  <a:gd name="T43" fmla="*/ 47 h 60"/>
                  <a:gd name="T44" fmla="*/ 1706 w 7805"/>
                  <a:gd name="T45" fmla="*/ 55 h 60"/>
                  <a:gd name="T46" fmla="*/ 3107 w 7805"/>
                  <a:gd name="T47" fmla="*/ 60 h 60"/>
                  <a:gd name="T48" fmla="*/ 3903 w 7805"/>
                  <a:gd name="T49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805" h="60">
                    <a:moveTo>
                      <a:pt x="3903" y="60"/>
                    </a:moveTo>
                    <a:lnTo>
                      <a:pt x="4698" y="60"/>
                    </a:lnTo>
                    <a:lnTo>
                      <a:pt x="6099" y="55"/>
                    </a:lnTo>
                    <a:lnTo>
                      <a:pt x="7157" y="47"/>
                    </a:lnTo>
                    <a:lnTo>
                      <a:pt x="7635" y="40"/>
                    </a:lnTo>
                    <a:lnTo>
                      <a:pt x="7791" y="34"/>
                    </a:lnTo>
                    <a:lnTo>
                      <a:pt x="7805" y="31"/>
                    </a:lnTo>
                    <a:lnTo>
                      <a:pt x="7791" y="27"/>
                    </a:lnTo>
                    <a:lnTo>
                      <a:pt x="7635" y="21"/>
                    </a:lnTo>
                    <a:lnTo>
                      <a:pt x="7157" y="13"/>
                    </a:lnTo>
                    <a:lnTo>
                      <a:pt x="6099" y="5"/>
                    </a:lnTo>
                    <a:lnTo>
                      <a:pt x="4698" y="1"/>
                    </a:lnTo>
                    <a:lnTo>
                      <a:pt x="3903" y="0"/>
                    </a:lnTo>
                    <a:lnTo>
                      <a:pt x="3107" y="1"/>
                    </a:lnTo>
                    <a:lnTo>
                      <a:pt x="1706" y="5"/>
                    </a:lnTo>
                    <a:lnTo>
                      <a:pt x="648" y="13"/>
                    </a:lnTo>
                    <a:lnTo>
                      <a:pt x="170" y="21"/>
                    </a:lnTo>
                    <a:lnTo>
                      <a:pt x="14" y="27"/>
                    </a:lnTo>
                    <a:lnTo>
                      <a:pt x="0" y="31"/>
                    </a:lnTo>
                    <a:lnTo>
                      <a:pt x="14" y="34"/>
                    </a:lnTo>
                    <a:lnTo>
                      <a:pt x="170" y="40"/>
                    </a:lnTo>
                    <a:lnTo>
                      <a:pt x="648" y="47"/>
                    </a:lnTo>
                    <a:lnTo>
                      <a:pt x="1706" y="55"/>
                    </a:lnTo>
                    <a:lnTo>
                      <a:pt x="3107" y="60"/>
                    </a:lnTo>
                    <a:lnTo>
                      <a:pt x="3903" y="60"/>
                    </a:lnTo>
                    <a:close/>
                  </a:path>
                </a:pathLst>
              </a:custGeom>
              <a:solidFill>
                <a:srgbClr val="8B8B8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3" name="íṣḷïďe">
                <a:extLst>
                  <a:ext uri="{FF2B5EF4-FFF2-40B4-BE49-F238E27FC236}">
                    <a16:creationId xmlns:a16="http://schemas.microsoft.com/office/drawing/2014/main" id="{5DFCBC37-E852-4073-9E15-87214735135A}"/>
                  </a:ext>
                </a:extLst>
              </p:cNvPr>
              <p:cNvSpPr/>
              <p:nvPr/>
            </p:nvSpPr>
            <p:spPr bwMode="auto">
              <a:xfrm>
                <a:off x="1143" y="3176"/>
                <a:ext cx="1557" cy="11"/>
              </a:xfrm>
              <a:custGeom>
                <a:avLst/>
                <a:gdLst>
                  <a:gd name="T0" fmla="*/ 3893 w 7785"/>
                  <a:gd name="T1" fmla="*/ 56 h 56"/>
                  <a:gd name="T2" fmla="*/ 5455 w 7785"/>
                  <a:gd name="T3" fmla="*/ 55 h 56"/>
                  <a:gd name="T4" fmla="*/ 7140 w 7785"/>
                  <a:gd name="T5" fmla="*/ 44 h 56"/>
                  <a:gd name="T6" fmla="*/ 7617 w 7785"/>
                  <a:gd name="T7" fmla="*/ 37 h 56"/>
                  <a:gd name="T8" fmla="*/ 7772 w 7785"/>
                  <a:gd name="T9" fmla="*/ 32 h 56"/>
                  <a:gd name="T10" fmla="*/ 7785 w 7785"/>
                  <a:gd name="T11" fmla="*/ 29 h 56"/>
                  <a:gd name="T12" fmla="*/ 7772 w 7785"/>
                  <a:gd name="T13" fmla="*/ 25 h 56"/>
                  <a:gd name="T14" fmla="*/ 7617 w 7785"/>
                  <a:gd name="T15" fmla="*/ 20 h 56"/>
                  <a:gd name="T16" fmla="*/ 7140 w 7785"/>
                  <a:gd name="T17" fmla="*/ 12 h 56"/>
                  <a:gd name="T18" fmla="*/ 5455 w 7785"/>
                  <a:gd name="T19" fmla="*/ 2 h 56"/>
                  <a:gd name="T20" fmla="*/ 3893 w 7785"/>
                  <a:gd name="T21" fmla="*/ 0 h 56"/>
                  <a:gd name="T22" fmla="*/ 2330 w 7785"/>
                  <a:gd name="T23" fmla="*/ 2 h 56"/>
                  <a:gd name="T24" fmla="*/ 645 w 7785"/>
                  <a:gd name="T25" fmla="*/ 12 h 56"/>
                  <a:gd name="T26" fmla="*/ 168 w 7785"/>
                  <a:gd name="T27" fmla="*/ 20 h 56"/>
                  <a:gd name="T28" fmla="*/ 13 w 7785"/>
                  <a:gd name="T29" fmla="*/ 25 h 56"/>
                  <a:gd name="T30" fmla="*/ 0 w 7785"/>
                  <a:gd name="T31" fmla="*/ 29 h 56"/>
                  <a:gd name="T32" fmla="*/ 13 w 7785"/>
                  <a:gd name="T33" fmla="*/ 32 h 56"/>
                  <a:gd name="T34" fmla="*/ 168 w 7785"/>
                  <a:gd name="T35" fmla="*/ 37 h 56"/>
                  <a:gd name="T36" fmla="*/ 645 w 7785"/>
                  <a:gd name="T37" fmla="*/ 44 h 56"/>
                  <a:gd name="T38" fmla="*/ 2330 w 7785"/>
                  <a:gd name="T39" fmla="*/ 55 h 56"/>
                  <a:gd name="T40" fmla="*/ 3893 w 7785"/>
                  <a:gd name="T4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785" h="56">
                    <a:moveTo>
                      <a:pt x="3893" y="56"/>
                    </a:moveTo>
                    <a:lnTo>
                      <a:pt x="5455" y="55"/>
                    </a:lnTo>
                    <a:lnTo>
                      <a:pt x="7140" y="44"/>
                    </a:lnTo>
                    <a:lnTo>
                      <a:pt x="7617" y="37"/>
                    </a:lnTo>
                    <a:lnTo>
                      <a:pt x="7772" y="32"/>
                    </a:lnTo>
                    <a:lnTo>
                      <a:pt x="7785" y="29"/>
                    </a:lnTo>
                    <a:lnTo>
                      <a:pt x="7772" y="25"/>
                    </a:lnTo>
                    <a:lnTo>
                      <a:pt x="7617" y="20"/>
                    </a:lnTo>
                    <a:lnTo>
                      <a:pt x="7140" y="12"/>
                    </a:lnTo>
                    <a:lnTo>
                      <a:pt x="5455" y="2"/>
                    </a:lnTo>
                    <a:lnTo>
                      <a:pt x="3893" y="0"/>
                    </a:lnTo>
                    <a:lnTo>
                      <a:pt x="2330" y="2"/>
                    </a:lnTo>
                    <a:lnTo>
                      <a:pt x="645" y="12"/>
                    </a:lnTo>
                    <a:lnTo>
                      <a:pt x="168" y="20"/>
                    </a:lnTo>
                    <a:lnTo>
                      <a:pt x="13" y="25"/>
                    </a:lnTo>
                    <a:lnTo>
                      <a:pt x="0" y="29"/>
                    </a:lnTo>
                    <a:lnTo>
                      <a:pt x="13" y="32"/>
                    </a:lnTo>
                    <a:lnTo>
                      <a:pt x="168" y="37"/>
                    </a:lnTo>
                    <a:lnTo>
                      <a:pt x="645" y="44"/>
                    </a:lnTo>
                    <a:lnTo>
                      <a:pt x="2330" y="55"/>
                    </a:lnTo>
                    <a:lnTo>
                      <a:pt x="3893" y="56"/>
                    </a:lnTo>
                    <a:close/>
                  </a:path>
                </a:pathLst>
              </a:custGeom>
              <a:solidFill>
                <a:srgbClr val="8A8A8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4" name="ísļïdé">
                <a:extLst>
                  <a:ext uri="{FF2B5EF4-FFF2-40B4-BE49-F238E27FC236}">
                    <a16:creationId xmlns:a16="http://schemas.microsoft.com/office/drawing/2014/main" id="{7D9C1719-951F-4A58-9820-D080B01F8A53}"/>
                  </a:ext>
                </a:extLst>
              </p:cNvPr>
              <p:cNvSpPr/>
              <p:nvPr/>
            </p:nvSpPr>
            <p:spPr bwMode="auto">
              <a:xfrm>
                <a:off x="1144" y="3177"/>
                <a:ext cx="1554" cy="10"/>
              </a:xfrm>
              <a:custGeom>
                <a:avLst/>
                <a:gdLst>
                  <a:gd name="T0" fmla="*/ 3885 w 7769"/>
                  <a:gd name="T1" fmla="*/ 51 h 51"/>
                  <a:gd name="T2" fmla="*/ 5442 w 7769"/>
                  <a:gd name="T3" fmla="*/ 50 h 51"/>
                  <a:gd name="T4" fmla="*/ 7125 w 7769"/>
                  <a:gd name="T5" fmla="*/ 40 h 51"/>
                  <a:gd name="T6" fmla="*/ 7601 w 7769"/>
                  <a:gd name="T7" fmla="*/ 33 h 51"/>
                  <a:gd name="T8" fmla="*/ 7756 w 7769"/>
                  <a:gd name="T9" fmla="*/ 28 h 51"/>
                  <a:gd name="T10" fmla="*/ 7769 w 7769"/>
                  <a:gd name="T11" fmla="*/ 26 h 51"/>
                  <a:gd name="T12" fmla="*/ 7756 w 7769"/>
                  <a:gd name="T13" fmla="*/ 22 h 51"/>
                  <a:gd name="T14" fmla="*/ 7601 w 7769"/>
                  <a:gd name="T15" fmla="*/ 17 h 51"/>
                  <a:gd name="T16" fmla="*/ 7125 w 7769"/>
                  <a:gd name="T17" fmla="*/ 11 h 51"/>
                  <a:gd name="T18" fmla="*/ 5442 w 7769"/>
                  <a:gd name="T19" fmla="*/ 1 h 51"/>
                  <a:gd name="T20" fmla="*/ 3885 w 7769"/>
                  <a:gd name="T21" fmla="*/ 0 h 51"/>
                  <a:gd name="T22" fmla="*/ 2327 w 7769"/>
                  <a:gd name="T23" fmla="*/ 1 h 51"/>
                  <a:gd name="T24" fmla="*/ 644 w 7769"/>
                  <a:gd name="T25" fmla="*/ 11 h 51"/>
                  <a:gd name="T26" fmla="*/ 168 w 7769"/>
                  <a:gd name="T27" fmla="*/ 17 h 51"/>
                  <a:gd name="T28" fmla="*/ 13 w 7769"/>
                  <a:gd name="T29" fmla="*/ 22 h 51"/>
                  <a:gd name="T30" fmla="*/ 0 w 7769"/>
                  <a:gd name="T31" fmla="*/ 26 h 51"/>
                  <a:gd name="T32" fmla="*/ 13 w 7769"/>
                  <a:gd name="T33" fmla="*/ 28 h 51"/>
                  <a:gd name="T34" fmla="*/ 168 w 7769"/>
                  <a:gd name="T35" fmla="*/ 33 h 51"/>
                  <a:gd name="T36" fmla="*/ 644 w 7769"/>
                  <a:gd name="T37" fmla="*/ 40 h 51"/>
                  <a:gd name="T38" fmla="*/ 2327 w 7769"/>
                  <a:gd name="T39" fmla="*/ 50 h 51"/>
                  <a:gd name="T40" fmla="*/ 3885 w 7769"/>
                  <a:gd name="T4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769" h="51">
                    <a:moveTo>
                      <a:pt x="3885" y="51"/>
                    </a:moveTo>
                    <a:lnTo>
                      <a:pt x="5442" y="50"/>
                    </a:lnTo>
                    <a:lnTo>
                      <a:pt x="7125" y="40"/>
                    </a:lnTo>
                    <a:lnTo>
                      <a:pt x="7601" y="33"/>
                    </a:lnTo>
                    <a:lnTo>
                      <a:pt x="7756" y="28"/>
                    </a:lnTo>
                    <a:lnTo>
                      <a:pt x="7769" y="26"/>
                    </a:lnTo>
                    <a:lnTo>
                      <a:pt x="7756" y="22"/>
                    </a:lnTo>
                    <a:lnTo>
                      <a:pt x="7601" y="17"/>
                    </a:lnTo>
                    <a:lnTo>
                      <a:pt x="7125" y="11"/>
                    </a:lnTo>
                    <a:lnTo>
                      <a:pt x="5442" y="1"/>
                    </a:lnTo>
                    <a:lnTo>
                      <a:pt x="3885" y="0"/>
                    </a:lnTo>
                    <a:lnTo>
                      <a:pt x="2327" y="1"/>
                    </a:lnTo>
                    <a:lnTo>
                      <a:pt x="644" y="11"/>
                    </a:lnTo>
                    <a:lnTo>
                      <a:pt x="168" y="17"/>
                    </a:lnTo>
                    <a:lnTo>
                      <a:pt x="13" y="22"/>
                    </a:lnTo>
                    <a:lnTo>
                      <a:pt x="0" y="26"/>
                    </a:lnTo>
                    <a:lnTo>
                      <a:pt x="13" y="28"/>
                    </a:lnTo>
                    <a:lnTo>
                      <a:pt x="168" y="33"/>
                    </a:lnTo>
                    <a:lnTo>
                      <a:pt x="644" y="40"/>
                    </a:lnTo>
                    <a:lnTo>
                      <a:pt x="2327" y="50"/>
                    </a:lnTo>
                    <a:lnTo>
                      <a:pt x="3885" y="51"/>
                    </a:lnTo>
                    <a:close/>
                  </a:path>
                </a:pathLst>
              </a:custGeom>
              <a:solidFill>
                <a:srgbClr val="89898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5" name="íŝḻiḋê">
                <a:extLst>
                  <a:ext uri="{FF2B5EF4-FFF2-40B4-BE49-F238E27FC236}">
                    <a16:creationId xmlns:a16="http://schemas.microsoft.com/office/drawing/2014/main" id="{4C5CABE1-878C-462B-919D-C762058D80C0}"/>
                  </a:ext>
                </a:extLst>
              </p:cNvPr>
              <p:cNvSpPr/>
              <p:nvPr/>
            </p:nvSpPr>
            <p:spPr bwMode="auto">
              <a:xfrm>
                <a:off x="1146" y="3177"/>
                <a:ext cx="1550" cy="9"/>
              </a:xfrm>
              <a:custGeom>
                <a:avLst/>
                <a:gdLst>
                  <a:gd name="T0" fmla="*/ 3876 w 7751"/>
                  <a:gd name="T1" fmla="*/ 47 h 47"/>
                  <a:gd name="T2" fmla="*/ 5430 w 7751"/>
                  <a:gd name="T3" fmla="*/ 46 h 47"/>
                  <a:gd name="T4" fmla="*/ 7109 w 7751"/>
                  <a:gd name="T5" fmla="*/ 37 h 47"/>
                  <a:gd name="T6" fmla="*/ 7582 w 7751"/>
                  <a:gd name="T7" fmla="*/ 31 h 47"/>
                  <a:gd name="T8" fmla="*/ 7738 w 7751"/>
                  <a:gd name="T9" fmla="*/ 26 h 47"/>
                  <a:gd name="T10" fmla="*/ 7751 w 7751"/>
                  <a:gd name="T11" fmla="*/ 24 h 47"/>
                  <a:gd name="T12" fmla="*/ 7738 w 7751"/>
                  <a:gd name="T13" fmla="*/ 20 h 47"/>
                  <a:gd name="T14" fmla="*/ 7582 w 7751"/>
                  <a:gd name="T15" fmla="*/ 16 h 47"/>
                  <a:gd name="T16" fmla="*/ 7109 w 7751"/>
                  <a:gd name="T17" fmla="*/ 10 h 47"/>
                  <a:gd name="T18" fmla="*/ 5430 w 7751"/>
                  <a:gd name="T19" fmla="*/ 1 h 47"/>
                  <a:gd name="T20" fmla="*/ 3876 w 7751"/>
                  <a:gd name="T21" fmla="*/ 0 h 47"/>
                  <a:gd name="T22" fmla="*/ 2321 w 7751"/>
                  <a:gd name="T23" fmla="*/ 1 h 47"/>
                  <a:gd name="T24" fmla="*/ 642 w 7751"/>
                  <a:gd name="T25" fmla="*/ 10 h 47"/>
                  <a:gd name="T26" fmla="*/ 169 w 7751"/>
                  <a:gd name="T27" fmla="*/ 16 h 47"/>
                  <a:gd name="T28" fmla="*/ 13 w 7751"/>
                  <a:gd name="T29" fmla="*/ 20 h 47"/>
                  <a:gd name="T30" fmla="*/ 0 w 7751"/>
                  <a:gd name="T31" fmla="*/ 24 h 47"/>
                  <a:gd name="T32" fmla="*/ 13 w 7751"/>
                  <a:gd name="T33" fmla="*/ 26 h 47"/>
                  <a:gd name="T34" fmla="*/ 169 w 7751"/>
                  <a:gd name="T35" fmla="*/ 31 h 47"/>
                  <a:gd name="T36" fmla="*/ 642 w 7751"/>
                  <a:gd name="T37" fmla="*/ 37 h 47"/>
                  <a:gd name="T38" fmla="*/ 2321 w 7751"/>
                  <a:gd name="T39" fmla="*/ 46 h 47"/>
                  <a:gd name="T40" fmla="*/ 3876 w 7751"/>
                  <a:gd name="T41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751" h="47">
                    <a:moveTo>
                      <a:pt x="3876" y="47"/>
                    </a:moveTo>
                    <a:lnTo>
                      <a:pt x="5430" y="46"/>
                    </a:lnTo>
                    <a:lnTo>
                      <a:pt x="7109" y="37"/>
                    </a:lnTo>
                    <a:lnTo>
                      <a:pt x="7582" y="31"/>
                    </a:lnTo>
                    <a:lnTo>
                      <a:pt x="7738" y="26"/>
                    </a:lnTo>
                    <a:lnTo>
                      <a:pt x="7751" y="24"/>
                    </a:lnTo>
                    <a:lnTo>
                      <a:pt x="7738" y="20"/>
                    </a:lnTo>
                    <a:lnTo>
                      <a:pt x="7582" y="16"/>
                    </a:lnTo>
                    <a:lnTo>
                      <a:pt x="7109" y="10"/>
                    </a:lnTo>
                    <a:lnTo>
                      <a:pt x="5430" y="1"/>
                    </a:lnTo>
                    <a:lnTo>
                      <a:pt x="3876" y="0"/>
                    </a:lnTo>
                    <a:lnTo>
                      <a:pt x="2321" y="1"/>
                    </a:lnTo>
                    <a:lnTo>
                      <a:pt x="642" y="10"/>
                    </a:lnTo>
                    <a:lnTo>
                      <a:pt x="169" y="16"/>
                    </a:lnTo>
                    <a:lnTo>
                      <a:pt x="13" y="20"/>
                    </a:lnTo>
                    <a:lnTo>
                      <a:pt x="0" y="24"/>
                    </a:lnTo>
                    <a:lnTo>
                      <a:pt x="13" y="26"/>
                    </a:lnTo>
                    <a:lnTo>
                      <a:pt x="169" y="31"/>
                    </a:lnTo>
                    <a:lnTo>
                      <a:pt x="642" y="37"/>
                    </a:lnTo>
                    <a:lnTo>
                      <a:pt x="2321" y="46"/>
                    </a:lnTo>
                    <a:lnTo>
                      <a:pt x="3876" y="47"/>
                    </a:lnTo>
                    <a:close/>
                  </a:path>
                </a:pathLst>
              </a:custGeom>
              <a:solidFill>
                <a:srgbClr val="88888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6" name="ïsḻíďè">
                <a:extLst>
                  <a:ext uri="{FF2B5EF4-FFF2-40B4-BE49-F238E27FC236}">
                    <a16:creationId xmlns:a16="http://schemas.microsoft.com/office/drawing/2014/main" id="{6241BD10-DD53-429C-AF9D-27EBAAA25DB6}"/>
                  </a:ext>
                </a:extLst>
              </p:cNvPr>
              <p:cNvSpPr/>
              <p:nvPr/>
            </p:nvSpPr>
            <p:spPr bwMode="auto">
              <a:xfrm>
                <a:off x="1148" y="3177"/>
                <a:ext cx="1547" cy="9"/>
              </a:xfrm>
              <a:custGeom>
                <a:avLst/>
                <a:gdLst>
                  <a:gd name="T0" fmla="*/ 3868 w 7735"/>
                  <a:gd name="T1" fmla="*/ 43 h 43"/>
                  <a:gd name="T2" fmla="*/ 5418 w 7735"/>
                  <a:gd name="T3" fmla="*/ 42 h 43"/>
                  <a:gd name="T4" fmla="*/ 7093 w 7735"/>
                  <a:gd name="T5" fmla="*/ 34 h 43"/>
                  <a:gd name="T6" fmla="*/ 7680 w 7735"/>
                  <a:gd name="T7" fmla="*/ 26 h 43"/>
                  <a:gd name="T8" fmla="*/ 7735 w 7735"/>
                  <a:gd name="T9" fmla="*/ 22 h 43"/>
                  <a:gd name="T10" fmla="*/ 7680 w 7735"/>
                  <a:gd name="T11" fmla="*/ 17 h 43"/>
                  <a:gd name="T12" fmla="*/ 7093 w 7735"/>
                  <a:gd name="T13" fmla="*/ 9 h 43"/>
                  <a:gd name="T14" fmla="*/ 5418 w 7735"/>
                  <a:gd name="T15" fmla="*/ 1 h 43"/>
                  <a:gd name="T16" fmla="*/ 3868 w 7735"/>
                  <a:gd name="T17" fmla="*/ 0 h 43"/>
                  <a:gd name="T18" fmla="*/ 2317 w 7735"/>
                  <a:gd name="T19" fmla="*/ 1 h 43"/>
                  <a:gd name="T20" fmla="*/ 642 w 7735"/>
                  <a:gd name="T21" fmla="*/ 9 h 43"/>
                  <a:gd name="T22" fmla="*/ 55 w 7735"/>
                  <a:gd name="T23" fmla="*/ 17 h 43"/>
                  <a:gd name="T24" fmla="*/ 0 w 7735"/>
                  <a:gd name="T25" fmla="*/ 22 h 43"/>
                  <a:gd name="T26" fmla="*/ 55 w 7735"/>
                  <a:gd name="T27" fmla="*/ 26 h 43"/>
                  <a:gd name="T28" fmla="*/ 642 w 7735"/>
                  <a:gd name="T29" fmla="*/ 34 h 43"/>
                  <a:gd name="T30" fmla="*/ 2317 w 7735"/>
                  <a:gd name="T31" fmla="*/ 42 h 43"/>
                  <a:gd name="T32" fmla="*/ 3868 w 7735"/>
                  <a:gd name="T33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35" h="43">
                    <a:moveTo>
                      <a:pt x="3868" y="43"/>
                    </a:moveTo>
                    <a:lnTo>
                      <a:pt x="5418" y="42"/>
                    </a:lnTo>
                    <a:lnTo>
                      <a:pt x="7093" y="34"/>
                    </a:lnTo>
                    <a:lnTo>
                      <a:pt x="7680" y="26"/>
                    </a:lnTo>
                    <a:lnTo>
                      <a:pt x="7735" y="22"/>
                    </a:lnTo>
                    <a:lnTo>
                      <a:pt x="7680" y="17"/>
                    </a:lnTo>
                    <a:lnTo>
                      <a:pt x="7093" y="9"/>
                    </a:lnTo>
                    <a:lnTo>
                      <a:pt x="5418" y="1"/>
                    </a:lnTo>
                    <a:lnTo>
                      <a:pt x="3868" y="0"/>
                    </a:lnTo>
                    <a:lnTo>
                      <a:pt x="2317" y="1"/>
                    </a:lnTo>
                    <a:lnTo>
                      <a:pt x="642" y="9"/>
                    </a:lnTo>
                    <a:lnTo>
                      <a:pt x="55" y="17"/>
                    </a:lnTo>
                    <a:lnTo>
                      <a:pt x="0" y="22"/>
                    </a:lnTo>
                    <a:lnTo>
                      <a:pt x="55" y="26"/>
                    </a:lnTo>
                    <a:lnTo>
                      <a:pt x="642" y="34"/>
                    </a:lnTo>
                    <a:lnTo>
                      <a:pt x="2317" y="42"/>
                    </a:lnTo>
                    <a:lnTo>
                      <a:pt x="3868" y="43"/>
                    </a:lnTo>
                    <a:close/>
                  </a:path>
                </a:pathLst>
              </a:custGeom>
              <a:solidFill>
                <a:srgbClr val="87878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7" name="íSļîḑe">
                <a:extLst>
                  <a:ext uri="{FF2B5EF4-FFF2-40B4-BE49-F238E27FC236}">
                    <a16:creationId xmlns:a16="http://schemas.microsoft.com/office/drawing/2014/main" id="{C73DF0BE-1D57-4CD0-957C-1E669F890687}"/>
                  </a:ext>
                </a:extLst>
              </p:cNvPr>
              <p:cNvSpPr/>
              <p:nvPr/>
            </p:nvSpPr>
            <p:spPr bwMode="auto">
              <a:xfrm>
                <a:off x="1150" y="3178"/>
                <a:ext cx="1543" cy="8"/>
              </a:xfrm>
              <a:custGeom>
                <a:avLst/>
                <a:gdLst>
                  <a:gd name="T0" fmla="*/ 3858 w 7715"/>
                  <a:gd name="T1" fmla="*/ 39 h 39"/>
                  <a:gd name="T2" fmla="*/ 5405 w 7715"/>
                  <a:gd name="T3" fmla="*/ 38 h 39"/>
                  <a:gd name="T4" fmla="*/ 7076 w 7715"/>
                  <a:gd name="T5" fmla="*/ 31 h 39"/>
                  <a:gd name="T6" fmla="*/ 7662 w 7715"/>
                  <a:gd name="T7" fmla="*/ 24 h 39"/>
                  <a:gd name="T8" fmla="*/ 7715 w 7715"/>
                  <a:gd name="T9" fmla="*/ 20 h 39"/>
                  <a:gd name="T10" fmla="*/ 7662 w 7715"/>
                  <a:gd name="T11" fmla="*/ 15 h 39"/>
                  <a:gd name="T12" fmla="*/ 7076 w 7715"/>
                  <a:gd name="T13" fmla="*/ 8 h 39"/>
                  <a:gd name="T14" fmla="*/ 5405 w 7715"/>
                  <a:gd name="T15" fmla="*/ 1 h 39"/>
                  <a:gd name="T16" fmla="*/ 3858 w 7715"/>
                  <a:gd name="T17" fmla="*/ 0 h 39"/>
                  <a:gd name="T18" fmla="*/ 2310 w 7715"/>
                  <a:gd name="T19" fmla="*/ 1 h 39"/>
                  <a:gd name="T20" fmla="*/ 639 w 7715"/>
                  <a:gd name="T21" fmla="*/ 8 h 39"/>
                  <a:gd name="T22" fmla="*/ 53 w 7715"/>
                  <a:gd name="T23" fmla="*/ 15 h 39"/>
                  <a:gd name="T24" fmla="*/ 0 w 7715"/>
                  <a:gd name="T25" fmla="*/ 20 h 39"/>
                  <a:gd name="T26" fmla="*/ 53 w 7715"/>
                  <a:gd name="T27" fmla="*/ 24 h 39"/>
                  <a:gd name="T28" fmla="*/ 639 w 7715"/>
                  <a:gd name="T29" fmla="*/ 31 h 39"/>
                  <a:gd name="T30" fmla="*/ 2310 w 7715"/>
                  <a:gd name="T31" fmla="*/ 38 h 39"/>
                  <a:gd name="T32" fmla="*/ 3858 w 7715"/>
                  <a:gd name="T33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715" h="39">
                    <a:moveTo>
                      <a:pt x="3858" y="39"/>
                    </a:moveTo>
                    <a:lnTo>
                      <a:pt x="5405" y="38"/>
                    </a:lnTo>
                    <a:lnTo>
                      <a:pt x="7076" y="31"/>
                    </a:lnTo>
                    <a:lnTo>
                      <a:pt x="7662" y="24"/>
                    </a:lnTo>
                    <a:lnTo>
                      <a:pt x="7715" y="20"/>
                    </a:lnTo>
                    <a:lnTo>
                      <a:pt x="7662" y="15"/>
                    </a:lnTo>
                    <a:lnTo>
                      <a:pt x="7076" y="8"/>
                    </a:lnTo>
                    <a:lnTo>
                      <a:pt x="5405" y="1"/>
                    </a:lnTo>
                    <a:lnTo>
                      <a:pt x="3858" y="0"/>
                    </a:lnTo>
                    <a:lnTo>
                      <a:pt x="2310" y="1"/>
                    </a:lnTo>
                    <a:lnTo>
                      <a:pt x="639" y="8"/>
                    </a:lnTo>
                    <a:lnTo>
                      <a:pt x="53" y="15"/>
                    </a:lnTo>
                    <a:lnTo>
                      <a:pt x="0" y="20"/>
                    </a:lnTo>
                    <a:lnTo>
                      <a:pt x="53" y="24"/>
                    </a:lnTo>
                    <a:lnTo>
                      <a:pt x="639" y="31"/>
                    </a:lnTo>
                    <a:lnTo>
                      <a:pt x="2310" y="38"/>
                    </a:lnTo>
                    <a:lnTo>
                      <a:pt x="3858" y="39"/>
                    </a:lnTo>
                    <a:close/>
                  </a:path>
                </a:pathLst>
              </a:custGeom>
              <a:solidFill>
                <a:srgbClr val="86868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8" name="íś1ïḑe">
                <a:extLst>
                  <a:ext uri="{FF2B5EF4-FFF2-40B4-BE49-F238E27FC236}">
                    <a16:creationId xmlns:a16="http://schemas.microsoft.com/office/drawing/2014/main" id="{37F66DE4-4F33-4D4A-8090-4ECC3582BAF7}"/>
                  </a:ext>
                </a:extLst>
              </p:cNvPr>
              <p:cNvSpPr/>
              <p:nvPr/>
            </p:nvSpPr>
            <p:spPr bwMode="auto">
              <a:xfrm>
                <a:off x="1151" y="3178"/>
                <a:ext cx="1540" cy="7"/>
              </a:xfrm>
              <a:custGeom>
                <a:avLst/>
                <a:gdLst>
                  <a:gd name="T0" fmla="*/ 3850 w 7699"/>
                  <a:gd name="T1" fmla="*/ 35 h 35"/>
                  <a:gd name="T2" fmla="*/ 5394 w 7699"/>
                  <a:gd name="T3" fmla="*/ 34 h 35"/>
                  <a:gd name="T4" fmla="*/ 7061 w 7699"/>
                  <a:gd name="T5" fmla="*/ 28 h 35"/>
                  <a:gd name="T6" fmla="*/ 7645 w 7699"/>
                  <a:gd name="T7" fmla="*/ 21 h 35"/>
                  <a:gd name="T8" fmla="*/ 7699 w 7699"/>
                  <a:gd name="T9" fmla="*/ 18 h 35"/>
                  <a:gd name="T10" fmla="*/ 7645 w 7699"/>
                  <a:gd name="T11" fmla="*/ 13 h 35"/>
                  <a:gd name="T12" fmla="*/ 7061 w 7699"/>
                  <a:gd name="T13" fmla="*/ 7 h 35"/>
                  <a:gd name="T14" fmla="*/ 5394 w 7699"/>
                  <a:gd name="T15" fmla="*/ 1 h 35"/>
                  <a:gd name="T16" fmla="*/ 3850 w 7699"/>
                  <a:gd name="T17" fmla="*/ 0 h 35"/>
                  <a:gd name="T18" fmla="*/ 2305 w 7699"/>
                  <a:gd name="T19" fmla="*/ 1 h 35"/>
                  <a:gd name="T20" fmla="*/ 638 w 7699"/>
                  <a:gd name="T21" fmla="*/ 7 h 35"/>
                  <a:gd name="T22" fmla="*/ 54 w 7699"/>
                  <a:gd name="T23" fmla="*/ 13 h 35"/>
                  <a:gd name="T24" fmla="*/ 0 w 7699"/>
                  <a:gd name="T25" fmla="*/ 18 h 35"/>
                  <a:gd name="T26" fmla="*/ 54 w 7699"/>
                  <a:gd name="T27" fmla="*/ 21 h 35"/>
                  <a:gd name="T28" fmla="*/ 638 w 7699"/>
                  <a:gd name="T29" fmla="*/ 28 h 35"/>
                  <a:gd name="T30" fmla="*/ 2305 w 7699"/>
                  <a:gd name="T31" fmla="*/ 34 h 35"/>
                  <a:gd name="T32" fmla="*/ 3850 w 7699"/>
                  <a:gd name="T3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699" h="35">
                    <a:moveTo>
                      <a:pt x="3850" y="35"/>
                    </a:moveTo>
                    <a:lnTo>
                      <a:pt x="5394" y="34"/>
                    </a:lnTo>
                    <a:lnTo>
                      <a:pt x="7061" y="28"/>
                    </a:lnTo>
                    <a:lnTo>
                      <a:pt x="7645" y="21"/>
                    </a:lnTo>
                    <a:lnTo>
                      <a:pt x="7699" y="18"/>
                    </a:lnTo>
                    <a:lnTo>
                      <a:pt x="7645" y="13"/>
                    </a:lnTo>
                    <a:lnTo>
                      <a:pt x="7061" y="7"/>
                    </a:lnTo>
                    <a:lnTo>
                      <a:pt x="5394" y="1"/>
                    </a:lnTo>
                    <a:lnTo>
                      <a:pt x="3850" y="0"/>
                    </a:lnTo>
                    <a:lnTo>
                      <a:pt x="2305" y="1"/>
                    </a:lnTo>
                    <a:lnTo>
                      <a:pt x="638" y="7"/>
                    </a:lnTo>
                    <a:lnTo>
                      <a:pt x="54" y="13"/>
                    </a:lnTo>
                    <a:lnTo>
                      <a:pt x="0" y="18"/>
                    </a:lnTo>
                    <a:lnTo>
                      <a:pt x="54" y="21"/>
                    </a:lnTo>
                    <a:lnTo>
                      <a:pt x="638" y="28"/>
                    </a:lnTo>
                    <a:lnTo>
                      <a:pt x="2305" y="34"/>
                    </a:lnTo>
                    <a:lnTo>
                      <a:pt x="3850" y="35"/>
                    </a:lnTo>
                    <a:close/>
                  </a:path>
                </a:pathLst>
              </a:custGeom>
              <a:solidFill>
                <a:srgbClr val="8585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99" name="ïṡḷiďè">
                <a:extLst>
                  <a:ext uri="{FF2B5EF4-FFF2-40B4-BE49-F238E27FC236}">
                    <a16:creationId xmlns:a16="http://schemas.microsoft.com/office/drawing/2014/main" id="{74CDE12D-5E6C-482C-8653-1BBCB9856E2E}"/>
                  </a:ext>
                </a:extLst>
              </p:cNvPr>
              <p:cNvSpPr/>
              <p:nvPr/>
            </p:nvSpPr>
            <p:spPr bwMode="auto">
              <a:xfrm>
                <a:off x="1153" y="3179"/>
                <a:ext cx="1536" cy="6"/>
              </a:xfrm>
              <a:custGeom>
                <a:avLst/>
                <a:gdLst>
                  <a:gd name="T0" fmla="*/ 3841 w 7681"/>
                  <a:gd name="T1" fmla="*/ 31 h 31"/>
                  <a:gd name="T2" fmla="*/ 5378 w 7681"/>
                  <a:gd name="T3" fmla="*/ 30 h 31"/>
                  <a:gd name="T4" fmla="*/ 7043 w 7681"/>
                  <a:gd name="T5" fmla="*/ 24 h 31"/>
                  <a:gd name="T6" fmla="*/ 7628 w 7681"/>
                  <a:gd name="T7" fmla="*/ 19 h 31"/>
                  <a:gd name="T8" fmla="*/ 7681 w 7681"/>
                  <a:gd name="T9" fmla="*/ 16 h 31"/>
                  <a:gd name="T10" fmla="*/ 7628 w 7681"/>
                  <a:gd name="T11" fmla="*/ 12 h 31"/>
                  <a:gd name="T12" fmla="*/ 7043 w 7681"/>
                  <a:gd name="T13" fmla="*/ 6 h 31"/>
                  <a:gd name="T14" fmla="*/ 5378 w 7681"/>
                  <a:gd name="T15" fmla="*/ 0 h 31"/>
                  <a:gd name="T16" fmla="*/ 3841 w 7681"/>
                  <a:gd name="T17" fmla="*/ 0 h 31"/>
                  <a:gd name="T18" fmla="*/ 2303 w 7681"/>
                  <a:gd name="T19" fmla="*/ 0 h 31"/>
                  <a:gd name="T20" fmla="*/ 638 w 7681"/>
                  <a:gd name="T21" fmla="*/ 6 h 31"/>
                  <a:gd name="T22" fmla="*/ 54 w 7681"/>
                  <a:gd name="T23" fmla="*/ 12 h 31"/>
                  <a:gd name="T24" fmla="*/ 0 w 7681"/>
                  <a:gd name="T25" fmla="*/ 16 h 31"/>
                  <a:gd name="T26" fmla="*/ 54 w 7681"/>
                  <a:gd name="T27" fmla="*/ 19 h 31"/>
                  <a:gd name="T28" fmla="*/ 638 w 7681"/>
                  <a:gd name="T29" fmla="*/ 24 h 31"/>
                  <a:gd name="T30" fmla="*/ 2303 w 7681"/>
                  <a:gd name="T31" fmla="*/ 30 h 31"/>
                  <a:gd name="T32" fmla="*/ 3841 w 7681"/>
                  <a:gd name="T3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681" h="31">
                    <a:moveTo>
                      <a:pt x="3841" y="31"/>
                    </a:moveTo>
                    <a:lnTo>
                      <a:pt x="5378" y="30"/>
                    </a:lnTo>
                    <a:lnTo>
                      <a:pt x="7043" y="24"/>
                    </a:lnTo>
                    <a:lnTo>
                      <a:pt x="7628" y="19"/>
                    </a:lnTo>
                    <a:lnTo>
                      <a:pt x="7681" y="16"/>
                    </a:lnTo>
                    <a:lnTo>
                      <a:pt x="7628" y="12"/>
                    </a:lnTo>
                    <a:lnTo>
                      <a:pt x="7043" y="6"/>
                    </a:lnTo>
                    <a:lnTo>
                      <a:pt x="5378" y="0"/>
                    </a:lnTo>
                    <a:lnTo>
                      <a:pt x="3841" y="0"/>
                    </a:lnTo>
                    <a:lnTo>
                      <a:pt x="2303" y="0"/>
                    </a:lnTo>
                    <a:lnTo>
                      <a:pt x="638" y="6"/>
                    </a:lnTo>
                    <a:lnTo>
                      <a:pt x="54" y="12"/>
                    </a:lnTo>
                    <a:lnTo>
                      <a:pt x="0" y="16"/>
                    </a:lnTo>
                    <a:lnTo>
                      <a:pt x="54" y="19"/>
                    </a:lnTo>
                    <a:lnTo>
                      <a:pt x="638" y="24"/>
                    </a:lnTo>
                    <a:lnTo>
                      <a:pt x="2303" y="30"/>
                    </a:lnTo>
                    <a:lnTo>
                      <a:pt x="3841" y="31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0" name="ïsļïḋê">
                <a:extLst>
                  <a:ext uri="{FF2B5EF4-FFF2-40B4-BE49-F238E27FC236}">
                    <a16:creationId xmlns:a16="http://schemas.microsoft.com/office/drawing/2014/main" id="{36274DC0-091A-44C5-AB9E-1FAFEE680404}"/>
                  </a:ext>
                </a:extLst>
              </p:cNvPr>
              <p:cNvSpPr/>
              <p:nvPr/>
            </p:nvSpPr>
            <p:spPr bwMode="auto">
              <a:xfrm>
                <a:off x="975" y="1987"/>
                <a:ext cx="1892" cy="1196"/>
              </a:xfrm>
              <a:custGeom>
                <a:avLst/>
                <a:gdLst>
                  <a:gd name="T0" fmla="*/ 9463 w 9463"/>
                  <a:gd name="T1" fmla="*/ 5677 h 5980"/>
                  <a:gd name="T2" fmla="*/ 9463 w 9463"/>
                  <a:gd name="T3" fmla="*/ 5678 h 5980"/>
                  <a:gd name="T4" fmla="*/ 9463 w 9463"/>
                  <a:gd name="T5" fmla="*/ 5678 h 5980"/>
                  <a:gd name="T6" fmla="*/ 9461 w 9463"/>
                  <a:gd name="T7" fmla="*/ 5716 h 5980"/>
                  <a:gd name="T8" fmla="*/ 9449 w 9463"/>
                  <a:gd name="T9" fmla="*/ 5767 h 5980"/>
                  <a:gd name="T10" fmla="*/ 9435 w 9463"/>
                  <a:gd name="T11" fmla="*/ 5798 h 5980"/>
                  <a:gd name="T12" fmla="*/ 9407 w 9463"/>
                  <a:gd name="T13" fmla="*/ 5840 h 5980"/>
                  <a:gd name="T14" fmla="*/ 9356 w 9463"/>
                  <a:gd name="T15" fmla="*/ 5887 h 5980"/>
                  <a:gd name="T16" fmla="*/ 9288 w 9463"/>
                  <a:gd name="T17" fmla="*/ 5924 h 5980"/>
                  <a:gd name="T18" fmla="*/ 9204 w 9463"/>
                  <a:gd name="T19" fmla="*/ 5952 h 5980"/>
                  <a:gd name="T20" fmla="*/ 9104 w 9463"/>
                  <a:gd name="T21" fmla="*/ 5970 h 5980"/>
                  <a:gd name="T22" fmla="*/ 8989 w 9463"/>
                  <a:gd name="T23" fmla="*/ 5979 h 5980"/>
                  <a:gd name="T24" fmla="*/ 8925 w 9463"/>
                  <a:gd name="T25" fmla="*/ 5980 h 5980"/>
                  <a:gd name="T26" fmla="*/ 533 w 9463"/>
                  <a:gd name="T27" fmla="*/ 5980 h 5980"/>
                  <a:gd name="T28" fmla="*/ 469 w 9463"/>
                  <a:gd name="T29" fmla="*/ 5979 h 5980"/>
                  <a:gd name="T30" fmla="*/ 354 w 9463"/>
                  <a:gd name="T31" fmla="*/ 5968 h 5980"/>
                  <a:gd name="T32" fmla="*/ 255 w 9463"/>
                  <a:gd name="T33" fmla="*/ 5948 h 5980"/>
                  <a:gd name="T34" fmla="*/ 173 w 9463"/>
                  <a:gd name="T35" fmla="*/ 5918 h 5980"/>
                  <a:gd name="T36" fmla="*/ 107 w 9463"/>
                  <a:gd name="T37" fmla="*/ 5879 h 5980"/>
                  <a:gd name="T38" fmla="*/ 57 w 9463"/>
                  <a:gd name="T39" fmla="*/ 5831 h 5980"/>
                  <a:gd name="T40" fmla="*/ 22 w 9463"/>
                  <a:gd name="T41" fmla="*/ 5774 h 5980"/>
                  <a:gd name="T42" fmla="*/ 3 w 9463"/>
                  <a:gd name="T43" fmla="*/ 5709 h 5980"/>
                  <a:gd name="T44" fmla="*/ 0 w 9463"/>
                  <a:gd name="T45" fmla="*/ 5673 h 5980"/>
                  <a:gd name="T46" fmla="*/ 0 w 9463"/>
                  <a:gd name="T47" fmla="*/ 5673 h 5980"/>
                  <a:gd name="T48" fmla="*/ 0 w 9463"/>
                  <a:gd name="T49" fmla="*/ 5672 h 5980"/>
                  <a:gd name="T50" fmla="*/ 0 w 9463"/>
                  <a:gd name="T51" fmla="*/ 5659 h 5980"/>
                  <a:gd name="T52" fmla="*/ 0 w 9463"/>
                  <a:gd name="T53" fmla="*/ 5646 h 5980"/>
                  <a:gd name="T54" fmla="*/ 0 w 9463"/>
                  <a:gd name="T55" fmla="*/ 5366 h 5980"/>
                  <a:gd name="T56" fmla="*/ 0 w 9463"/>
                  <a:gd name="T57" fmla="*/ 5366 h 5980"/>
                  <a:gd name="T58" fmla="*/ 0 w 9463"/>
                  <a:gd name="T59" fmla="*/ 5345 h 5980"/>
                  <a:gd name="T60" fmla="*/ 4 w 9463"/>
                  <a:gd name="T61" fmla="*/ 5299 h 5980"/>
                  <a:gd name="T62" fmla="*/ 19 w 9463"/>
                  <a:gd name="T63" fmla="*/ 5227 h 5980"/>
                  <a:gd name="T64" fmla="*/ 36 w 9463"/>
                  <a:gd name="T65" fmla="*/ 5176 h 5980"/>
                  <a:gd name="T66" fmla="*/ 1899 w 9463"/>
                  <a:gd name="T67" fmla="*/ 196 h 5980"/>
                  <a:gd name="T68" fmla="*/ 1913 w 9463"/>
                  <a:gd name="T69" fmla="*/ 156 h 5980"/>
                  <a:gd name="T70" fmla="*/ 1930 w 9463"/>
                  <a:gd name="T71" fmla="*/ 101 h 5980"/>
                  <a:gd name="T72" fmla="*/ 1943 w 9463"/>
                  <a:gd name="T73" fmla="*/ 71 h 5980"/>
                  <a:gd name="T74" fmla="*/ 1961 w 9463"/>
                  <a:gd name="T75" fmla="*/ 44 h 5980"/>
                  <a:gd name="T76" fmla="*/ 1987 w 9463"/>
                  <a:gd name="T77" fmla="*/ 23 h 5980"/>
                  <a:gd name="T78" fmla="*/ 2023 w 9463"/>
                  <a:gd name="T79" fmla="*/ 8 h 5980"/>
                  <a:gd name="T80" fmla="*/ 2072 w 9463"/>
                  <a:gd name="T81" fmla="*/ 1 h 5980"/>
                  <a:gd name="T82" fmla="*/ 2102 w 9463"/>
                  <a:gd name="T83" fmla="*/ 0 h 5980"/>
                  <a:gd name="T84" fmla="*/ 7357 w 9463"/>
                  <a:gd name="T85" fmla="*/ 0 h 5980"/>
                  <a:gd name="T86" fmla="*/ 7388 w 9463"/>
                  <a:gd name="T87" fmla="*/ 1 h 5980"/>
                  <a:gd name="T88" fmla="*/ 7438 w 9463"/>
                  <a:gd name="T89" fmla="*/ 14 h 5980"/>
                  <a:gd name="T90" fmla="*/ 7479 w 9463"/>
                  <a:gd name="T91" fmla="*/ 38 h 5980"/>
                  <a:gd name="T92" fmla="*/ 7507 w 9463"/>
                  <a:gd name="T93" fmla="*/ 69 h 5980"/>
                  <a:gd name="T94" fmla="*/ 7539 w 9463"/>
                  <a:gd name="T95" fmla="*/ 123 h 5980"/>
                  <a:gd name="T96" fmla="*/ 7563 w 9463"/>
                  <a:gd name="T97" fmla="*/ 197 h 5980"/>
                  <a:gd name="T98" fmla="*/ 7573 w 9463"/>
                  <a:gd name="T99" fmla="*/ 226 h 5980"/>
                  <a:gd name="T100" fmla="*/ 9423 w 9463"/>
                  <a:gd name="T101" fmla="*/ 5176 h 5980"/>
                  <a:gd name="T102" fmla="*/ 9441 w 9463"/>
                  <a:gd name="T103" fmla="*/ 5231 h 5980"/>
                  <a:gd name="T104" fmla="*/ 9458 w 9463"/>
                  <a:gd name="T105" fmla="*/ 5305 h 5980"/>
                  <a:gd name="T106" fmla="*/ 9463 w 9463"/>
                  <a:gd name="T107" fmla="*/ 5350 h 5980"/>
                  <a:gd name="T108" fmla="*/ 9463 w 9463"/>
                  <a:gd name="T109" fmla="*/ 5371 h 5980"/>
                  <a:gd name="T110" fmla="*/ 9463 w 9463"/>
                  <a:gd name="T111" fmla="*/ 5677 h 59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9463" h="5980">
                    <a:moveTo>
                      <a:pt x="9463" y="5677"/>
                    </a:moveTo>
                    <a:lnTo>
                      <a:pt x="9463" y="5678"/>
                    </a:lnTo>
                    <a:lnTo>
                      <a:pt x="9463" y="5678"/>
                    </a:lnTo>
                    <a:lnTo>
                      <a:pt x="9461" y="5716"/>
                    </a:lnTo>
                    <a:lnTo>
                      <a:pt x="9449" y="5767"/>
                    </a:lnTo>
                    <a:lnTo>
                      <a:pt x="9435" y="5798"/>
                    </a:lnTo>
                    <a:lnTo>
                      <a:pt x="9407" y="5840"/>
                    </a:lnTo>
                    <a:lnTo>
                      <a:pt x="9356" y="5887"/>
                    </a:lnTo>
                    <a:lnTo>
                      <a:pt x="9288" y="5924"/>
                    </a:lnTo>
                    <a:lnTo>
                      <a:pt x="9204" y="5952"/>
                    </a:lnTo>
                    <a:lnTo>
                      <a:pt x="9104" y="5970"/>
                    </a:lnTo>
                    <a:lnTo>
                      <a:pt x="8989" y="5979"/>
                    </a:lnTo>
                    <a:lnTo>
                      <a:pt x="8925" y="5980"/>
                    </a:lnTo>
                    <a:lnTo>
                      <a:pt x="533" y="5980"/>
                    </a:lnTo>
                    <a:lnTo>
                      <a:pt x="469" y="5979"/>
                    </a:lnTo>
                    <a:lnTo>
                      <a:pt x="354" y="5968"/>
                    </a:lnTo>
                    <a:lnTo>
                      <a:pt x="255" y="5948"/>
                    </a:lnTo>
                    <a:lnTo>
                      <a:pt x="173" y="5918"/>
                    </a:lnTo>
                    <a:lnTo>
                      <a:pt x="107" y="5879"/>
                    </a:lnTo>
                    <a:lnTo>
                      <a:pt x="57" y="5831"/>
                    </a:lnTo>
                    <a:lnTo>
                      <a:pt x="22" y="5774"/>
                    </a:lnTo>
                    <a:lnTo>
                      <a:pt x="3" y="5709"/>
                    </a:lnTo>
                    <a:lnTo>
                      <a:pt x="0" y="5673"/>
                    </a:lnTo>
                    <a:lnTo>
                      <a:pt x="0" y="5673"/>
                    </a:lnTo>
                    <a:lnTo>
                      <a:pt x="0" y="5672"/>
                    </a:lnTo>
                    <a:lnTo>
                      <a:pt x="0" y="5659"/>
                    </a:lnTo>
                    <a:lnTo>
                      <a:pt x="0" y="5646"/>
                    </a:lnTo>
                    <a:lnTo>
                      <a:pt x="0" y="5366"/>
                    </a:lnTo>
                    <a:lnTo>
                      <a:pt x="0" y="5366"/>
                    </a:lnTo>
                    <a:lnTo>
                      <a:pt x="0" y="5345"/>
                    </a:lnTo>
                    <a:lnTo>
                      <a:pt x="4" y="5299"/>
                    </a:lnTo>
                    <a:lnTo>
                      <a:pt x="19" y="5227"/>
                    </a:lnTo>
                    <a:lnTo>
                      <a:pt x="36" y="5176"/>
                    </a:lnTo>
                    <a:lnTo>
                      <a:pt x="1899" y="196"/>
                    </a:lnTo>
                    <a:lnTo>
                      <a:pt x="1913" y="156"/>
                    </a:lnTo>
                    <a:lnTo>
                      <a:pt x="1930" y="101"/>
                    </a:lnTo>
                    <a:lnTo>
                      <a:pt x="1943" y="71"/>
                    </a:lnTo>
                    <a:lnTo>
                      <a:pt x="1961" y="44"/>
                    </a:lnTo>
                    <a:lnTo>
                      <a:pt x="1987" y="23"/>
                    </a:lnTo>
                    <a:lnTo>
                      <a:pt x="2023" y="8"/>
                    </a:lnTo>
                    <a:lnTo>
                      <a:pt x="2072" y="1"/>
                    </a:lnTo>
                    <a:lnTo>
                      <a:pt x="2102" y="0"/>
                    </a:lnTo>
                    <a:lnTo>
                      <a:pt x="7357" y="0"/>
                    </a:lnTo>
                    <a:lnTo>
                      <a:pt x="7388" y="1"/>
                    </a:lnTo>
                    <a:lnTo>
                      <a:pt x="7438" y="14"/>
                    </a:lnTo>
                    <a:lnTo>
                      <a:pt x="7479" y="38"/>
                    </a:lnTo>
                    <a:lnTo>
                      <a:pt x="7507" y="69"/>
                    </a:lnTo>
                    <a:lnTo>
                      <a:pt x="7539" y="123"/>
                    </a:lnTo>
                    <a:lnTo>
                      <a:pt x="7563" y="197"/>
                    </a:lnTo>
                    <a:lnTo>
                      <a:pt x="7573" y="226"/>
                    </a:lnTo>
                    <a:lnTo>
                      <a:pt x="9423" y="5176"/>
                    </a:lnTo>
                    <a:lnTo>
                      <a:pt x="9441" y="5231"/>
                    </a:lnTo>
                    <a:lnTo>
                      <a:pt x="9458" y="5305"/>
                    </a:lnTo>
                    <a:lnTo>
                      <a:pt x="9463" y="5350"/>
                    </a:lnTo>
                    <a:lnTo>
                      <a:pt x="9463" y="5371"/>
                    </a:lnTo>
                    <a:lnTo>
                      <a:pt x="9463" y="5677"/>
                    </a:lnTo>
                    <a:close/>
                  </a:path>
                </a:pathLst>
              </a:custGeom>
              <a:solidFill>
                <a:srgbClr val="66666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1" name="ísľiḍê">
                <a:extLst>
                  <a:ext uri="{FF2B5EF4-FFF2-40B4-BE49-F238E27FC236}">
                    <a16:creationId xmlns:a16="http://schemas.microsoft.com/office/drawing/2014/main" id="{FBC19115-F53B-4EF7-878C-9C6951FEDEFF}"/>
                  </a:ext>
                </a:extLst>
              </p:cNvPr>
              <p:cNvSpPr/>
              <p:nvPr/>
            </p:nvSpPr>
            <p:spPr bwMode="auto">
              <a:xfrm>
                <a:off x="975" y="1987"/>
                <a:ext cx="1892" cy="1134"/>
              </a:xfrm>
              <a:custGeom>
                <a:avLst/>
                <a:gdLst>
                  <a:gd name="T0" fmla="*/ 2102 w 9463"/>
                  <a:gd name="T1" fmla="*/ 0 h 5672"/>
                  <a:gd name="T2" fmla="*/ 7357 w 9463"/>
                  <a:gd name="T3" fmla="*/ 0 h 5672"/>
                  <a:gd name="T4" fmla="*/ 7388 w 9463"/>
                  <a:gd name="T5" fmla="*/ 1 h 5672"/>
                  <a:gd name="T6" fmla="*/ 7438 w 9463"/>
                  <a:gd name="T7" fmla="*/ 14 h 5672"/>
                  <a:gd name="T8" fmla="*/ 7479 w 9463"/>
                  <a:gd name="T9" fmla="*/ 38 h 5672"/>
                  <a:gd name="T10" fmla="*/ 7507 w 9463"/>
                  <a:gd name="T11" fmla="*/ 69 h 5672"/>
                  <a:gd name="T12" fmla="*/ 7539 w 9463"/>
                  <a:gd name="T13" fmla="*/ 123 h 5672"/>
                  <a:gd name="T14" fmla="*/ 7563 w 9463"/>
                  <a:gd name="T15" fmla="*/ 197 h 5672"/>
                  <a:gd name="T16" fmla="*/ 7573 w 9463"/>
                  <a:gd name="T17" fmla="*/ 226 h 5672"/>
                  <a:gd name="T18" fmla="*/ 9423 w 9463"/>
                  <a:gd name="T19" fmla="*/ 5176 h 5672"/>
                  <a:gd name="T20" fmla="*/ 9434 w 9463"/>
                  <a:gd name="T21" fmla="*/ 5207 h 5672"/>
                  <a:gd name="T22" fmla="*/ 9451 w 9463"/>
                  <a:gd name="T23" fmla="*/ 5268 h 5672"/>
                  <a:gd name="T24" fmla="*/ 9461 w 9463"/>
                  <a:gd name="T25" fmla="*/ 5323 h 5672"/>
                  <a:gd name="T26" fmla="*/ 9463 w 9463"/>
                  <a:gd name="T27" fmla="*/ 5374 h 5672"/>
                  <a:gd name="T28" fmla="*/ 9459 w 9463"/>
                  <a:gd name="T29" fmla="*/ 5422 h 5672"/>
                  <a:gd name="T30" fmla="*/ 9447 w 9463"/>
                  <a:gd name="T31" fmla="*/ 5464 h 5672"/>
                  <a:gd name="T32" fmla="*/ 9428 w 9463"/>
                  <a:gd name="T33" fmla="*/ 5503 h 5672"/>
                  <a:gd name="T34" fmla="*/ 9403 w 9463"/>
                  <a:gd name="T35" fmla="*/ 5538 h 5672"/>
                  <a:gd name="T36" fmla="*/ 9371 w 9463"/>
                  <a:gd name="T37" fmla="*/ 5568 h 5672"/>
                  <a:gd name="T38" fmla="*/ 9332 w 9463"/>
                  <a:gd name="T39" fmla="*/ 5594 h 5672"/>
                  <a:gd name="T40" fmla="*/ 9287 w 9463"/>
                  <a:gd name="T41" fmla="*/ 5617 h 5672"/>
                  <a:gd name="T42" fmla="*/ 9236 w 9463"/>
                  <a:gd name="T43" fmla="*/ 5635 h 5672"/>
                  <a:gd name="T44" fmla="*/ 9147 w 9463"/>
                  <a:gd name="T45" fmla="*/ 5657 h 5672"/>
                  <a:gd name="T46" fmla="*/ 9007 w 9463"/>
                  <a:gd name="T47" fmla="*/ 5671 h 5672"/>
                  <a:gd name="T48" fmla="*/ 8925 w 9463"/>
                  <a:gd name="T49" fmla="*/ 5672 h 5672"/>
                  <a:gd name="T50" fmla="*/ 533 w 9463"/>
                  <a:gd name="T51" fmla="*/ 5672 h 5672"/>
                  <a:gd name="T52" fmla="*/ 450 w 9463"/>
                  <a:gd name="T53" fmla="*/ 5671 h 5672"/>
                  <a:gd name="T54" fmla="*/ 342 w 9463"/>
                  <a:gd name="T55" fmla="*/ 5659 h 5672"/>
                  <a:gd name="T56" fmla="*/ 278 w 9463"/>
                  <a:gd name="T57" fmla="*/ 5647 h 5672"/>
                  <a:gd name="T58" fmla="*/ 220 w 9463"/>
                  <a:gd name="T59" fmla="*/ 5629 h 5672"/>
                  <a:gd name="T60" fmla="*/ 169 w 9463"/>
                  <a:gd name="T61" fmla="*/ 5609 h 5672"/>
                  <a:gd name="T62" fmla="*/ 124 w 9463"/>
                  <a:gd name="T63" fmla="*/ 5584 h 5672"/>
                  <a:gd name="T64" fmla="*/ 87 w 9463"/>
                  <a:gd name="T65" fmla="*/ 5555 h 5672"/>
                  <a:gd name="T66" fmla="*/ 57 w 9463"/>
                  <a:gd name="T67" fmla="*/ 5523 h 5672"/>
                  <a:gd name="T68" fmla="*/ 33 w 9463"/>
                  <a:gd name="T69" fmla="*/ 5487 h 5672"/>
                  <a:gd name="T70" fmla="*/ 15 w 9463"/>
                  <a:gd name="T71" fmla="*/ 5448 h 5672"/>
                  <a:gd name="T72" fmla="*/ 4 w 9463"/>
                  <a:gd name="T73" fmla="*/ 5405 h 5672"/>
                  <a:gd name="T74" fmla="*/ 0 w 9463"/>
                  <a:gd name="T75" fmla="*/ 5360 h 5672"/>
                  <a:gd name="T76" fmla="*/ 2 w 9463"/>
                  <a:gd name="T77" fmla="*/ 5311 h 5672"/>
                  <a:gd name="T78" fmla="*/ 11 w 9463"/>
                  <a:gd name="T79" fmla="*/ 5259 h 5672"/>
                  <a:gd name="T80" fmla="*/ 26 w 9463"/>
                  <a:gd name="T81" fmla="*/ 5204 h 5672"/>
                  <a:gd name="T82" fmla="*/ 36 w 9463"/>
                  <a:gd name="T83" fmla="*/ 5176 h 5672"/>
                  <a:gd name="T84" fmla="*/ 1899 w 9463"/>
                  <a:gd name="T85" fmla="*/ 196 h 5672"/>
                  <a:gd name="T86" fmla="*/ 1913 w 9463"/>
                  <a:gd name="T87" fmla="*/ 156 h 5672"/>
                  <a:gd name="T88" fmla="*/ 1930 w 9463"/>
                  <a:gd name="T89" fmla="*/ 101 h 5672"/>
                  <a:gd name="T90" fmla="*/ 1943 w 9463"/>
                  <a:gd name="T91" fmla="*/ 71 h 5672"/>
                  <a:gd name="T92" fmla="*/ 1961 w 9463"/>
                  <a:gd name="T93" fmla="*/ 44 h 5672"/>
                  <a:gd name="T94" fmla="*/ 1987 w 9463"/>
                  <a:gd name="T95" fmla="*/ 23 h 5672"/>
                  <a:gd name="T96" fmla="*/ 2023 w 9463"/>
                  <a:gd name="T97" fmla="*/ 8 h 5672"/>
                  <a:gd name="T98" fmla="*/ 2072 w 9463"/>
                  <a:gd name="T99" fmla="*/ 1 h 5672"/>
                  <a:gd name="T100" fmla="*/ 2102 w 9463"/>
                  <a:gd name="T101" fmla="*/ 0 h 5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9463" h="5672">
                    <a:moveTo>
                      <a:pt x="2102" y="0"/>
                    </a:moveTo>
                    <a:lnTo>
                      <a:pt x="7357" y="0"/>
                    </a:lnTo>
                    <a:lnTo>
                      <a:pt x="7388" y="1"/>
                    </a:lnTo>
                    <a:lnTo>
                      <a:pt x="7438" y="14"/>
                    </a:lnTo>
                    <a:lnTo>
                      <a:pt x="7479" y="38"/>
                    </a:lnTo>
                    <a:lnTo>
                      <a:pt x="7507" y="69"/>
                    </a:lnTo>
                    <a:lnTo>
                      <a:pt x="7539" y="123"/>
                    </a:lnTo>
                    <a:lnTo>
                      <a:pt x="7563" y="197"/>
                    </a:lnTo>
                    <a:lnTo>
                      <a:pt x="7573" y="226"/>
                    </a:lnTo>
                    <a:lnTo>
                      <a:pt x="9423" y="5176"/>
                    </a:lnTo>
                    <a:lnTo>
                      <a:pt x="9434" y="5207"/>
                    </a:lnTo>
                    <a:lnTo>
                      <a:pt x="9451" y="5268"/>
                    </a:lnTo>
                    <a:lnTo>
                      <a:pt x="9461" y="5323"/>
                    </a:lnTo>
                    <a:lnTo>
                      <a:pt x="9463" y="5374"/>
                    </a:lnTo>
                    <a:lnTo>
                      <a:pt x="9459" y="5422"/>
                    </a:lnTo>
                    <a:lnTo>
                      <a:pt x="9447" y="5464"/>
                    </a:lnTo>
                    <a:lnTo>
                      <a:pt x="9428" y="5503"/>
                    </a:lnTo>
                    <a:lnTo>
                      <a:pt x="9403" y="5538"/>
                    </a:lnTo>
                    <a:lnTo>
                      <a:pt x="9371" y="5568"/>
                    </a:lnTo>
                    <a:lnTo>
                      <a:pt x="9332" y="5594"/>
                    </a:lnTo>
                    <a:lnTo>
                      <a:pt x="9287" y="5617"/>
                    </a:lnTo>
                    <a:lnTo>
                      <a:pt x="9236" y="5635"/>
                    </a:lnTo>
                    <a:lnTo>
                      <a:pt x="9147" y="5657"/>
                    </a:lnTo>
                    <a:lnTo>
                      <a:pt x="9007" y="5671"/>
                    </a:lnTo>
                    <a:lnTo>
                      <a:pt x="8925" y="5672"/>
                    </a:lnTo>
                    <a:lnTo>
                      <a:pt x="533" y="5672"/>
                    </a:lnTo>
                    <a:lnTo>
                      <a:pt x="450" y="5671"/>
                    </a:lnTo>
                    <a:lnTo>
                      <a:pt x="342" y="5659"/>
                    </a:lnTo>
                    <a:lnTo>
                      <a:pt x="278" y="5647"/>
                    </a:lnTo>
                    <a:lnTo>
                      <a:pt x="220" y="5629"/>
                    </a:lnTo>
                    <a:lnTo>
                      <a:pt x="169" y="5609"/>
                    </a:lnTo>
                    <a:lnTo>
                      <a:pt x="124" y="5584"/>
                    </a:lnTo>
                    <a:lnTo>
                      <a:pt x="87" y="5555"/>
                    </a:lnTo>
                    <a:lnTo>
                      <a:pt x="57" y="5523"/>
                    </a:lnTo>
                    <a:lnTo>
                      <a:pt x="33" y="5487"/>
                    </a:lnTo>
                    <a:lnTo>
                      <a:pt x="15" y="5448"/>
                    </a:lnTo>
                    <a:lnTo>
                      <a:pt x="4" y="5405"/>
                    </a:lnTo>
                    <a:lnTo>
                      <a:pt x="0" y="5360"/>
                    </a:lnTo>
                    <a:lnTo>
                      <a:pt x="2" y="5311"/>
                    </a:lnTo>
                    <a:lnTo>
                      <a:pt x="11" y="5259"/>
                    </a:lnTo>
                    <a:lnTo>
                      <a:pt x="26" y="5204"/>
                    </a:lnTo>
                    <a:lnTo>
                      <a:pt x="36" y="5176"/>
                    </a:lnTo>
                    <a:lnTo>
                      <a:pt x="1899" y="196"/>
                    </a:lnTo>
                    <a:lnTo>
                      <a:pt x="1913" y="156"/>
                    </a:lnTo>
                    <a:lnTo>
                      <a:pt x="1930" y="101"/>
                    </a:lnTo>
                    <a:lnTo>
                      <a:pt x="1943" y="71"/>
                    </a:lnTo>
                    <a:lnTo>
                      <a:pt x="1961" y="44"/>
                    </a:lnTo>
                    <a:lnTo>
                      <a:pt x="1987" y="23"/>
                    </a:lnTo>
                    <a:lnTo>
                      <a:pt x="2023" y="8"/>
                    </a:lnTo>
                    <a:lnTo>
                      <a:pt x="2072" y="1"/>
                    </a:lnTo>
                    <a:lnTo>
                      <a:pt x="2102" y="0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2" name="iṧḷíḍê">
                <a:extLst>
                  <a:ext uri="{FF2B5EF4-FFF2-40B4-BE49-F238E27FC236}">
                    <a16:creationId xmlns:a16="http://schemas.microsoft.com/office/drawing/2014/main" id="{ED8070C8-C7C1-4C2B-B6DC-E9F4ED1DD663}"/>
                  </a:ext>
                </a:extLst>
              </p:cNvPr>
              <p:cNvSpPr/>
              <p:nvPr/>
            </p:nvSpPr>
            <p:spPr bwMode="auto">
              <a:xfrm>
                <a:off x="1059" y="1987"/>
                <a:ext cx="1295" cy="830"/>
              </a:xfrm>
              <a:custGeom>
                <a:avLst/>
                <a:gdLst>
                  <a:gd name="T0" fmla="*/ 1683 w 6479"/>
                  <a:gd name="T1" fmla="*/ 0 h 4151"/>
                  <a:gd name="T2" fmla="*/ 6479 w 6479"/>
                  <a:gd name="T3" fmla="*/ 0 h 4151"/>
                  <a:gd name="T4" fmla="*/ 0 w 6479"/>
                  <a:gd name="T5" fmla="*/ 4151 h 4151"/>
                  <a:gd name="T6" fmla="*/ 1480 w 6479"/>
                  <a:gd name="T7" fmla="*/ 196 h 4151"/>
                  <a:gd name="T8" fmla="*/ 1494 w 6479"/>
                  <a:gd name="T9" fmla="*/ 156 h 4151"/>
                  <a:gd name="T10" fmla="*/ 1511 w 6479"/>
                  <a:gd name="T11" fmla="*/ 101 h 4151"/>
                  <a:gd name="T12" fmla="*/ 1524 w 6479"/>
                  <a:gd name="T13" fmla="*/ 71 h 4151"/>
                  <a:gd name="T14" fmla="*/ 1542 w 6479"/>
                  <a:gd name="T15" fmla="*/ 44 h 4151"/>
                  <a:gd name="T16" fmla="*/ 1568 w 6479"/>
                  <a:gd name="T17" fmla="*/ 23 h 4151"/>
                  <a:gd name="T18" fmla="*/ 1604 w 6479"/>
                  <a:gd name="T19" fmla="*/ 8 h 4151"/>
                  <a:gd name="T20" fmla="*/ 1653 w 6479"/>
                  <a:gd name="T21" fmla="*/ 1 h 4151"/>
                  <a:gd name="T22" fmla="*/ 1683 w 6479"/>
                  <a:gd name="T23" fmla="*/ 0 h 4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6479" h="4151">
                    <a:moveTo>
                      <a:pt x="1683" y="0"/>
                    </a:moveTo>
                    <a:lnTo>
                      <a:pt x="6479" y="0"/>
                    </a:lnTo>
                    <a:lnTo>
                      <a:pt x="0" y="4151"/>
                    </a:lnTo>
                    <a:lnTo>
                      <a:pt x="1480" y="196"/>
                    </a:lnTo>
                    <a:lnTo>
                      <a:pt x="1494" y="156"/>
                    </a:lnTo>
                    <a:lnTo>
                      <a:pt x="1511" y="101"/>
                    </a:lnTo>
                    <a:lnTo>
                      <a:pt x="1524" y="71"/>
                    </a:lnTo>
                    <a:lnTo>
                      <a:pt x="1542" y="44"/>
                    </a:lnTo>
                    <a:lnTo>
                      <a:pt x="1568" y="23"/>
                    </a:lnTo>
                    <a:lnTo>
                      <a:pt x="1604" y="8"/>
                    </a:lnTo>
                    <a:lnTo>
                      <a:pt x="1653" y="1"/>
                    </a:lnTo>
                    <a:lnTo>
                      <a:pt x="1683" y="0"/>
                    </a:lnTo>
                    <a:close/>
                  </a:path>
                </a:pathLst>
              </a:custGeom>
              <a:solidFill>
                <a:srgbClr val="A5A5A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3" name="îṥľîḍê">
                <a:extLst>
                  <a:ext uri="{FF2B5EF4-FFF2-40B4-BE49-F238E27FC236}">
                    <a16:creationId xmlns:a16="http://schemas.microsoft.com/office/drawing/2014/main" id="{2CE978FF-1587-4629-9CF3-C89C234ABADC}"/>
                  </a:ext>
                </a:extLst>
              </p:cNvPr>
              <p:cNvSpPr/>
              <p:nvPr/>
            </p:nvSpPr>
            <p:spPr bwMode="auto">
              <a:xfrm>
                <a:off x="1153" y="2022"/>
                <a:ext cx="1536" cy="937"/>
              </a:xfrm>
              <a:custGeom>
                <a:avLst/>
                <a:gdLst>
                  <a:gd name="T0" fmla="*/ 1479 w 7679"/>
                  <a:gd name="T1" fmla="*/ 0 h 4685"/>
                  <a:gd name="T2" fmla="*/ 6218 w 7679"/>
                  <a:gd name="T3" fmla="*/ 0 h 4685"/>
                  <a:gd name="T4" fmla="*/ 7679 w 7679"/>
                  <a:gd name="T5" fmla="*/ 4685 h 4685"/>
                  <a:gd name="T6" fmla="*/ 0 w 7679"/>
                  <a:gd name="T7" fmla="*/ 4685 h 4685"/>
                  <a:gd name="T8" fmla="*/ 1479 w 7679"/>
                  <a:gd name="T9" fmla="*/ 0 h 46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79" h="4685">
                    <a:moveTo>
                      <a:pt x="1479" y="0"/>
                    </a:moveTo>
                    <a:lnTo>
                      <a:pt x="6218" y="0"/>
                    </a:lnTo>
                    <a:lnTo>
                      <a:pt x="7679" y="4685"/>
                    </a:lnTo>
                    <a:lnTo>
                      <a:pt x="0" y="4685"/>
                    </a:lnTo>
                    <a:lnTo>
                      <a:pt x="147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4" name="íṣlîḋê">
                <a:extLst>
                  <a:ext uri="{FF2B5EF4-FFF2-40B4-BE49-F238E27FC236}">
                    <a16:creationId xmlns:a16="http://schemas.microsoft.com/office/drawing/2014/main" id="{A59A4262-AA73-40E3-B753-2F6EB929FC1C}"/>
                  </a:ext>
                </a:extLst>
              </p:cNvPr>
              <p:cNvSpPr/>
              <p:nvPr/>
            </p:nvSpPr>
            <p:spPr bwMode="auto">
              <a:xfrm>
                <a:off x="1160" y="2027"/>
                <a:ext cx="1522" cy="926"/>
              </a:xfrm>
              <a:custGeom>
                <a:avLst/>
                <a:gdLst>
                  <a:gd name="T0" fmla="*/ 1462 w 7607"/>
                  <a:gd name="T1" fmla="*/ 0 h 4632"/>
                  <a:gd name="T2" fmla="*/ 6162 w 7607"/>
                  <a:gd name="T3" fmla="*/ 0 h 4632"/>
                  <a:gd name="T4" fmla="*/ 7607 w 7607"/>
                  <a:gd name="T5" fmla="*/ 4632 h 4632"/>
                  <a:gd name="T6" fmla="*/ 0 w 7607"/>
                  <a:gd name="T7" fmla="*/ 4632 h 4632"/>
                  <a:gd name="T8" fmla="*/ 1462 w 7607"/>
                  <a:gd name="T9" fmla="*/ 0 h 4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07" h="4632">
                    <a:moveTo>
                      <a:pt x="1462" y="0"/>
                    </a:moveTo>
                    <a:lnTo>
                      <a:pt x="6162" y="0"/>
                    </a:lnTo>
                    <a:lnTo>
                      <a:pt x="7607" y="4632"/>
                    </a:lnTo>
                    <a:lnTo>
                      <a:pt x="0" y="4632"/>
                    </a:lnTo>
                    <a:lnTo>
                      <a:pt x="1462" y="0"/>
                    </a:lnTo>
                    <a:close/>
                  </a:path>
                </a:pathLst>
              </a:custGeom>
              <a:solidFill>
                <a:srgbClr val="84848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5" name="iŝlíḑê">
                <a:extLst>
                  <a:ext uri="{FF2B5EF4-FFF2-40B4-BE49-F238E27FC236}">
                    <a16:creationId xmlns:a16="http://schemas.microsoft.com/office/drawing/2014/main" id="{B82D95CA-B43D-4CD3-AF28-227C8A508B40}"/>
                  </a:ext>
                </a:extLst>
              </p:cNvPr>
              <p:cNvSpPr/>
              <p:nvPr/>
            </p:nvSpPr>
            <p:spPr bwMode="auto">
              <a:xfrm>
                <a:off x="1160" y="2027"/>
                <a:ext cx="1522" cy="926"/>
              </a:xfrm>
              <a:custGeom>
                <a:avLst/>
                <a:gdLst>
                  <a:gd name="T0" fmla="*/ 1462 w 7607"/>
                  <a:gd name="T1" fmla="*/ 0 h 4632"/>
                  <a:gd name="T2" fmla="*/ 6162 w 7607"/>
                  <a:gd name="T3" fmla="*/ 0 h 4632"/>
                  <a:gd name="T4" fmla="*/ 7607 w 7607"/>
                  <a:gd name="T5" fmla="*/ 4632 h 4632"/>
                  <a:gd name="T6" fmla="*/ 0 w 7607"/>
                  <a:gd name="T7" fmla="*/ 4632 h 4632"/>
                  <a:gd name="T8" fmla="*/ 1462 w 7607"/>
                  <a:gd name="T9" fmla="*/ 0 h 4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07" h="4632">
                    <a:moveTo>
                      <a:pt x="1462" y="0"/>
                    </a:moveTo>
                    <a:lnTo>
                      <a:pt x="6162" y="0"/>
                    </a:lnTo>
                    <a:lnTo>
                      <a:pt x="7607" y="4632"/>
                    </a:lnTo>
                    <a:lnTo>
                      <a:pt x="0" y="4632"/>
                    </a:lnTo>
                    <a:lnTo>
                      <a:pt x="146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6" name="ïṥḷïḍé">
                <a:extLst>
                  <a:ext uri="{FF2B5EF4-FFF2-40B4-BE49-F238E27FC236}">
                    <a16:creationId xmlns:a16="http://schemas.microsoft.com/office/drawing/2014/main" id="{983B1064-4070-4BB3-B546-4447A426DFDF}"/>
                  </a:ext>
                </a:extLst>
              </p:cNvPr>
              <p:cNvSpPr/>
              <p:nvPr/>
            </p:nvSpPr>
            <p:spPr bwMode="auto">
              <a:xfrm>
                <a:off x="1160" y="2027"/>
                <a:ext cx="1522" cy="926"/>
              </a:xfrm>
              <a:custGeom>
                <a:avLst/>
                <a:gdLst>
                  <a:gd name="T0" fmla="*/ 1462 w 7607"/>
                  <a:gd name="T1" fmla="*/ 0 h 4632"/>
                  <a:gd name="T2" fmla="*/ 6162 w 7607"/>
                  <a:gd name="T3" fmla="*/ 0 h 4632"/>
                  <a:gd name="T4" fmla="*/ 7607 w 7607"/>
                  <a:gd name="T5" fmla="*/ 4632 h 4632"/>
                  <a:gd name="T6" fmla="*/ 0 w 7607"/>
                  <a:gd name="T7" fmla="*/ 4632 h 4632"/>
                  <a:gd name="T8" fmla="*/ 1462 w 7607"/>
                  <a:gd name="T9" fmla="*/ 0 h 4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07" h="4632">
                    <a:moveTo>
                      <a:pt x="1462" y="0"/>
                    </a:moveTo>
                    <a:lnTo>
                      <a:pt x="6162" y="0"/>
                    </a:lnTo>
                    <a:lnTo>
                      <a:pt x="7607" y="4632"/>
                    </a:lnTo>
                    <a:lnTo>
                      <a:pt x="0" y="4632"/>
                    </a:lnTo>
                    <a:lnTo>
                      <a:pt x="1462" y="0"/>
                    </a:lnTo>
                    <a:close/>
                  </a:path>
                </a:pathLst>
              </a:custGeom>
              <a:solidFill>
                <a:srgbClr val="E4DD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7" name="îṡḷíḓé">
                <a:extLst>
                  <a:ext uri="{FF2B5EF4-FFF2-40B4-BE49-F238E27FC236}">
                    <a16:creationId xmlns:a16="http://schemas.microsoft.com/office/drawing/2014/main" id="{5495A1E8-95FC-4395-BE22-8436838FFC6E}"/>
                  </a:ext>
                </a:extLst>
              </p:cNvPr>
              <p:cNvSpPr/>
              <p:nvPr/>
            </p:nvSpPr>
            <p:spPr bwMode="auto">
              <a:xfrm>
                <a:off x="2323" y="2120"/>
                <a:ext cx="125" cy="349"/>
              </a:xfrm>
              <a:custGeom>
                <a:avLst/>
                <a:gdLst>
                  <a:gd name="T0" fmla="*/ 495 w 628"/>
                  <a:gd name="T1" fmla="*/ 0 h 1743"/>
                  <a:gd name="T2" fmla="*/ 466 w 628"/>
                  <a:gd name="T3" fmla="*/ 148 h 1743"/>
                  <a:gd name="T4" fmla="*/ 399 w 628"/>
                  <a:gd name="T5" fmla="*/ 444 h 1743"/>
                  <a:gd name="T6" fmla="*/ 361 w 628"/>
                  <a:gd name="T7" fmla="*/ 590 h 1743"/>
                  <a:gd name="T8" fmla="*/ 323 w 628"/>
                  <a:gd name="T9" fmla="*/ 727 h 1743"/>
                  <a:gd name="T10" fmla="*/ 240 w 628"/>
                  <a:gd name="T11" fmla="*/ 999 h 1743"/>
                  <a:gd name="T12" fmla="*/ 149 w 628"/>
                  <a:gd name="T13" fmla="*/ 1271 h 1743"/>
                  <a:gd name="T14" fmla="*/ 51 w 628"/>
                  <a:gd name="T15" fmla="*/ 1543 h 1743"/>
                  <a:gd name="T16" fmla="*/ 0 w 628"/>
                  <a:gd name="T17" fmla="*/ 1679 h 1743"/>
                  <a:gd name="T18" fmla="*/ 116 w 628"/>
                  <a:gd name="T19" fmla="*/ 1711 h 1743"/>
                  <a:gd name="T20" fmla="*/ 231 w 628"/>
                  <a:gd name="T21" fmla="*/ 1743 h 1743"/>
                  <a:gd name="T22" fmla="*/ 281 w 628"/>
                  <a:gd name="T23" fmla="*/ 1603 h 1743"/>
                  <a:gd name="T24" fmla="*/ 377 w 628"/>
                  <a:gd name="T25" fmla="*/ 1323 h 1743"/>
                  <a:gd name="T26" fmla="*/ 466 w 628"/>
                  <a:gd name="T27" fmla="*/ 1044 h 1743"/>
                  <a:gd name="T28" fmla="*/ 546 w 628"/>
                  <a:gd name="T29" fmla="*/ 763 h 1743"/>
                  <a:gd name="T30" fmla="*/ 582 w 628"/>
                  <a:gd name="T31" fmla="*/ 622 h 1743"/>
                  <a:gd name="T32" fmla="*/ 606 w 628"/>
                  <a:gd name="T33" fmla="*/ 523 h 1743"/>
                  <a:gd name="T34" fmla="*/ 628 w 628"/>
                  <a:gd name="T35" fmla="*/ 423 h 1743"/>
                  <a:gd name="T36" fmla="*/ 495 w 628"/>
                  <a:gd name="T37" fmla="*/ 0 h 17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8" h="1743">
                    <a:moveTo>
                      <a:pt x="495" y="0"/>
                    </a:moveTo>
                    <a:lnTo>
                      <a:pt x="466" y="148"/>
                    </a:lnTo>
                    <a:lnTo>
                      <a:pt x="399" y="444"/>
                    </a:lnTo>
                    <a:lnTo>
                      <a:pt x="361" y="590"/>
                    </a:lnTo>
                    <a:lnTo>
                      <a:pt x="323" y="727"/>
                    </a:lnTo>
                    <a:lnTo>
                      <a:pt x="240" y="999"/>
                    </a:lnTo>
                    <a:lnTo>
                      <a:pt x="149" y="1271"/>
                    </a:lnTo>
                    <a:lnTo>
                      <a:pt x="51" y="1543"/>
                    </a:lnTo>
                    <a:lnTo>
                      <a:pt x="0" y="1679"/>
                    </a:lnTo>
                    <a:lnTo>
                      <a:pt x="116" y="1711"/>
                    </a:lnTo>
                    <a:lnTo>
                      <a:pt x="231" y="1743"/>
                    </a:lnTo>
                    <a:lnTo>
                      <a:pt x="281" y="1603"/>
                    </a:lnTo>
                    <a:lnTo>
                      <a:pt x="377" y="1323"/>
                    </a:lnTo>
                    <a:lnTo>
                      <a:pt x="466" y="1044"/>
                    </a:lnTo>
                    <a:lnTo>
                      <a:pt x="546" y="763"/>
                    </a:lnTo>
                    <a:lnTo>
                      <a:pt x="582" y="622"/>
                    </a:lnTo>
                    <a:lnTo>
                      <a:pt x="606" y="523"/>
                    </a:lnTo>
                    <a:lnTo>
                      <a:pt x="628" y="423"/>
                    </a:lnTo>
                    <a:lnTo>
                      <a:pt x="49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8" name="îṡḻïḑè">
                <a:extLst>
                  <a:ext uri="{FF2B5EF4-FFF2-40B4-BE49-F238E27FC236}">
                    <a16:creationId xmlns:a16="http://schemas.microsoft.com/office/drawing/2014/main" id="{5A0A8F27-6D63-4A6F-AC92-578053593E0C}"/>
                  </a:ext>
                </a:extLst>
              </p:cNvPr>
              <p:cNvSpPr/>
              <p:nvPr/>
            </p:nvSpPr>
            <p:spPr bwMode="auto">
              <a:xfrm>
                <a:off x="2357" y="2435"/>
                <a:ext cx="253" cy="288"/>
              </a:xfrm>
              <a:custGeom>
                <a:avLst/>
                <a:gdLst>
                  <a:gd name="T0" fmla="*/ 241 w 1265"/>
                  <a:gd name="T1" fmla="*/ 0 h 1441"/>
                  <a:gd name="T2" fmla="*/ 289 w 1265"/>
                  <a:gd name="T3" fmla="*/ 94 h 1441"/>
                  <a:gd name="T4" fmla="*/ 394 w 1265"/>
                  <a:gd name="T5" fmla="*/ 272 h 1441"/>
                  <a:gd name="T6" fmla="*/ 483 w 1265"/>
                  <a:gd name="T7" fmla="*/ 407 h 1441"/>
                  <a:gd name="T8" fmla="*/ 593 w 1265"/>
                  <a:gd name="T9" fmla="*/ 552 h 1441"/>
                  <a:gd name="T10" fmla="*/ 724 w 1265"/>
                  <a:gd name="T11" fmla="*/ 706 h 1441"/>
                  <a:gd name="T12" fmla="*/ 880 w 1265"/>
                  <a:gd name="T13" fmla="*/ 868 h 1441"/>
                  <a:gd name="T14" fmla="*/ 1063 w 1265"/>
                  <a:gd name="T15" fmla="*/ 1036 h 1441"/>
                  <a:gd name="T16" fmla="*/ 1166 w 1265"/>
                  <a:gd name="T17" fmla="*/ 1121 h 1441"/>
                  <a:gd name="T18" fmla="*/ 1265 w 1265"/>
                  <a:gd name="T19" fmla="*/ 1441 h 1441"/>
                  <a:gd name="T20" fmla="*/ 1187 w 1265"/>
                  <a:gd name="T21" fmla="*/ 1388 h 1441"/>
                  <a:gd name="T22" fmla="*/ 1041 w 1265"/>
                  <a:gd name="T23" fmla="*/ 1285 h 1441"/>
                  <a:gd name="T24" fmla="*/ 973 w 1265"/>
                  <a:gd name="T25" fmla="*/ 1233 h 1441"/>
                  <a:gd name="T26" fmla="*/ 862 w 1265"/>
                  <a:gd name="T27" fmla="*/ 1142 h 1441"/>
                  <a:gd name="T28" fmla="*/ 668 w 1265"/>
                  <a:gd name="T29" fmla="*/ 961 h 1441"/>
                  <a:gd name="T30" fmla="*/ 503 w 1265"/>
                  <a:gd name="T31" fmla="*/ 787 h 1441"/>
                  <a:gd name="T32" fmla="*/ 365 w 1265"/>
                  <a:gd name="T33" fmla="*/ 622 h 1441"/>
                  <a:gd name="T34" fmla="*/ 251 w 1265"/>
                  <a:gd name="T35" fmla="*/ 467 h 1441"/>
                  <a:gd name="T36" fmla="*/ 157 w 1265"/>
                  <a:gd name="T37" fmla="*/ 324 h 1441"/>
                  <a:gd name="T38" fmla="*/ 51 w 1265"/>
                  <a:gd name="T39" fmla="*/ 134 h 1441"/>
                  <a:gd name="T40" fmla="*/ 0 w 1265"/>
                  <a:gd name="T41" fmla="*/ 33 h 1441"/>
                  <a:gd name="T42" fmla="*/ 119 w 1265"/>
                  <a:gd name="T43" fmla="*/ 16 h 1441"/>
                  <a:gd name="T44" fmla="*/ 241 w 1265"/>
                  <a:gd name="T45" fmla="*/ 0 h 14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265" h="1441">
                    <a:moveTo>
                      <a:pt x="241" y="0"/>
                    </a:moveTo>
                    <a:lnTo>
                      <a:pt x="289" y="94"/>
                    </a:lnTo>
                    <a:lnTo>
                      <a:pt x="394" y="272"/>
                    </a:lnTo>
                    <a:lnTo>
                      <a:pt x="483" y="407"/>
                    </a:lnTo>
                    <a:lnTo>
                      <a:pt x="593" y="552"/>
                    </a:lnTo>
                    <a:lnTo>
                      <a:pt x="724" y="706"/>
                    </a:lnTo>
                    <a:lnTo>
                      <a:pt x="880" y="868"/>
                    </a:lnTo>
                    <a:lnTo>
                      <a:pt x="1063" y="1036"/>
                    </a:lnTo>
                    <a:lnTo>
                      <a:pt x="1166" y="1121"/>
                    </a:lnTo>
                    <a:lnTo>
                      <a:pt x="1265" y="1441"/>
                    </a:lnTo>
                    <a:lnTo>
                      <a:pt x="1187" y="1388"/>
                    </a:lnTo>
                    <a:lnTo>
                      <a:pt x="1041" y="1285"/>
                    </a:lnTo>
                    <a:lnTo>
                      <a:pt x="973" y="1233"/>
                    </a:lnTo>
                    <a:lnTo>
                      <a:pt x="862" y="1142"/>
                    </a:lnTo>
                    <a:lnTo>
                      <a:pt x="668" y="961"/>
                    </a:lnTo>
                    <a:lnTo>
                      <a:pt x="503" y="787"/>
                    </a:lnTo>
                    <a:lnTo>
                      <a:pt x="365" y="622"/>
                    </a:lnTo>
                    <a:lnTo>
                      <a:pt x="251" y="467"/>
                    </a:lnTo>
                    <a:lnTo>
                      <a:pt x="157" y="324"/>
                    </a:lnTo>
                    <a:lnTo>
                      <a:pt x="51" y="134"/>
                    </a:lnTo>
                    <a:lnTo>
                      <a:pt x="0" y="33"/>
                    </a:lnTo>
                    <a:lnTo>
                      <a:pt x="119" y="16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09" name="iśḷïḍé">
                <a:extLst>
                  <a:ext uri="{FF2B5EF4-FFF2-40B4-BE49-F238E27FC236}">
                    <a16:creationId xmlns:a16="http://schemas.microsoft.com/office/drawing/2014/main" id="{5651DA4C-ED61-4D81-80DC-68A150C8C25F}"/>
                  </a:ext>
                </a:extLst>
              </p:cNvPr>
              <p:cNvSpPr/>
              <p:nvPr/>
            </p:nvSpPr>
            <p:spPr bwMode="auto">
              <a:xfrm>
                <a:off x="1234" y="2317"/>
                <a:ext cx="1262" cy="636"/>
              </a:xfrm>
              <a:custGeom>
                <a:avLst/>
                <a:gdLst>
                  <a:gd name="T0" fmla="*/ 6244 w 6310"/>
                  <a:gd name="T1" fmla="*/ 0 h 3184"/>
                  <a:gd name="T2" fmla="*/ 6063 w 6310"/>
                  <a:gd name="T3" fmla="*/ 133 h 3184"/>
                  <a:gd name="T4" fmla="*/ 5686 w 6310"/>
                  <a:gd name="T5" fmla="*/ 397 h 3184"/>
                  <a:gd name="T6" fmla="*/ 5291 w 6310"/>
                  <a:gd name="T7" fmla="*/ 656 h 3184"/>
                  <a:gd name="T8" fmla="*/ 4873 w 6310"/>
                  <a:gd name="T9" fmla="*/ 911 h 3184"/>
                  <a:gd name="T10" fmla="*/ 4656 w 6310"/>
                  <a:gd name="T11" fmla="*/ 1035 h 3184"/>
                  <a:gd name="T12" fmla="*/ 4404 w 6310"/>
                  <a:gd name="T13" fmla="*/ 1177 h 3184"/>
                  <a:gd name="T14" fmla="*/ 3881 w 6310"/>
                  <a:gd name="T15" fmla="*/ 1453 h 3184"/>
                  <a:gd name="T16" fmla="*/ 3336 w 6310"/>
                  <a:gd name="T17" fmla="*/ 1724 h 3184"/>
                  <a:gd name="T18" fmla="*/ 2772 w 6310"/>
                  <a:gd name="T19" fmla="*/ 1993 h 3184"/>
                  <a:gd name="T20" fmla="*/ 2187 w 6310"/>
                  <a:gd name="T21" fmla="*/ 2258 h 3184"/>
                  <a:gd name="T22" fmla="*/ 1584 w 6310"/>
                  <a:gd name="T23" fmla="*/ 2521 h 3184"/>
                  <a:gd name="T24" fmla="*/ 649 w 6310"/>
                  <a:gd name="T25" fmla="*/ 2917 h 3184"/>
                  <a:gd name="T26" fmla="*/ 0 w 6310"/>
                  <a:gd name="T27" fmla="*/ 3184 h 3184"/>
                  <a:gd name="T28" fmla="*/ 476 w 6310"/>
                  <a:gd name="T29" fmla="*/ 3184 h 3184"/>
                  <a:gd name="T30" fmla="*/ 1084 w 6310"/>
                  <a:gd name="T31" fmla="*/ 2930 h 3184"/>
                  <a:gd name="T32" fmla="*/ 1963 w 6310"/>
                  <a:gd name="T33" fmla="*/ 2554 h 3184"/>
                  <a:gd name="T34" fmla="*/ 2531 w 6310"/>
                  <a:gd name="T35" fmla="*/ 2302 h 3184"/>
                  <a:gd name="T36" fmla="*/ 3081 w 6310"/>
                  <a:gd name="T37" fmla="*/ 2050 h 3184"/>
                  <a:gd name="T38" fmla="*/ 3614 w 6310"/>
                  <a:gd name="T39" fmla="*/ 1796 h 3184"/>
                  <a:gd name="T40" fmla="*/ 4129 w 6310"/>
                  <a:gd name="T41" fmla="*/ 1537 h 3184"/>
                  <a:gd name="T42" fmla="*/ 4625 w 6310"/>
                  <a:gd name="T43" fmla="*/ 1274 h 3184"/>
                  <a:gd name="T44" fmla="*/ 4864 w 6310"/>
                  <a:gd name="T45" fmla="*/ 1141 h 3184"/>
                  <a:gd name="T46" fmla="*/ 5059 w 6310"/>
                  <a:gd name="T47" fmla="*/ 1029 h 3184"/>
                  <a:gd name="T48" fmla="*/ 5437 w 6310"/>
                  <a:gd name="T49" fmla="*/ 800 h 3184"/>
                  <a:gd name="T50" fmla="*/ 5798 w 6310"/>
                  <a:gd name="T51" fmla="*/ 566 h 3184"/>
                  <a:gd name="T52" fmla="*/ 6144 w 6310"/>
                  <a:gd name="T53" fmla="*/ 330 h 3184"/>
                  <a:gd name="T54" fmla="*/ 6310 w 6310"/>
                  <a:gd name="T55" fmla="*/ 211 h 3184"/>
                  <a:gd name="T56" fmla="*/ 6244 w 6310"/>
                  <a:gd name="T57" fmla="*/ 0 h 31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310" h="3184">
                    <a:moveTo>
                      <a:pt x="6244" y="0"/>
                    </a:moveTo>
                    <a:lnTo>
                      <a:pt x="6063" y="133"/>
                    </a:lnTo>
                    <a:lnTo>
                      <a:pt x="5686" y="397"/>
                    </a:lnTo>
                    <a:lnTo>
                      <a:pt x="5291" y="656"/>
                    </a:lnTo>
                    <a:lnTo>
                      <a:pt x="4873" y="911"/>
                    </a:lnTo>
                    <a:lnTo>
                      <a:pt x="4656" y="1035"/>
                    </a:lnTo>
                    <a:lnTo>
                      <a:pt x="4404" y="1177"/>
                    </a:lnTo>
                    <a:lnTo>
                      <a:pt x="3881" y="1453"/>
                    </a:lnTo>
                    <a:lnTo>
                      <a:pt x="3336" y="1724"/>
                    </a:lnTo>
                    <a:lnTo>
                      <a:pt x="2772" y="1993"/>
                    </a:lnTo>
                    <a:lnTo>
                      <a:pt x="2187" y="2258"/>
                    </a:lnTo>
                    <a:lnTo>
                      <a:pt x="1584" y="2521"/>
                    </a:lnTo>
                    <a:lnTo>
                      <a:pt x="649" y="2917"/>
                    </a:lnTo>
                    <a:lnTo>
                      <a:pt x="0" y="3184"/>
                    </a:lnTo>
                    <a:lnTo>
                      <a:pt x="476" y="3184"/>
                    </a:lnTo>
                    <a:lnTo>
                      <a:pt x="1084" y="2930"/>
                    </a:lnTo>
                    <a:lnTo>
                      <a:pt x="1963" y="2554"/>
                    </a:lnTo>
                    <a:lnTo>
                      <a:pt x="2531" y="2302"/>
                    </a:lnTo>
                    <a:lnTo>
                      <a:pt x="3081" y="2050"/>
                    </a:lnTo>
                    <a:lnTo>
                      <a:pt x="3614" y="1796"/>
                    </a:lnTo>
                    <a:lnTo>
                      <a:pt x="4129" y="1537"/>
                    </a:lnTo>
                    <a:lnTo>
                      <a:pt x="4625" y="1274"/>
                    </a:lnTo>
                    <a:lnTo>
                      <a:pt x="4864" y="1141"/>
                    </a:lnTo>
                    <a:lnTo>
                      <a:pt x="5059" y="1029"/>
                    </a:lnTo>
                    <a:lnTo>
                      <a:pt x="5437" y="800"/>
                    </a:lnTo>
                    <a:lnTo>
                      <a:pt x="5798" y="566"/>
                    </a:lnTo>
                    <a:lnTo>
                      <a:pt x="6144" y="330"/>
                    </a:lnTo>
                    <a:lnTo>
                      <a:pt x="6310" y="211"/>
                    </a:lnTo>
                    <a:lnTo>
                      <a:pt x="624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0" name="îṣḻîďé">
                <a:extLst>
                  <a:ext uri="{FF2B5EF4-FFF2-40B4-BE49-F238E27FC236}">
                    <a16:creationId xmlns:a16="http://schemas.microsoft.com/office/drawing/2014/main" id="{AEB017FF-207E-43E4-B71C-EDC8833DD36D}"/>
                  </a:ext>
                </a:extLst>
              </p:cNvPr>
              <p:cNvSpPr/>
              <p:nvPr/>
            </p:nvSpPr>
            <p:spPr bwMode="auto">
              <a:xfrm>
                <a:off x="2245" y="2027"/>
                <a:ext cx="227" cy="926"/>
              </a:xfrm>
              <a:custGeom>
                <a:avLst/>
                <a:gdLst>
                  <a:gd name="T0" fmla="*/ 1135 w 1135"/>
                  <a:gd name="T1" fmla="*/ 4632 h 4632"/>
                  <a:gd name="T2" fmla="*/ 896 w 1135"/>
                  <a:gd name="T3" fmla="*/ 3471 h 4632"/>
                  <a:gd name="T4" fmla="*/ 657 w 1135"/>
                  <a:gd name="T5" fmla="*/ 2308 h 4632"/>
                  <a:gd name="T6" fmla="*/ 421 w 1135"/>
                  <a:gd name="T7" fmla="*/ 1154 h 4632"/>
                  <a:gd name="T8" fmla="*/ 185 w 1135"/>
                  <a:gd name="T9" fmla="*/ 0 h 4632"/>
                  <a:gd name="T10" fmla="*/ 0 w 1135"/>
                  <a:gd name="T11" fmla="*/ 0 h 4632"/>
                  <a:gd name="T12" fmla="*/ 209 w 1135"/>
                  <a:gd name="T13" fmla="*/ 1154 h 4632"/>
                  <a:gd name="T14" fmla="*/ 416 w 1135"/>
                  <a:gd name="T15" fmla="*/ 2308 h 4632"/>
                  <a:gd name="T16" fmla="*/ 627 w 1135"/>
                  <a:gd name="T17" fmla="*/ 3471 h 4632"/>
                  <a:gd name="T18" fmla="*/ 838 w 1135"/>
                  <a:gd name="T19" fmla="*/ 4632 h 4632"/>
                  <a:gd name="T20" fmla="*/ 1135 w 1135"/>
                  <a:gd name="T21" fmla="*/ 4632 h 4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135" h="4632">
                    <a:moveTo>
                      <a:pt x="1135" y="4632"/>
                    </a:moveTo>
                    <a:lnTo>
                      <a:pt x="896" y="3471"/>
                    </a:lnTo>
                    <a:lnTo>
                      <a:pt x="657" y="2308"/>
                    </a:lnTo>
                    <a:lnTo>
                      <a:pt x="421" y="1154"/>
                    </a:lnTo>
                    <a:lnTo>
                      <a:pt x="185" y="0"/>
                    </a:lnTo>
                    <a:lnTo>
                      <a:pt x="0" y="0"/>
                    </a:lnTo>
                    <a:lnTo>
                      <a:pt x="209" y="1154"/>
                    </a:lnTo>
                    <a:lnTo>
                      <a:pt x="416" y="2308"/>
                    </a:lnTo>
                    <a:lnTo>
                      <a:pt x="627" y="3471"/>
                    </a:lnTo>
                    <a:lnTo>
                      <a:pt x="838" y="4632"/>
                    </a:lnTo>
                    <a:lnTo>
                      <a:pt x="1135" y="463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1" name="îṣlïḑê">
                <a:extLst>
                  <a:ext uri="{FF2B5EF4-FFF2-40B4-BE49-F238E27FC236}">
                    <a16:creationId xmlns:a16="http://schemas.microsoft.com/office/drawing/2014/main" id="{C7F3E23D-5DCA-4223-B3C4-99A09AAF4B90}"/>
                  </a:ext>
                </a:extLst>
              </p:cNvPr>
              <p:cNvSpPr/>
              <p:nvPr/>
            </p:nvSpPr>
            <p:spPr bwMode="auto">
              <a:xfrm>
                <a:off x="1317" y="2424"/>
                <a:ext cx="1210" cy="33"/>
              </a:xfrm>
              <a:custGeom>
                <a:avLst/>
                <a:gdLst>
                  <a:gd name="T0" fmla="*/ 5999 w 6050"/>
                  <a:gd name="T1" fmla="*/ 0 h 164"/>
                  <a:gd name="T2" fmla="*/ 52 w 6050"/>
                  <a:gd name="T3" fmla="*/ 0 h 164"/>
                  <a:gd name="T4" fmla="*/ 0 w 6050"/>
                  <a:gd name="T5" fmla="*/ 164 h 164"/>
                  <a:gd name="T6" fmla="*/ 6050 w 6050"/>
                  <a:gd name="T7" fmla="*/ 164 h 164"/>
                  <a:gd name="T8" fmla="*/ 5999 w 6050"/>
                  <a:gd name="T9" fmla="*/ 0 h 1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50" h="164">
                    <a:moveTo>
                      <a:pt x="5999" y="0"/>
                    </a:moveTo>
                    <a:lnTo>
                      <a:pt x="52" y="0"/>
                    </a:lnTo>
                    <a:lnTo>
                      <a:pt x="0" y="164"/>
                    </a:lnTo>
                    <a:lnTo>
                      <a:pt x="6050" y="164"/>
                    </a:lnTo>
                    <a:lnTo>
                      <a:pt x="59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2" name="iš1ïďe">
                <a:extLst>
                  <a:ext uri="{FF2B5EF4-FFF2-40B4-BE49-F238E27FC236}">
                    <a16:creationId xmlns:a16="http://schemas.microsoft.com/office/drawing/2014/main" id="{8CE6F266-2227-46B5-BE83-FE636EE35FC2}"/>
                  </a:ext>
                </a:extLst>
              </p:cNvPr>
              <p:cNvSpPr/>
              <p:nvPr/>
            </p:nvSpPr>
            <p:spPr bwMode="auto">
              <a:xfrm>
                <a:off x="2204" y="2344"/>
                <a:ext cx="280" cy="194"/>
              </a:xfrm>
              <a:custGeom>
                <a:avLst/>
                <a:gdLst>
                  <a:gd name="T0" fmla="*/ 603 w 1401"/>
                  <a:gd name="T1" fmla="*/ 0 h 968"/>
                  <a:gd name="T2" fmla="*/ 637 w 1401"/>
                  <a:gd name="T3" fmla="*/ 0 h 968"/>
                  <a:gd name="T4" fmla="*/ 705 w 1401"/>
                  <a:gd name="T5" fmla="*/ 5 h 968"/>
                  <a:gd name="T6" fmla="*/ 805 w 1401"/>
                  <a:gd name="T7" fmla="*/ 20 h 968"/>
                  <a:gd name="T8" fmla="*/ 933 w 1401"/>
                  <a:gd name="T9" fmla="*/ 57 h 968"/>
                  <a:gd name="T10" fmla="*/ 1052 w 1401"/>
                  <a:gd name="T11" fmla="*/ 110 h 968"/>
                  <a:gd name="T12" fmla="*/ 1159 w 1401"/>
                  <a:gd name="T13" fmla="*/ 175 h 968"/>
                  <a:gd name="T14" fmla="*/ 1229 w 1401"/>
                  <a:gd name="T15" fmla="*/ 232 h 968"/>
                  <a:gd name="T16" fmla="*/ 1270 w 1401"/>
                  <a:gd name="T17" fmla="*/ 274 h 968"/>
                  <a:gd name="T18" fmla="*/ 1307 w 1401"/>
                  <a:gd name="T19" fmla="*/ 317 h 968"/>
                  <a:gd name="T20" fmla="*/ 1338 w 1401"/>
                  <a:gd name="T21" fmla="*/ 363 h 968"/>
                  <a:gd name="T22" fmla="*/ 1363 w 1401"/>
                  <a:gd name="T23" fmla="*/ 410 h 968"/>
                  <a:gd name="T24" fmla="*/ 1383 w 1401"/>
                  <a:gd name="T25" fmla="*/ 458 h 968"/>
                  <a:gd name="T26" fmla="*/ 1390 w 1401"/>
                  <a:gd name="T27" fmla="*/ 484 h 968"/>
                  <a:gd name="T28" fmla="*/ 1396 w 1401"/>
                  <a:gd name="T29" fmla="*/ 508 h 968"/>
                  <a:gd name="T30" fmla="*/ 1401 w 1401"/>
                  <a:gd name="T31" fmla="*/ 557 h 968"/>
                  <a:gd name="T32" fmla="*/ 1399 w 1401"/>
                  <a:gd name="T33" fmla="*/ 604 h 968"/>
                  <a:gd name="T34" fmla="*/ 1390 w 1401"/>
                  <a:gd name="T35" fmla="*/ 650 h 968"/>
                  <a:gd name="T36" fmla="*/ 1375 w 1401"/>
                  <a:gd name="T37" fmla="*/ 693 h 968"/>
                  <a:gd name="T38" fmla="*/ 1352 w 1401"/>
                  <a:gd name="T39" fmla="*/ 735 h 968"/>
                  <a:gd name="T40" fmla="*/ 1322 w 1401"/>
                  <a:gd name="T41" fmla="*/ 773 h 968"/>
                  <a:gd name="T42" fmla="*/ 1288 w 1401"/>
                  <a:gd name="T43" fmla="*/ 809 h 968"/>
                  <a:gd name="T44" fmla="*/ 1247 w 1401"/>
                  <a:gd name="T45" fmla="*/ 841 h 968"/>
                  <a:gd name="T46" fmla="*/ 1201 w 1401"/>
                  <a:gd name="T47" fmla="*/ 871 h 968"/>
                  <a:gd name="T48" fmla="*/ 1151 w 1401"/>
                  <a:gd name="T49" fmla="*/ 898 h 968"/>
                  <a:gd name="T50" fmla="*/ 1094 w 1401"/>
                  <a:gd name="T51" fmla="*/ 920 h 968"/>
                  <a:gd name="T52" fmla="*/ 1034 w 1401"/>
                  <a:gd name="T53" fmla="*/ 938 h 968"/>
                  <a:gd name="T54" fmla="*/ 970 w 1401"/>
                  <a:gd name="T55" fmla="*/ 952 h 968"/>
                  <a:gd name="T56" fmla="*/ 901 w 1401"/>
                  <a:gd name="T57" fmla="*/ 962 h 968"/>
                  <a:gd name="T58" fmla="*/ 829 w 1401"/>
                  <a:gd name="T59" fmla="*/ 967 h 968"/>
                  <a:gd name="T60" fmla="*/ 791 w 1401"/>
                  <a:gd name="T61" fmla="*/ 968 h 968"/>
                  <a:gd name="T62" fmla="*/ 754 w 1401"/>
                  <a:gd name="T63" fmla="*/ 967 h 968"/>
                  <a:gd name="T64" fmla="*/ 680 w 1401"/>
                  <a:gd name="T65" fmla="*/ 962 h 968"/>
                  <a:gd name="T66" fmla="*/ 571 w 1401"/>
                  <a:gd name="T67" fmla="*/ 946 h 968"/>
                  <a:gd name="T68" fmla="*/ 435 w 1401"/>
                  <a:gd name="T69" fmla="*/ 909 h 968"/>
                  <a:gd name="T70" fmla="*/ 313 w 1401"/>
                  <a:gd name="T71" fmla="*/ 858 h 968"/>
                  <a:gd name="T72" fmla="*/ 231 w 1401"/>
                  <a:gd name="T73" fmla="*/ 809 h 968"/>
                  <a:gd name="T74" fmla="*/ 182 w 1401"/>
                  <a:gd name="T75" fmla="*/ 773 h 968"/>
                  <a:gd name="T76" fmla="*/ 137 w 1401"/>
                  <a:gd name="T77" fmla="*/ 735 h 968"/>
                  <a:gd name="T78" fmla="*/ 99 w 1401"/>
                  <a:gd name="T79" fmla="*/ 693 h 968"/>
                  <a:gd name="T80" fmla="*/ 65 w 1401"/>
                  <a:gd name="T81" fmla="*/ 650 h 968"/>
                  <a:gd name="T82" fmla="*/ 39 w 1401"/>
                  <a:gd name="T83" fmla="*/ 604 h 968"/>
                  <a:gd name="T84" fmla="*/ 18 w 1401"/>
                  <a:gd name="T85" fmla="*/ 557 h 968"/>
                  <a:gd name="T86" fmla="*/ 6 w 1401"/>
                  <a:gd name="T87" fmla="*/ 508 h 968"/>
                  <a:gd name="T88" fmla="*/ 2 w 1401"/>
                  <a:gd name="T89" fmla="*/ 484 h 968"/>
                  <a:gd name="T90" fmla="*/ 0 w 1401"/>
                  <a:gd name="T91" fmla="*/ 458 h 968"/>
                  <a:gd name="T92" fmla="*/ 1 w 1401"/>
                  <a:gd name="T93" fmla="*/ 410 h 968"/>
                  <a:gd name="T94" fmla="*/ 8 w 1401"/>
                  <a:gd name="T95" fmla="*/ 363 h 968"/>
                  <a:gd name="T96" fmla="*/ 22 w 1401"/>
                  <a:gd name="T97" fmla="*/ 317 h 968"/>
                  <a:gd name="T98" fmla="*/ 42 w 1401"/>
                  <a:gd name="T99" fmla="*/ 274 h 968"/>
                  <a:gd name="T100" fmla="*/ 67 w 1401"/>
                  <a:gd name="T101" fmla="*/ 232 h 968"/>
                  <a:gd name="T102" fmla="*/ 98 w 1401"/>
                  <a:gd name="T103" fmla="*/ 194 h 968"/>
                  <a:gd name="T104" fmla="*/ 134 w 1401"/>
                  <a:gd name="T105" fmla="*/ 158 h 968"/>
                  <a:gd name="T106" fmla="*/ 175 w 1401"/>
                  <a:gd name="T107" fmla="*/ 125 h 968"/>
                  <a:gd name="T108" fmla="*/ 221 w 1401"/>
                  <a:gd name="T109" fmla="*/ 95 h 968"/>
                  <a:gd name="T110" fmla="*/ 270 w 1401"/>
                  <a:gd name="T111" fmla="*/ 70 h 968"/>
                  <a:gd name="T112" fmla="*/ 323 w 1401"/>
                  <a:gd name="T113" fmla="*/ 47 h 968"/>
                  <a:gd name="T114" fmla="*/ 380 w 1401"/>
                  <a:gd name="T115" fmla="*/ 29 h 968"/>
                  <a:gd name="T116" fmla="*/ 440 w 1401"/>
                  <a:gd name="T117" fmla="*/ 14 h 968"/>
                  <a:gd name="T118" fmla="*/ 503 w 1401"/>
                  <a:gd name="T119" fmla="*/ 5 h 968"/>
                  <a:gd name="T120" fmla="*/ 569 w 1401"/>
                  <a:gd name="T121" fmla="*/ 0 h 968"/>
                  <a:gd name="T122" fmla="*/ 603 w 1401"/>
                  <a:gd name="T123" fmla="*/ 0 h 9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401" h="968">
                    <a:moveTo>
                      <a:pt x="603" y="0"/>
                    </a:moveTo>
                    <a:lnTo>
                      <a:pt x="637" y="0"/>
                    </a:lnTo>
                    <a:lnTo>
                      <a:pt x="705" y="5"/>
                    </a:lnTo>
                    <a:lnTo>
                      <a:pt x="805" y="20"/>
                    </a:lnTo>
                    <a:lnTo>
                      <a:pt x="933" y="57"/>
                    </a:lnTo>
                    <a:lnTo>
                      <a:pt x="1052" y="110"/>
                    </a:lnTo>
                    <a:lnTo>
                      <a:pt x="1159" y="175"/>
                    </a:lnTo>
                    <a:lnTo>
                      <a:pt x="1229" y="232"/>
                    </a:lnTo>
                    <a:lnTo>
                      <a:pt x="1270" y="274"/>
                    </a:lnTo>
                    <a:lnTo>
                      <a:pt x="1307" y="317"/>
                    </a:lnTo>
                    <a:lnTo>
                      <a:pt x="1338" y="363"/>
                    </a:lnTo>
                    <a:lnTo>
                      <a:pt x="1363" y="410"/>
                    </a:lnTo>
                    <a:lnTo>
                      <a:pt x="1383" y="458"/>
                    </a:lnTo>
                    <a:lnTo>
                      <a:pt x="1390" y="484"/>
                    </a:lnTo>
                    <a:lnTo>
                      <a:pt x="1396" y="508"/>
                    </a:lnTo>
                    <a:lnTo>
                      <a:pt x="1401" y="557"/>
                    </a:lnTo>
                    <a:lnTo>
                      <a:pt x="1399" y="604"/>
                    </a:lnTo>
                    <a:lnTo>
                      <a:pt x="1390" y="650"/>
                    </a:lnTo>
                    <a:lnTo>
                      <a:pt x="1375" y="693"/>
                    </a:lnTo>
                    <a:lnTo>
                      <a:pt x="1352" y="735"/>
                    </a:lnTo>
                    <a:lnTo>
                      <a:pt x="1322" y="773"/>
                    </a:lnTo>
                    <a:lnTo>
                      <a:pt x="1288" y="809"/>
                    </a:lnTo>
                    <a:lnTo>
                      <a:pt x="1247" y="841"/>
                    </a:lnTo>
                    <a:lnTo>
                      <a:pt x="1201" y="871"/>
                    </a:lnTo>
                    <a:lnTo>
                      <a:pt x="1151" y="898"/>
                    </a:lnTo>
                    <a:lnTo>
                      <a:pt x="1094" y="920"/>
                    </a:lnTo>
                    <a:lnTo>
                      <a:pt x="1034" y="938"/>
                    </a:lnTo>
                    <a:lnTo>
                      <a:pt x="970" y="952"/>
                    </a:lnTo>
                    <a:lnTo>
                      <a:pt x="901" y="962"/>
                    </a:lnTo>
                    <a:lnTo>
                      <a:pt x="829" y="967"/>
                    </a:lnTo>
                    <a:lnTo>
                      <a:pt x="791" y="968"/>
                    </a:lnTo>
                    <a:lnTo>
                      <a:pt x="754" y="967"/>
                    </a:lnTo>
                    <a:lnTo>
                      <a:pt x="680" y="962"/>
                    </a:lnTo>
                    <a:lnTo>
                      <a:pt x="571" y="946"/>
                    </a:lnTo>
                    <a:lnTo>
                      <a:pt x="435" y="909"/>
                    </a:lnTo>
                    <a:lnTo>
                      <a:pt x="313" y="858"/>
                    </a:lnTo>
                    <a:lnTo>
                      <a:pt x="231" y="809"/>
                    </a:lnTo>
                    <a:lnTo>
                      <a:pt x="182" y="773"/>
                    </a:lnTo>
                    <a:lnTo>
                      <a:pt x="137" y="735"/>
                    </a:lnTo>
                    <a:lnTo>
                      <a:pt x="99" y="693"/>
                    </a:lnTo>
                    <a:lnTo>
                      <a:pt x="65" y="650"/>
                    </a:lnTo>
                    <a:lnTo>
                      <a:pt x="39" y="604"/>
                    </a:lnTo>
                    <a:lnTo>
                      <a:pt x="18" y="557"/>
                    </a:lnTo>
                    <a:lnTo>
                      <a:pt x="6" y="508"/>
                    </a:lnTo>
                    <a:lnTo>
                      <a:pt x="2" y="484"/>
                    </a:lnTo>
                    <a:lnTo>
                      <a:pt x="0" y="458"/>
                    </a:lnTo>
                    <a:lnTo>
                      <a:pt x="1" y="410"/>
                    </a:lnTo>
                    <a:lnTo>
                      <a:pt x="8" y="363"/>
                    </a:lnTo>
                    <a:lnTo>
                      <a:pt x="22" y="317"/>
                    </a:lnTo>
                    <a:lnTo>
                      <a:pt x="42" y="274"/>
                    </a:lnTo>
                    <a:lnTo>
                      <a:pt x="67" y="232"/>
                    </a:lnTo>
                    <a:lnTo>
                      <a:pt x="98" y="194"/>
                    </a:lnTo>
                    <a:lnTo>
                      <a:pt x="134" y="158"/>
                    </a:lnTo>
                    <a:lnTo>
                      <a:pt x="175" y="125"/>
                    </a:lnTo>
                    <a:lnTo>
                      <a:pt x="221" y="95"/>
                    </a:lnTo>
                    <a:lnTo>
                      <a:pt x="270" y="70"/>
                    </a:lnTo>
                    <a:lnTo>
                      <a:pt x="323" y="47"/>
                    </a:lnTo>
                    <a:lnTo>
                      <a:pt x="380" y="29"/>
                    </a:lnTo>
                    <a:lnTo>
                      <a:pt x="440" y="14"/>
                    </a:lnTo>
                    <a:lnTo>
                      <a:pt x="503" y="5"/>
                    </a:lnTo>
                    <a:lnTo>
                      <a:pt x="569" y="0"/>
                    </a:lnTo>
                    <a:lnTo>
                      <a:pt x="60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3" name="ï$ḻîdê">
                <a:extLst>
                  <a:ext uri="{FF2B5EF4-FFF2-40B4-BE49-F238E27FC236}">
                    <a16:creationId xmlns:a16="http://schemas.microsoft.com/office/drawing/2014/main" id="{D469C604-7D53-4F7D-B320-5171A5EF6B62}"/>
                  </a:ext>
                </a:extLst>
              </p:cNvPr>
              <p:cNvSpPr/>
              <p:nvPr/>
            </p:nvSpPr>
            <p:spPr bwMode="auto">
              <a:xfrm>
                <a:off x="2249" y="2375"/>
                <a:ext cx="189" cy="131"/>
              </a:xfrm>
              <a:custGeom>
                <a:avLst/>
                <a:gdLst>
                  <a:gd name="T0" fmla="*/ 408 w 945"/>
                  <a:gd name="T1" fmla="*/ 0 h 653"/>
                  <a:gd name="T2" fmla="*/ 455 w 945"/>
                  <a:gd name="T3" fmla="*/ 2 h 653"/>
                  <a:gd name="T4" fmla="*/ 546 w 945"/>
                  <a:gd name="T5" fmla="*/ 14 h 653"/>
                  <a:gd name="T6" fmla="*/ 633 w 945"/>
                  <a:gd name="T7" fmla="*/ 39 h 653"/>
                  <a:gd name="T8" fmla="*/ 714 w 945"/>
                  <a:gd name="T9" fmla="*/ 75 h 653"/>
                  <a:gd name="T10" fmla="*/ 786 w 945"/>
                  <a:gd name="T11" fmla="*/ 119 h 653"/>
                  <a:gd name="T12" fmla="*/ 846 w 945"/>
                  <a:gd name="T13" fmla="*/ 171 h 653"/>
                  <a:gd name="T14" fmla="*/ 895 w 945"/>
                  <a:gd name="T15" fmla="*/ 229 h 653"/>
                  <a:gd name="T16" fmla="*/ 929 w 945"/>
                  <a:gd name="T17" fmla="*/ 293 h 653"/>
                  <a:gd name="T18" fmla="*/ 938 w 945"/>
                  <a:gd name="T19" fmla="*/ 327 h 653"/>
                  <a:gd name="T20" fmla="*/ 942 w 945"/>
                  <a:gd name="T21" fmla="*/ 343 h 653"/>
                  <a:gd name="T22" fmla="*/ 945 w 945"/>
                  <a:gd name="T23" fmla="*/ 376 h 653"/>
                  <a:gd name="T24" fmla="*/ 941 w 945"/>
                  <a:gd name="T25" fmla="*/ 423 h 653"/>
                  <a:gd name="T26" fmla="*/ 918 w 945"/>
                  <a:gd name="T27" fmla="*/ 482 h 653"/>
                  <a:gd name="T28" fmla="*/ 878 w 945"/>
                  <a:gd name="T29" fmla="*/ 534 h 653"/>
                  <a:gd name="T30" fmla="*/ 824 w 945"/>
                  <a:gd name="T31" fmla="*/ 579 h 653"/>
                  <a:gd name="T32" fmla="*/ 756 w 945"/>
                  <a:gd name="T33" fmla="*/ 613 h 653"/>
                  <a:gd name="T34" fmla="*/ 675 w 945"/>
                  <a:gd name="T35" fmla="*/ 638 h 653"/>
                  <a:gd name="T36" fmla="*/ 583 w 945"/>
                  <a:gd name="T37" fmla="*/ 652 h 653"/>
                  <a:gd name="T38" fmla="*/ 534 w 945"/>
                  <a:gd name="T39" fmla="*/ 653 h 653"/>
                  <a:gd name="T40" fmla="*/ 485 w 945"/>
                  <a:gd name="T41" fmla="*/ 652 h 653"/>
                  <a:gd name="T42" fmla="*/ 388 w 945"/>
                  <a:gd name="T43" fmla="*/ 638 h 653"/>
                  <a:gd name="T44" fmla="*/ 298 w 945"/>
                  <a:gd name="T45" fmla="*/ 613 h 653"/>
                  <a:gd name="T46" fmla="*/ 216 w 945"/>
                  <a:gd name="T47" fmla="*/ 579 h 653"/>
                  <a:gd name="T48" fmla="*/ 144 w 945"/>
                  <a:gd name="T49" fmla="*/ 534 h 653"/>
                  <a:gd name="T50" fmla="*/ 83 w 945"/>
                  <a:gd name="T51" fmla="*/ 482 h 653"/>
                  <a:gd name="T52" fmla="*/ 38 w 945"/>
                  <a:gd name="T53" fmla="*/ 423 h 653"/>
                  <a:gd name="T54" fmla="*/ 9 w 945"/>
                  <a:gd name="T55" fmla="*/ 360 h 653"/>
                  <a:gd name="T56" fmla="*/ 3 w 945"/>
                  <a:gd name="T57" fmla="*/ 327 h 653"/>
                  <a:gd name="T58" fmla="*/ 0 w 945"/>
                  <a:gd name="T59" fmla="*/ 293 h 653"/>
                  <a:gd name="T60" fmla="*/ 8 w 945"/>
                  <a:gd name="T61" fmla="*/ 229 h 653"/>
                  <a:gd name="T62" fmla="*/ 34 w 945"/>
                  <a:gd name="T63" fmla="*/ 171 h 653"/>
                  <a:gd name="T64" fmla="*/ 76 w 945"/>
                  <a:gd name="T65" fmla="*/ 119 h 653"/>
                  <a:gd name="T66" fmla="*/ 130 w 945"/>
                  <a:gd name="T67" fmla="*/ 75 h 653"/>
                  <a:gd name="T68" fmla="*/ 198 w 945"/>
                  <a:gd name="T69" fmla="*/ 39 h 653"/>
                  <a:gd name="T70" fmla="*/ 275 w 945"/>
                  <a:gd name="T71" fmla="*/ 14 h 653"/>
                  <a:gd name="T72" fmla="*/ 361 w 945"/>
                  <a:gd name="T73" fmla="*/ 2 h 653"/>
                  <a:gd name="T74" fmla="*/ 408 w 945"/>
                  <a:gd name="T75" fmla="*/ 0 h 6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45" h="653">
                    <a:moveTo>
                      <a:pt x="408" y="0"/>
                    </a:moveTo>
                    <a:lnTo>
                      <a:pt x="455" y="2"/>
                    </a:lnTo>
                    <a:lnTo>
                      <a:pt x="546" y="14"/>
                    </a:lnTo>
                    <a:lnTo>
                      <a:pt x="633" y="39"/>
                    </a:lnTo>
                    <a:lnTo>
                      <a:pt x="714" y="75"/>
                    </a:lnTo>
                    <a:lnTo>
                      <a:pt x="786" y="119"/>
                    </a:lnTo>
                    <a:lnTo>
                      <a:pt x="846" y="171"/>
                    </a:lnTo>
                    <a:lnTo>
                      <a:pt x="895" y="229"/>
                    </a:lnTo>
                    <a:lnTo>
                      <a:pt x="929" y="293"/>
                    </a:lnTo>
                    <a:lnTo>
                      <a:pt x="938" y="327"/>
                    </a:lnTo>
                    <a:lnTo>
                      <a:pt x="942" y="343"/>
                    </a:lnTo>
                    <a:lnTo>
                      <a:pt x="945" y="376"/>
                    </a:lnTo>
                    <a:lnTo>
                      <a:pt x="941" y="423"/>
                    </a:lnTo>
                    <a:lnTo>
                      <a:pt x="918" y="482"/>
                    </a:lnTo>
                    <a:lnTo>
                      <a:pt x="878" y="534"/>
                    </a:lnTo>
                    <a:lnTo>
                      <a:pt x="824" y="579"/>
                    </a:lnTo>
                    <a:lnTo>
                      <a:pt x="756" y="613"/>
                    </a:lnTo>
                    <a:lnTo>
                      <a:pt x="675" y="638"/>
                    </a:lnTo>
                    <a:lnTo>
                      <a:pt x="583" y="652"/>
                    </a:lnTo>
                    <a:lnTo>
                      <a:pt x="534" y="653"/>
                    </a:lnTo>
                    <a:lnTo>
                      <a:pt x="485" y="652"/>
                    </a:lnTo>
                    <a:lnTo>
                      <a:pt x="388" y="638"/>
                    </a:lnTo>
                    <a:lnTo>
                      <a:pt x="298" y="613"/>
                    </a:lnTo>
                    <a:lnTo>
                      <a:pt x="216" y="579"/>
                    </a:lnTo>
                    <a:lnTo>
                      <a:pt x="144" y="534"/>
                    </a:lnTo>
                    <a:lnTo>
                      <a:pt x="83" y="482"/>
                    </a:lnTo>
                    <a:lnTo>
                      <a:pt x="38" y="423"/>
                    </a:lnTo>
                    <a:lnTo>
                      <a:pt x="9" y="360"/>
                    </a:lnTo>
                    <a:lnTo>
                      <a:pt x="3" y="327"/>
                    </a:lnTo>
                    <a:lnTo>
                      <a:pt x="0" y="293"/>
                    </a:lnTo>
                    <a:lnTo>
                      <a:pt x="8" y="229"/>
                    </a:lnTo>
                    <a:lnTo>
                      <a:pt x="34" y="171"/>
                    </a:lnTo>
                    <a:lnTo>
                      <a:pt x="76" y="119"/>
                    </a:lnTo>
                    <a:lnTo>
                      <a:pt x="130" y="75"/>
                    </a:lnTo>
                    <a:lnTo>
                      <a:pt x="198" y="39"/>
                    </a:lnTo>
                    <a:lnTo>
                      <a:pt x="275" y="14"/>
                    </a:lnTo>
                    <a:lnTo>
                      <a:pt x="361" y="2"/>
                    </a:lnTo>
                    <a:lnTo>
                      <a:pt x="408" y="0"/>
                    </a:lnTo>
                    <a:close/>
                  </a:path>
                </a:pathLst>
              </a:custGeom>
              <a:solidFill>
                <a:srgbClr val="8E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4" name="ïs1ïḍè">
                <a:extLst>
                  <a:ext uri="{FF2B5EF4-FFF2-40B4-BE49-F238E27FC236}">
                    <a16:creationId xmlns:a16="http://schemas.microsoft.com/office/drawing/2014/main" id="{29438B5A-D384-4373-B840-1DC138842699}"/>
                  </a:ext>
                </a:extLst>
              </p:cNvPr>
              <p:cNvSpPr/>
              <p:nvPr/>
            </p:nvSpPr>
            <p:spPr bwMode="auto">
              <a:xfrm>
                <a:off x="1506" y="2430"/>
                <a:ext cx="583" cy="194"/>
              </a:xfrm>
              <a:custGeom>
                <a:avLst/>
                <a:gdLst>
                  <a:gd name="T0" fmla="*/ 2778 w 2916"/>
                  <a:gd name="T1" fmla="*/ 970 h 970"/>
                  <a:gd name="T2" fmla="*/ 2847 w 2916"/>
                  <a:gd name="T3" fmla="*/ 903 h 970"/>
                  <a:gd name="T4" fmla="*/ 2916 w 2916"/>
                  <a:gd name="T5" fmla="*/ 834 h 970"/>
                  <a:gd name="T6" fmla="*/ 2548 w 2916"/>
                  <a:gd name="T7" fmla="*/ 730 h 970"/>
                  <a:gd name="T8" fmla="*/ 1830 w 2916"/>
                  <a:gd name="T9" fmla="*/ 522 h 970"/>
                  <a:gd name="T10" fmla="*/ 1479 w 2916"/>
                  <a:gd name="T11" fmla="*/ 418 h 970"/>
                  <a:gd name="T12" fmla="*/ 1142 w 2916"/>
                  <a:gd name="T13" fmla="*/ 315 h 970"/>
                  <a:gd name="T14" fmla="*/ 485 w 2916"/>
                  <a:gd name="T15" fmla="*/ 104 h 970"/>
                  <a:gd name="T16" fmla="*/ 163 w 2916"/>
                  <a:gd name="T17" fmla="*/ 0 h 970"/>
                  <a:gd name="T18" fmla="*/ 83 w 2916"/>
                  <a:gd name="T19" fmla="*/ 68 h 970"/>
                  <a:gd name="T20" fmla="*/ 0 w 2916"/>
                  <a:gd name="T21" fmla="*/ 136 h 970"/>
                  <a:gd name="T22" fmla="*/ 323 w 2916"/>
                  <a:gd name="T23" fmla="*/ 241 h 970"/>
                  <a:gd name="T24" fmla="*/ 988 w 2916"/>
                  <a:gd name="T25" fmla="*/ 450 h 970"/>
                  <a:gd name="T26" fmla="*/ 1329 w 2916"/>
                  <a:gd name="T27" fmla="*/ 553 h 970"/>
                  <a:gd name="T28" fmla="*/ 1684 w 2916"/>
                  <a:gd name="T29" fmla="*/ 658 h 970"/>
                  <a:gd name="T30" fmla="*/ 2408 w 2916"/>
                  <a:gd name="T31" fmla="*/ 866 h 970"/>
                  <a:gd name="T32" fmla="*/ 2778 w 2916"/>
                  <a:gd name="T33" fmla="*/ 970 h 9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916" h="970">
                    <a:moveTo>
                      <a:pt x="2778" y="970"/>
                    </a:moveTo>
                    <a:lnTo>
                      <a:pt x="2847" y="903"/>
                    </a:lnTo>
                    <a:lnTo>
                      <a:pt x="2916" y="834"/>
                    </a:lnTo>
                    <a:lnTo>
                      <a:pt x="2548" y="730"/>
                    </a:lnTo>
                    <a:lnTo>
                      <a:pt x="1830" y="522"/>
                    </a:lnTo>
                    <a:lnTo>
                      <a:pt x="1479" y="418"/>
                    </a:lnTo>
                    <a:lnTo>
                      <a:pt x="1142" y="315"/>
                    </a:lnTo>
                    <a:lnTo>
                      <a:pt x="485" y="104"/>
                    </a:lnTo>
                    <a:lnTo>
                      <a:pt x="163" y="0"/>
                    </a:lnTo>
                    <a:lnTo>
                      <a:pt x="83" y="68"/>
                    </a:lnTo>
                    <a:lnTo>
                      <a:pt x="0" y="136"/>
                    </a:lnTo>
                    <a:lnTo>
                      <a:pt x="323" y="241"/>
                    </a:lnTo>
                    <a:lnTo>
                      <a:pt x="988" y="450"/>
                    </a:lnTo>
                    <a:lnTo>
                      <a:pt x="1329" y="553"/>
                    </a:lnTo>
                    <a:lnTo>
                      <a:pt x="1684" y="658"/>
                    </a:lnTo>
                    <a:lnTo>
                      <a:pt x="2408" y="866"/>
                    </a:lnTo>
                    <a:lnTo>
                      <a:pt x="2778" y="9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5" name="iş1idê">
                <a:extLst>
                  <a:ext uri="{FF2B5EF4-FFF2-40B4-BE49-F238E27FC236}">
                    <a16:creationId xmlns:a16="http://schemas.microsoft.com/office/drawing/2014/main" id="{6813606C-F1DB-4D66-8B17-FE913AFEE917}"/>
                  </a:ext>
                </a:extLst>
              </p:cNvPr>
              <p:cNvSpPr/>
              <p:nvPr/>
            </p:nvSpPr>
            <p:spPr bwMode="auto">
              <a:xfrm>
                <a:off x="1247" y="2574"/>
                <a:ext cx="291" cy="104"/>
              </a:xfrm>
              <a:custGeom>
                <a:avLst/>
                <a:gdLst>
                  <a:gd name="T0" fmla="*/ 0 w 1455"/>
                  <a:gd name="T1" fmla="*/ 523 h 523"/>
                  <a:gd name="T2" fmla="*/ 739 w 1455"/>
                  <a:gd name="T3" fmla="*/ 338 h 523"/>
                  <a:gd name="T4" fmla="*/ 1455 w 1455"/>
                  <a:gd name="T5" fmla="*/ 152 h 523"/>
                  <a:gd name="T6" fmla="*/ 1424 w 1455"/>
                  <a:gd name="T7" fmla="*/ 76 h 523"/>
                  <a:gd name="T8" fmla="*/ 1393 w 1455"/>
                  <a:gd name="T9" fmla="*/ 0 h 523"/>
                  <a:gd name="T10" fmla="*/ 734 w 1455"/>
                  <a:gd name="T11" fmla="*/ 172 h 523"/>
                  <a:gd name="T12" fmla="*/ 56 w 1455"/>
                  <a:gd name="T13" fmla="*/ 345 h 523"/>
                  <a:gd name="T14" fmla="*/ 0 w 1455"/>
                  <a:gd name="T15" fmla="*/ 523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55" h="523">
                    <a:moveTo>
                      <a:pt x="0" y="523"/>
                    </a:moveTo>
                    <a:lnTo>
                      <a:pt x="739" y="338"/>
                    </a:lnTo>
                    <a:lnTo>
                      <a:pt x="1455" y="152"/>
                    </a:lnTo>
                    <a:lnTo>
                      <a:pt x="1424" y="76"/>
                    </a:lnTo>
                    <a:lnTo>
                      <a:pt x="1393" y="0"/>
                    </a:lnTo>
                    <a:lnTo>
                      <a:pt x="734" y="172"/>
                    </a:lnTo>
                    <a:lnTo>
                      <a:pt x="56" y="345"/>
                    </a:lnTo>
                    <a:lnTo>
                      <a:pt x="0" y="5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6" name="îsľiḓe">
                <a:extLst>
                  <a:ext uri="{FF2B5EF4-FFF2-40B4-BE49-F238E27FC236}">
                    <a16:creationId xmlns:a16="http://schemas.microsoft.com/office/drawing/2014/main" id="{C30745F2-FD29-4870-A5BE-443CAD816F2B}"/>
                  </a:ext>
                </a:extLst>
              </p:cNvPr>
              <p:cNvSpPr/>
              <p:nvPr/>
            </p:nvSpPr>
            <p:spPr bwMode="auto">
              <a:xfrm>
                <a:off x="1210" y="2756"/>
                <a:ext cx="299" cy="146"/>
              </a:xfrm>
              <a:custGeom>
                <a:avLst/>
                <a:gdLst>
                  <a:gd name="T0" fmla="*/ 1303 w 1494"/>
                  <a:gd name="T1" fmla="*/ 729 h 729"/>
                  <a:gd name="T2" fmla="*/ 1398 w 1494"/>
                  <a:gd name="T3" fmla="*/ 661 h 729"/>
                  <a:gd name="T4" fmla="*/ 1494 w 1494"/>
                  <a:gd name="T5" fmla="*/ 593 h 729"/>
                  <a:gd name="T6" fmla="*/ 1124 w 1494"/>
                  <a:gd name="T7" fmla="*/ 445 h 729"/>
                  <a:gd name="T8" fmla="*/ 408 w 1494"/>
                  <a:gd name="T9" fmla="*/ 148 h 729"/>
                  <a:gd name="T10" fmla="*/ 61 w 1494"/>
                  <a:gd name="T11" fmla="*/ 0 h 729"/>
                  <a:gd name="T12" fmla="*/ 0 w 1494"/>
                  <a:gd name="T13" fmla="*/ 195 h 729"/>
                  <a:gd name="T14" fmla="*/ 316 w 1494"/>
                  <a:gd name="T15" fmla="*/ 329 h 729"/>
                  <a:gd name="T16" fmla="*/ 968 w 1494"/>
                  <a:gd name="T17" fmla="*/ 595 h 729"/>
                  <a:gd name="T18" fmla="*/ 1303 w 1494"/>
                  <a:gd name="T19" fmla="*/ 729 h 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94" h="729">
                    <a:moveTo>
                      <a:pt x="1303" y="729"/>
                    </a:moveTo>
                    <a:lnTo>
                      <a:pt x="1398" y="661"/>
                    </a:lnTo>
                    <a:lnTo>
                      <a:pt x="1494" y="593"/>
                    </a:lnTo>
                    <a:lnTo>
                      <a:pt x="1124" y="445"/>
                    </a:lnTo>
                    <a:lnTo>
                      <a:pt x="408" y="148"/>
                    </a:lnTo>
                    <a:lnTo>
                      <a:pt x="61" y="0"/>
                    </a:lnTo>
                    <a:lnTo>
                      <a:pt x="0" y="195"/>
                    </a:lnTo>
                    <a:lnTo>
                      <a:pt x="316" y="329"/>
                    </a:lnTo>
                    <a:lnTo>
                      <a:pt x="968" y="595"/>
                    </a:lnTo>
                    <a:lnTo>
                      <a:pt x="1303" y="72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7" name="íŝḷiďé">
                <a:extLst>
                  <a:ext uri="{FF2B5EF4-FFF2-40B4-BE49-F238E27FC236}">
                    <a16:creationId xmlns:a16="http://schemas.microsoft.com/office/drawing/2014/main" id="{F73C638C-3582-4577-8C2D-4AEFDDCF96C0}"/>
                  </a:ext>
                </a:extLst>
              </p:cNvPr>
              <p:cNvSpPr/>
              <p:nvPr/>
            </p:nvSpPr>
            <p:spPr bwMode="auto">
              <a:xfrm>
                <a:off x="1230" y="2671"/>
                <a:ext cx="355" cy="125"/>
              </a:xfrm>
              <a:custGeom>
                <a:avLst/>
                <a:gdLst>
                  <a:gd name="T0" fmla="*/ 0 w 1777"/>
                  <a:gd name="T1" fmla="*/ 473 h 625"/>
                  <a:gd name="T2" fmla="*/ 27 w 1777"/>
                  <a:gd name="T3" fmla="*/ 549 h 625"/>
                  <a:gd name="T4" fmla="*/ 58 w 1777"/>
                  <a:gd name="T5" fmla="*/ 625 h 625"/>
                  <a:gd name="T6" fmla="*/ 497 w 1777"/>
                  <a:gd name="T7" fmla="*/ 506 h 625"/>
                  <a:gd name="T8" fmla="*/ 1357 w 1777"/>
                  <a:gd name="T9" fmla="*/ 270 h 625"/>
                  <a:gd name="T10" fmla="*/ 1777 w 1777"/>
                  <a:gd name="T11" fmla="*/ 152 h 625"/>
                  <a:gd name="T12" fmla="*/ 1740 w 1777"/>
                  <a:gd name="T13" fmla="*/ 76 h 625"/>
                  <a:gd name="T14" fmla="*/ 1705 w 1777"/>
                  <a:gd name="T15" fmla="*/ 0 h 625"/>
                  <a:gd name="T16" fmla="*/ 1288 w 1777"/>
                  <a:gd name="T17" fmla="*/ 118 h 625"/>
                  <a:gd name="T18" fmla="*/ 436 w 1777"/>
                  <a:gd name="T19" fmla="*/ 354 h 625"/>
                  <a:gd name="T20" fmla="*/ 0 w 1777"/>
                  <a:gd name="T21" fmla="*/ 473 h 6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77" h="625">
                    <a:moveTo>
                      <a:pt x="0" y="473"/>
                    </a:moveTo>
                    <a:lnTo>
                      <a:pt x="27" y="549"/>
                    </a:lnTo>
                    <a:lnTo>
                      <a:pt x="58" y="625"/>
                    </a:lnTo>
                    <a:lnTo>
                      <a:pt x="497" y="506"/>
                    </a:lnTo>
                    <a:lnTo>
                      <a:pt x="1357" y="270"/>
                    </a:lnTo>
                    <a:lnTo>
                      <a:pt x="1777" y="152"/>
                    </a:lnTo>
                    <a:lnTo>
                      <a:pt x="1740" y="76"/>
                    </a:lnTo>
                    <a:lnTo>
                      <a:pt x="1705" y="0"/>
                    </a:lnTo>
                    <a:lnTo>
                      <a:pt x="1288" y="118"/>
                    </a:lnTo>
                    <a:lnTo>
                      <a:pt x="436" y="354"/>
                    </a:lnTo>
                    <a:lnTo>
                      <a:pt x="0" y="47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8" name="í$ľîḓe">
                <a:extLst>
                  <a:ext uri="{FF2B5EF4-FFF2-40B4-BE49-F238E27FC236}">
                    <a16:creationId xmlns:a16="http://schemas.microsoft.com/office/drawing/2014/main" id="{7E4E552A-B3AC-443A-970F-109AE4618FD4}"/>
                  </a:ext>
                </a:extLst>
              </p:cNvPr>
              <p:cNvSpPr/>
              <p:nvPr/>
            </p:nvSpPr>
            <p:spPr bwMode="auto">
              <a:xfrm>
                <a:off x="1293" y="2484"/>
                <a:ext cx="122" cy="48"/>
              </a:xfrm>
              <a:custGeom>
                <a:avLst/>
                <a:gdLst>
                  <a:gd name="T0" fmla="*/ 0 w 607"/>
                  <a:gd name="T1" fmla="*/ 242 h 242"/>
                  <a:gd name="T2" fmla="*/ 294 w 607"/>
                  <a:gd name="T3" fmla="*/ 203 h 242"/>
                  <a:gd name="T4" fmla="*/ 587 w 607"/>
                  <a:gd name="T5" fmla="*/ 163 h 242"/>
                  <a:gd name="T6" fmla="*/ 597 w 607"/>
                  <a:gd name="T7" fmla="*/ 82 h 242"/>
                  <a:gd name="T8" fmla="*/ 607 w 607"/>
                  <a:gd name="T9" fmla="*/ 0 h 242"/>
                  <a:gd name="T10" fmla="*/ 331 w 607"/>
                  <a:gd name="T11" fmla="*/ 38 h 242"/>
                  <a:gd name="T12" fmla="*/ 52 w 607"/>
                  <a:gd name="T13" fmla="*/ 76 h 242"/>
                  <a:gd name="T14" fmla="*/ 0 w 607"/>
                  <a:gd name="T15" fmla="*/ 242 h 2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7" h="242">
                    <a:moveTo>
                      <a:pt x="0" y="242"/>
                    </a:moveTo>
                    <a:lnTo>
                      <a:pt x="294" y="203"/>
                    </a:lnTo>
                    <a:lnTo>
                      <a:pt x="587" y="163"/>
                    </a:lnTo>
                    <a:lnTo>
                      <a:pt x="597" y="82"/>
                    </a:lnTo>
                    <a:lnTo>
                      <a:pt x="607" y="0"/>
                    </a:lnTo>
                    <a:lnTo>
                      <a:pt x="331" y="38"/>
                    </a:lnTo>
                    <a:lnTo>
                      <a:pt x="52" y="76"/>
                    </a:lnTo>
                    <a:lnTo>
                      <a:pt x="0" y="24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19" name="îSľiḓé">
                <a:extLst>
                  <a:ext uri="{FF2B5EF4-FFF2-40B4-BE49-F238E27FC236}">
                    <a16:creationId xmlns:a16="http://schemas.microsoft.com/office/drawing/2014/main" id="{3F9060BB-5CA5-44E5-BBFB-22D05680630D}"/>
                  </a:ext>
                </a:extLst>
              </p:cNvPr>
              <p:cNvSpPr/>
              <p:nvPr/>
            </p:nvSpPr>
            <p:spPr bwMode="auto">
              <a:xfrm>
                <a:off x="1334" y="2161"/>
                <a:ext cx="384" cy="290"/>
              </a:xfrm>
              <a:custGeom>
                <a:avLst/>
                <a:gdLst>
                  <a:gd name="T0" fmla="*/ 0 w 1923"/>
                  <a:gd name="T1" fmla="*/ 1298 h 1450"/>
                  <a:gd name="T2" fmla="*/ 19 w 1923"/>
                  <a:gd name="T3" fmla="*/ 1375 h 1450"/>
                  <a:gd name="T4" fmla="*/ 37 w 1923"/>
                  <a:gd name="T5" fmla="*/ 1450 h 1450"/>
                  <a:gd name="T6" fmla="*/ 296 w 1923"/>
                  <a:gd name="T7" fmla="*/ 1289 h 1450"/>
                  <a:gd name="T8" fmla="*/ 797 w 1923"/>
                  <a:gd name="T9" fmla="*/ 965 h 1450"/>
                  <a:gd name="T10" fmla="*/ 1037 w 1923"/>
                  <a:gd name="T11" fmla="*/ 802 h 1450"/>
                  <a:gd name="T12" fmla="*/ 1268 w 1923"/>
                  <a:gd name="T13" fmla="*/ 641 h 1450"/>
                  <a:gd name="T14" fmla="*/ 1709 w 1923"/>
                  <a:gd name="T15" fmla="*/ 315 h 1450"/>
                  <a:gd name="T16" fmla="*/ 1923 w 1923"/>
                  <a:gd name="T17" fmla="*/ 152 h 1450"/>
                  <a:gd name="T18" fmla="*/ 1896 w 1923"/>
                  <a:gd name="T19" fmla="*/ 76 h 1450"/>
                  <a:gd name="T20" fmla="*/ 1871 w 1923"/>
                  <a:gd name="T21" fmla="*/ 0 h 1450"/>
                  <a:gd name="T22" fmla="*/ 1660 w 1923"/>
                  <a:gd name="T23" fmla="*/ 162 h 1450"/>
                  <a:gd name="T24" fmla="*/ 1220 w 1923"/>
                  <a:gd name="T25" fmla="*/ 488 h 1450"/>
                  <a:gd name="T26" fmla="*/ 992 w 1923"/>
                  <a:gd name="T27" fmla="*/ 650 h 1450"/>
                  <a:gd name="T28" fmla="*/ 754 w 1923"/>
                  <a:gd name="T29" fmla="*/ 813 h 1450"/>
                  <a:gd name="T30" fmla="*/ 256 w 1923"/>
                  <a:gd name="T31" fmla="*/ 1137 h 1450"/>
                  <a:gd name="T32" fmla="*/ 0 w 1923"/>
                  <a:gd name="T33" fmla="*/ 1298 h 1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23" h="1450">
                    <a:moveTo>
                      <a:pt x="0" y="1298"/>
                    </a:moveTo>
                    <a:lnTo>
                      <a:pt x="19" y="1375"/>
                    </a:lnTo>
                    <a:lnTo>
                      <a:pt x="37" y="1450"/>
                    </a:lnTo>
                    <a:lnTo>
                      <a:pt x="296" y="1289"/>
                    </a:lnTo>
                    <a:lnTo>
                      <a:pt x="797" y="965"/>
                    </a:lnTo>
                    <a:lnTo>
                      <a:pt x="1037" y="802"/>
                    </a:lnTo>
                    <a:lnTo>
                      <a:pt x="1268" y="641"/>
                    </a:lnTo>
                    <a:lnTo>
                      <a:pt x="1709" y="315"/>
                    </a:lnTo>
                    <a:lnTo>
                      <a:pt x="1923" y="152"/>
                    </a:lnTo>
                    <a:lnTo>
                      <a:pt x="1896" y="76"/>
                    </a:lnTo>
                    <a:lnTo>
                      <a:pt x="1871" y="0"/>
                    </a:lnTo>
                    <a:lnTo>
                      <a:pt x="1660" y="162"/>
                    </a:lnTo>
                    <a:lnTo>
                      <a:pt x="1220" y="488"/>
                    </a:lnTo>
                    <a:lnTo>
                      <a:pt x="992" y="650"/>
                    </a:lnTo>
                    <a:lnTo>
                      <a:pt x="754" y="813"/>
                    </a:lnTo>
                    <a:lnTo>
                      <a:pt x="256" y="1137"/>
                    </a:lnTo>
                    <a:lnTo>
                      <a:pt x="0" y="129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0" name="îṣlïḓé">
                <a:extLst>
                  <a:ext uri="{FF2B5EF4-FFF2-40B4-BE49-F238E27FC236}">
                    <a16:creationId xmlns:a16="http://schemas.microsoft.com/office/drawing/2014/main" id="{16344B5F-2EC7-4DF0-9589-18AE77DA1725}"/>
                  </a:ext>
                </a:extLst>
              </p:cNvPr>
              <p:cNvSpPr/>
              <p:nvPr/>
            </p:nvSpPr>
            <p:spPr bwMode="auto">
              <a:xfrm>
                <a:off x="1369" y="2258"/>
                <a:ext cx="202" cy="60"/>
              </a:xfrm>
              <a:custGeom>
                <a:avLst/>
                <a:gdLst>
                  <a:gd name="T0" fmla="*/ 817 w 1009"/>
                  <a:gd name="T1" fmla="*/ 303 h 303"/>
                  <a:gd name="T2" fmla="*/ 913 w 1009"/>
                  <a:gd name="T3" fmla="*/ 230 h 303"/>
                  <a:gd name="T4" fmla="*/ 1009 w 1009"/>
                  <a:gd name="T5" fmla="*/ 158 h 303"/>
                  <a:gd name="T6" fmla="*/ 527 w 1009"/>
                  <a:gd name="T7" fmla="*/ 79 h 303"/>
                  <a:gd name="T8" fmla="*/ 54 w 1009"/>
                  <a:gd name="T9" fmla="*/ 0 h 303"/>
                  <a:gd name="T10" fmla="*/ 0 w 1009"/>
                  <a:gd name="T11" fmla="*/ 171 h 303"/>
                  <a:gd name="T12" fmla="*/ 405 w 1009"/>
                  <a:gd name="T13" fmla="*/ 236 h 303"/>
                  <a:gd name="T14" fmla="*/ 817 w 1009"/>
                  <a:gd name="T15" fmla="*/ 303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09" h="303">
                    <a:moveTo>
                      <a:pt x="817" y="303"/>
                    </a:moveTo>
                    <a:lnTo>
                      <a:pt x="913" y="230"/>
                    </a:lnTo>
                    <a:lnTo>
                      <a:pt x="1009" y="158"/>
                    </a:lnTo>
                    <a:lnTo>
                      <a:pt x="527" y="79"/>
                    </a:lnTo>
                    <a:lnTo>
                      <a:pt x="54" y="0"/>
                    </a:lnTo>
                    <a:lnTo>
                      <a:pt x="0" y="171"/>
                    </a:lnTo>
                    <a:lnTo>
                      <a:pt x="405" y="236"/>
                    </a:lnTo>
                    <a:lnTo>
                      <a:pt x="817" y="30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1" name="ïšḷiḋê">
                <a:extLst>
                  <a:ext uri="{FF2B5EF4-FFF2-40B4-BE49-F238E27FC236}">
                    <a16:creationId xmlns:a16="http://schemas.microsoft.com/office/drawing/2014/main" id="{8071E896-866E-443F-8F1E-90E085C64696}"/>
                  </a:ext>
                </a:extLst>
              </p:cNvPr>
              <p:cNvSpPr/>
              <p:nvPr/>
            </p:nvSpPr>
            <p:spPr bwMode="auto">
              <a:xfrm>
                <a:off x="1422" y="2027"/>
                <a:ext cx="116" cy="98"/>
              </a:xfrm>
              <a:custGeom>
                <a:avLst/>
                <a:gdLst>
                  <a:gd name="T0" fmla="*/ 0 w 581"/>
                  <a:gd name="T1" fmla="*/ 490 h 490"/>
                  <a:gd name="T2" fmla="*/ 149 w 581"/>
                  <a:gd name="T3" fmla="*/ 368 h 490"/>
                  <a:gd name="T4" fmla="*/ 439 w 581"/>
                  <a:gd name="T5" fmla="*/ 122 h 490"/>
                  <a:gd name="T6" fmla="*/ 581 w 581"/>
                  <a:gd name="T7" fmla="*/ 0 h 490"/>
                  <a:gd name="T8" fmla="*/ 385 w 581"/>
                  <a:gd name="T9" fmla="*/ 0 h 490"/>
                  <a:gd name="T10" fmla="*/ 230 w 581"/>
                  <a:gd name="T11" fmla="*/ 132 h 490"/>
                  <a:gd name="T12" fmla="*/ 72 w 581"/>
                  <a:gd name="T13" fmla="*/ 263 h 490"/>
                  <a:gd name="T14" fmla="*/ 0 w 581"/>
                  <a:gd name="T15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81" h="490">
                    <a:moveTo>
                      <a:pt x="0" y="490"/>
                    </a:moveTo>
                    <a:lnTo>
                      <a:pt x="149" y="368"/>
                    </a:lnTo>
                    <a:lnTo>
                      <a:pt x="439" y="122"/>
                    </a:lnTo>
                    <a:lnTo>
                      <a:pt x="581" y="0"/>
                    </a:lnTo>
                    <a:lnTo>
                      <a:pt x="385" y="0"/>
                    </a:lnTo>
                    <a:lnTo>
                      <a:pt x="230" y="132"/>
                    </a:lnTo>
                    <a:lnTo>
                      <a:pt x="72" y="263"/>
                    </a:lnTo>
                    <a:lnTo>
                      <a:pt x="0" y="49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2" name="îšľïdè">
                <a:extLst>
                  <a:ext uri="{FF2B5EF4-FFF2-40B4-BE49-F238E27FC236}">
                    <a16:creationId xmlns:a16="http://schemas.microsoft.com/office/drawing/2014/main" id="{43910C60-779A-4690-8BB9-E180D98B53ED}"/>
                  </a:ext>
                </a:extLst>
              </p:cNvPr>
              <p:cNvSpPr/>
              <p:nvPr/>
            </p:nvSpPr>
            <p:spPr bwMode="auto">
              <a:xfrm>
                <a:off x="1340" y="2351"/>
                <a:ext cx="109" cy="46"/>
              </a:xfrm>
              <a:custGeom>
                <a:avLst/>
                <a:gdLst>
                  <a:gd name="T0" fmla="*/ 343 w 547"/>
                  <a:gd name="T1" fmla="*/ 230 h 230"/>
                  <a:gd name="T2" fmla="*/ 444 w 547"/>
                  <a:gd name="T3" fmla="*/ 157 h 230"/>
                  <a:gd name="T4" fmla="*/ 547 w 547"/>
                  <a:gd name="T5" fmla="*/ 84 h 230"/>
                  <a:gd name="T6" fmla="*/ 299 w 547"/>
                  <a:gd name="T7" fmla="*/ 42 h 230"/>
                  <a:gd name="T8" fmla="*/ 55 w 547"/>
                  <a:gd name="T9" fmla="*/ 0 h 230"/>
                  <a:gd name="T10" fmla="*/ 0 w 547"/>
                  <a:gd name="T11" fmla="*/ 172 h 230"/>
                  <a:gd name="T12" fmla="*/ 171 w 547"/>
                  <a:gd name="T13" fmla="*/ 201 h 230"/>
                  <a:gd name="T14" fmla="*/ 343 w 547"/>
                  <a:gd name="T15" fmla="*/ 230 h 2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47" h="230">
                    <a:moveTo>
                      <a:pt x="343" y="230"/>
                    </a:moveTo>
                    <a:lnTo>
                      <a:pt x="444" y="157"/>
                    </a:lnTo>
                    <a:lnTo>
                      <a:pt x="547" y="84"/>
                    </a:lnTo>
                    <a:lnTo>
                      <a:pt x="299" y="42"/>
                    </a:lnTo>
                    <a:lnTo>
                      <a:pt x="55" y="0"/>
                    </a:lnTo>
                    <a:lnTo>
                      <a:pt x="0" y="172"/>
                    </a:lnTo>
                    <a:lnTo>
                      <a:pt x="171" y="201"/>
                    </a:lnTo>
                    <a:lnTo>
                      <a:pt x="343" y="23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3" name="iš1íḑe">
                <a:extLst>
                  <a:ext uri="{FF2B5EF4-FFF2-40B4-BE49-F238E27FC236}">
                    <a16:creationId xmlns:a16="http://schemas.microsoft.com/office/drawing/2014/main" id="{12ABF88A-F55A-44FD-B550-2E02BCA4B3E4}"/>
                  </a:ext>
                </a:extLst>
              </p:cNvPr>
              <p:cNvSpPr/>
              <p:nvPr/>
            </p:nvSpPr>
            <p:spPr bwMode="auto">
              <a:xfrm>
                <a:off x="1828" y="2027"/>
                <a:ext cx="231" cy="184"/>
              </a:xfrm>
              <a:custGeom>
                <a:avLst/>
                <a:gdLst>
                  <a:gd name="T0" fmla="*/ 0 w 1158"/>
                  <a:gd name="T1" fmla="*/ 843 h 920"/>
                  <a:gd name="T2" fmla="*/ 83 w 1158"/>
                  <a:gd name="T3" fmla="*/ 882 h 920"/>
                  <a:gd name="T4" fmla="*/ 166 w 1158"/>
                  <a:gd name="T5" fmla="*/ 920 h 920"/>
                  <a:gd name="T6" fmla="*/ 299 w 1158"/>
                  <a:gd name="T7" fmla="*/ 805 h 920"/>
                  <a:gd name="T8" fmla="*/ 556 w 1158"/>
                  <a:gd name="T9" fmla="*/ 575 h 920"/>
                  <a:gd name="T10" fmla="*/ 804 w 1158"/>
                  <a:gd name="T11" fmla="*/ 345 h 920"/>
                  <a:gd name="T12" fmla="*/ 1042 w 1158"/>
                  <a:gd name="T13" fmla="*/ 115 h 920"/>
                  <a:gd name="T14" fmla="*/ 1158 w 1158"/>
                  <a:gd name="T15" fmla="*/ 0 h 920"/>
                  <a:gd name="T16" fmla="*/ 926 w 1158"/>
                  <a:gd name="T17" fmla="*/ 0 h 920"/>
                  <a:gd name="T18" fmla="*/ 818 w 1158"/>
                  <a:gd name="T19" fmla="*/ 106 h 920"/>
                  <a:gd name="T20" fmla="*/ 594 w 1158"/>
                  <a:gd name="T21" fmla="*/ 317 h 920"/>
                  <a:gd name="T22" fmla="*/ 363 w 1158"/>
                  <a:gd name="T23" fmla="*/ 527 h 920"/>
                  <a:gd name="T24" fmla="*/ 123 w 1158"/>
                  <a:gd name="T25" fmla="*/ 738 h 920"/>
                  <a:gd name="T26" fmla="*/ 0 w 1158"/>
                  <a:gd name="T27" fmla="*/ 843 h 9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158" h="920">
                    <a:moveTo>
                      <a:pt x="0" y="843"/>
                    </a:moveTo>
                    <a:lnTo>
                      <a:pt x="83" y="882"/>
                    </a:lnTo>
                    <a:lnTo>
                      <a:pt x="166" y="920"/>
                    </a:lnTo>
                    <a:lnTo>
                      <a:pt x="299" y="805"/>
                    </a:lnTo>
                    <a:lnTo>
                      <a:pt x="556" y="575"/>
                    </a:lnTo>
                    <a:lnTo>
                      <a:pt x="804" y="345"/>
                    </a:lnTo>
                    <a:lnTo>
                      <a:pt x="1042" y="115"/>
                    </a:lnTo>
                    <a:lnTo>
                      <a:pt x="1158" y="0"/>
                    </a:lnTo>
                    <a:lnTo>
                      <a:pt x="926" y="0"/>
                    </a:lnTo>
                    <a:lnTo>
                      <a:pt x="818" y="106"/>
                    </a:lnTo>
                    <a:lnTo>
                      <a:pt x="594" y="317"/>
                    </a:lnTo>
                    <a:lnTo>
                      <a:pt x="363" y="527"/>
                    </a:lnTo>
                    <a:lnTo>
                      <a:pt x="123" y="738"/>
                    </a:lnTo>
                    <a:lnTo>
                      <a:pt x="0" y="8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4" name="iṥ1ïḍe">
                <a:extLst>
                  <a:ext uri="{FF2B5EF4-FFF2-40B4-BE49-F238E27FC236}">
                    <a16:creationId xmlns:a16="http://schemas.microsoft.com/office/drawing/2014/main" id="{E92C8D22-82CD-4488-B71D-57F454FB123E}"/>
                  </a:ext>
                </a:extLst>
              </p:cNvPr>
              <p:cNvSpPr/>
              <p:nvPr/>
            </p:nvSpPr>
            <p:spPr bwMode="auto">
              <a:xfrm>
                <a:off x="1494" y="2276"/>
                <a:ext cx="362" cy="37"/>
              </a:xfrm>
              <a:custGeom>
                <a:avLst/>
                <a:gdLst>
                  <a:gd name="T0" fmla="*/ 1809 w 1809"/>
                  <a:gd name="T1" fmla="*/ 183 h 183"/>
                  <a:gd name="T2" fmla="*/ 1805 w 1809"/>
                  <a:gd name="T3" fmla="*/ 91 h 183"/>
                  <a:gd name="T4" fmla="*/ 1804 w 1809"/>
                  <a:gd name="T5" fmla="*/ 0 h 183"/>
                  <a:gd name="T6" fmla="*/ 276 w 1809"/>
                  <a:gd name="T7" fmla="*/ 0 h 183"/>
                  <a:gd name="T8" fmla="*/ 139 w 1809"/>
                  <a:gd name="T9" fmla="*/ 91 h 183"/>
                  <a:gd name="T10" fmla="*/ 0 w 1809"/>
                  <a:gd name="T11" fmla="*/ 183 h 183"/>
                  <a:gd name="T12" fmla="*/ 1809 w 1809"/>
                  <a:gd name="T13" fmla="*/ 183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09" h="183">
                    <a:moveTo>
                      <a:pt x="1809" y="183"/>
                    </a:moveTo>
                    <a:lnTo>
                      <a:pt x="1805" y="91"/>
                    </a:lnTo>
                    <a:lnTo>
                      <a:pt x="1804" y="0"/>
                    </a:lnTo>
                    <a:lnTo>
                      <a:pt x="276" y="0"/>
                    </a:lnTo>
                    <a:lnTo>
                      <a:pt x="139" y="91"/>
                    </a:lnTo>
                    <a:lnTo>
                      <a:pt x="0" y="183"/>
                    </a:lnTo>
                    <a:lnTo>
                      <a:pt x="1809" y="1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5" name="íṣľîḑe">
                <a:extLst>
                  <a:ext uri="{FF2B5EF4-FFF2-40B4-BE49-F238E27FC236}">
                    <a16:creationId xmlns:a16="http://schemas.microsoft.com/office/drawing/2014/main" id="{A96D24F5-A66F-4091-ACE0-3FBB2A5F4B04}"/>
                  </a:ext>
                </a:extLst>
              </p:cNvPr>
              <p:cNvSpPr/>
              <p:nvPr/>
            </p:nvSpPr>
            <p:spPr bwMode="auto">
              <a:xfrm>
                <a:off x="1822" y="2276"/>
                <a:ext cx="508" cy="47"/>
              </a:xfrm>
              <a:custGeom>
                <a:avLst/>
                <a:gdLst>
                  <a:gd name="T0" fmla="*/ 2539 w 2539"/>
                  <a:gd name="T1" fmla="*/ 235 h 235"/>
                  <a:gd name="T2" fmla="*/ 2533 w 2539"/>
                  <a:gd name="T3" fmla="*/ 142 h 235"/>
                  <a:gd name="T4" fmla="*/ 2528 w 2539"/>
                  <a:gd name="T5" fmla="*/ 49 h 235"/>
                  <a:gd name="T6" fmla="*/ 1904 w 2539"/>
                  <a:gd name="T7" fmla="*/ 37 h 235"/>
                  <a:gd name="T8" fmla="*/ 1283 w 2539"/>
                  <a:gd name="T9" fmla="*/ 25 h 235"/>
                  <a:gd name="T10" fmla="*/ 662 w 2539"/>
                  <a:gd name="T11" fmla="*/ 13 h 235"/>
                  <a:gd name="T12" fmla="*/ 41 w 2539"/>
                  <a:gd name="T13" fmla="*/ 0 h 235"/>
                  <a:gd name="T14" fmla="*/ 21 w 2539"/>
                  <a:gd name="T15" fmla="*/ 93 h 235"/>
                  <a:gd name="T16" fmla="*/ 0 w 2539"/>
                  <a:gd name="T17" fmla="*/ 186 h 235"/>
                  <a:gd name="T18" fmla="*/ 632 w 2539"/>
                  <a:gd name="T19" fmla="*/ 199 h 235"/>
                  <a:gd name="T20" fmla="*/ 1265 w 2539"/>
                  <a:gd name="T21" fmla="*/ 210 h 235"/>
                  <a:gd name="T22" fmla="*/ 1901 w 2539"/>
                  <a:gd name="T23" fmla="*/ 223 h 235"/>
                  <a:gd name="T24" fmla="*/ 2539 w 2539"/>
                  <a:gd name="T25" fmla="*/ 235 h 2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39" h="235">
                    <a:moveTo>
                      <a:pt x="2539" y="235"/>
                    </a:moveTo>
                    <a:lnTo>
                      <a:pt x="2533" y="142"/>
                    </a:lnTo>
                    <a:lnTo>
                      <a:pt x="2528" y="49"/>
                    </a:lnTo>
                    <a:lnTo>
                      <a:pt x="1904" y="37"/>
                    </a:lnTo>
                    <a:lnTo>
                      <a:pt x="1283" y="25"/>
                    </a:lnTo>
                    <a:lnTo>
                      <a:pt x="662" y="13"/>
                    </a:lnTo>
                    <a:lnTo>
                      <a:pt x="41" y="0"/>
                    </a:lnTo>
                    <a:lnTo>
                      <a:pt x="21" y="93"/>
                    </a:lnTo>
                    <a:lnTo>
                      <a:pt x="0" y="186"/>
                    </a:lnTo>
                    <a:lnTo>
                      <a:pt x="632" y="199"/>
                    </a:lnTo>
                    <a:lnTo>
                      <a:pt x="1265" y="210"/>
                    </a:lnTo>
                    <a:lnTo>
                      <a:pt x="1901" y="223"/>
                    </a:lnTo>
                    <a:lnTo>
                      <a:pt x="2539" y="23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6" name="ïṣ1ide">
                <a:extLst>
                  <a:ext uri="{FF2B5EF4-FFF2-40B4-BE49-F238E27FC236}">
                    <a16:creationId xmlns:a16="http://schemas.microsoft.com/office/drawing/2014/main" id="{E5378A96-DABF-4714-90AE-30DFB47335BA}"/>
                  </a:ext>
                </a:extLst>
              </p:cNvPr>
              <p:cNvSpPr/>
              <p:nvPr/>
            </p:nvSpPr>
            <p:spPr bwMode="auto">
              <a:xfrm>
                <a:off x="1933" y="2303"/>
                <a:ext cx="51" cy="144"/>
              </a:xfrm>
              <a:custGeom>
                <a:avLst/>
                <a:gdLst>
                  <a:gd name="T0" fmla="*/ 0 w 258"/>
                  <a:gd name="T1" fmla="*/ 721 h 721"/>
                  <a:gd name="T2" fmla="*/ 130 w 258"/>
                  <a:gd name="T3" fmla="*/ 705 h 721"/>
                  <a:gd name="T4" fmla="*/ 258 w 258"/>
                  <a:gd name="T5" fmla="*/ 689 h 721"/>
                  <a:gd name="T6" fmla="*/ 252 w 258"/>
                  <a:gd name="T7" fmla="*/ 345 h 721"/>
                  <a:gd name="T8" fmla="*/ 247 w 258"/>
                  <a:gd name="T9" fmla="*/ 0 h 721"/>
                  <a:gd name="T10" fmla="*/ 125 w 258"/>
                  <a:gd name="T11" fmla="*/ 27 h 721"/>
                  <a:gd name="T12" fmla="*/ 4 w 258"/>
                  <a:gd name="T13" fmla="*/ 54 h 721"/>
                  <a:gd name="T14" fmla="*/ 1 w 258"/>
                  <a:gd name="T15" fmla="*/ 388 h 721"/>
                  <a:gd name="T16" fmla="*/ 0 w 258"/>
                  <a:gd name="T17" fmla="*/ 721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58" h="721">
                    <a:moveTo>
                      <a:pt x="0" y="721"/>
                    </a:moveTo>
                    <a:lnTo>
                      <a:pt x="130" y="705"/>
                    </a:lnTo>
                    <a:lnTo>
                      <a:pt x="258" y="689"/>
                    </a:lnTo>
                    <a:lnTo>
                      <a:pt x="252" y="345"/>
                    </a:lnTo>
                    <a:lnTo>
                      <a:pt x="247" y="0"/>
                    </a:lnTo>
                    <a:lnTo>
                      <a:pt x="125" y="27"/>
                    </a:lnTo>
                    <a:lnTo>
                      <a:pt x="4" y="54"/>
                    </a:lnTo>
                    <a:lnTo>
                      <a:pt x="1" y="388"/>
                    </a:lnTo>
                    <a:lnTo>
                      <a:pt x="0" y="72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7" name="isḻîdê">
                <a:extLst>
                  <a:ext uri="{FF2B5EF4-FFF2-40B4-BE49-F238E27FC236}">
                    <a16:creationId xmlns:a16="http://schemas.microsoft.com/office/drawing/2014/main" id="{962BE0F0-A9D8-4E37-93AF-B9C351463DE3}"/>
                  </a:ext>
                </a:extLst>
              </p:cNvPr>
              <p:cNvSpPr/>
              <p:nvPr/>
            </p:nvSpPr>
            <p:spPr bwMode="auto">
              <a:xfrm>
                <a:off x="2089" y="2300"/>
                <a:ext cx="63" cy="144"/>
              </a:xfrm>
              <a:custGeom>
                <a:avLst/>
                <a:gdLst>
                  <a:gd name="T0" fmla="*/ 54 w 311"/>
                  <a:gd name="T1" fmla="*/ 720 h 720"/>
                  <a:gd name="T2" fmla="*/ 181 w 311"/>
                  <a:gd name="T3" fmla="*/ 704 h 720"/>
                  <a:gd name="T4" fmla="*/ 311 w 311"/>
                  <a:gd name="T5" fmla="*/ 687 h 720"/>
                  <a:gd name="T6" fmla="*/ 273 w 311"/>
                  <a:gd name="T7" fmla="*/ 344 h 720"/>
                  <a:gd name="T8" fmla="*/ 238 w 311"/>
                  <a:gd name="T9" fmla="*/ 0 h 720"/>
                  <a:gd name="T10" fmla="*/ 119 w 311"/>
                  <a:gd name="T11" fmla="*/ 26 h 720"/>
                  <a:gd name="T12" fmla="*/ 0 w 311"/>
                  <a:gd name="T13" fmla="*/ 52 h 720"/>
                  <a:gd name="T14" fmla="*/ 26 w 311"/>
                  <a:gd name="T15" fmla="*/ 386 h 720"/>
                  <a:gd name="T16" fmla="*/ 54 w 311"/>
                  <a:gd name="T17" fmla="*/ 720 h 7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11" h="720">
                    <a:moveTo>
                      <a:pt x="54" y="720"/>
                    </a:moveTo>
                    <a:lnTo>
                      <a:pt x="181" y="704"/>
                    </a:lnTo>
                    <a:lnTo>
                      <a:pt x="311" y="687"/>
                    </a:lnTo>
                    <a:lnTo>
                      <a:pt x="273" y="344"/>
                    </a:lnTo>
                    <a:lnTo>
                      <a:pt x="238" y="0"/>
                    </a:lnTo>
                    <a:lnTo>
                      <a:pt x="119" y="26"/>
                    </a:lnTo>
                    <a:lnTo>
                      <a:pt x="0" y="52"/>
                    </a:lnTo>
                    <a:lnTo>
                      <a:pt x="26" y="386"/>
                    </a:lnTo>
                    <a:lnTo>
                      <a:pt x="54" y="7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8" name="ïşḻiďê">
                <a:extLst>
                  <a:ext uri="{FF2B5EF4-FFF2-40B4-BE49-F238E27FC236}">
                    <a16:creationId xmlns:a16="http://schemas.microsoft.com/office/drawing/2014/main" id="{1168A641-B321-484E-878E-EE249BFB7612}"/>
                  </a:ext>
                </a:extLst>
              </p:cNvPr>
              <p:cNvSpPr/>
              <p:nvPr/>
            </p:nvSpPr>
            <p:spPr bwMode="auto">
              <a:xfrm>
                <a:off x="1485" y="2027"/>
                <a:ext cx="488" cy="96"/>
              </a:xfrm>
              <a:custGeom>
                <a:avLst/>
                <a:gdLst>
                  <a:gd name="T0" fmla="*/ 2298 w 2438"/>
                  <a:gd name="T1" fmla="*/ 481 h 481"/>
                  <a:gd name="T2" fmla="*/ 2370 w 2438"/>
                  <a:gd name="T3" fmla="*/ 408 h 481"/>
                  <a:gd name="T4" fmla="*/ 2438 w 2438"/>
                  <a:gd name="T5" fmla="*/ 335 h 481"/>
                  <a:gd name="T6" fmla="*/ 1855 w 2438"/>
                  <a:gd name="T7" fmla="*/ 251 h 481"/>
                  <a:gd name="T8" fmla="*/ 1283 w 2438"/>
                  <a:gd name="T9" fmla="*/ 167 h 481"/>
                  <a:gd name="T10" fmla="*/ 735 w 2438"/>
                  <a:gd name="T11" fmla="*/ 84 h 481"/>
                  <a:gd name="T12" fmla="*/ 197 w 2438"/>
                  <a:gd name="T13" fmla="*/ 0 h 481"/>
                  <a:gd name="T14" fmla="*/ 176 w 2438"/>
                  <a:gd name="T15" fmla="*/ 0 h 481"/>
                  <a:gd name="T16" fmla="*/ 88 w 2438"/>
                  <a:gd name="T17" fmla="*/ 72 h 481"/>
                  <a:gd name="T18" fmla="*/ 0 w 2438"/>
                  <a:gd name="T19" fmla="*/ 143 h 481"/>
                  <a:gd name="T20" fmla="*/ 556 w 2438"/>
                  <a:gd name="T21" fmla="*/ 228 h 481"/>
                  <a:gd name="T22" fmla="*/ 1123 w 2438"/>
                  <a:gd name="T23" fmla="*/ 312 h 481"/>
                  <a:gd name="T24" fmla="*/ 1705 w 2438"/>
                  <a:gd name="T25" fmla="*/ 397 h 481"/>
                  <a:gd name="T26" fmla="*/ 2298 w 2438"/>
                  <a:gd name="T27" fmla="*/ 481 h 4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438" h="481">
                    <a:moveTo>
                      <a:pt x="2298" y="481"/>
                    </a:moveTo>
                    <a:lnTo>
                      <a:pt x="2370" y="408"/>
                    </a:lnTo>
                    <a:lnTo>
                      <a:pt x="2438" y="335"/>
                    </a:lnTo>
                    <a:lnTo>
                      <a:pt x="1855" y="251"/>
                    </a:lnTo>
                    <a:lnTo>
                      <a:pt x="1283" y="167"/>
                    </a:lnTo>
                    <a:lnTo>
                      <a:pt x="735" y="84"/>
                    </a:lnTo>
                    <a:lnTo>
                      <a:pt x="197" y="0"/>
                    </a:lnTo>
                    <a:lnTo>
                      <a:pt x="176" y="0"/>
                    </a:lnTo>
                    <a:lnTo>
                      <a:pt x="88" y="72"/>
                    </a:lnTo>
                    <a:lnTo>
                      <a:pt x="0" y="143"/>
                    </a:lnTo>
                    <a:lnTo>
                      <a:pt x="556" y="228"/>
                    </a:lnTo>
                    <a:lnTo>
                      <a:pt x="1123" y="312"/>
                    </a:lnTo>
                    <a:lnTo>
                      <a:pt x="1705" y="397"/>
                    </a:lnTo>
                    <a:lnTo>
                      <a:pt x="2298" y="4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9" name="î$1ïḓe">
                <a:extLst>
                  <a:ext uri="{FF2B5EF4-FFF2-40B4-BE49-F238E27FC236}">
                    <a16:creationId xmlns:a16="http://schemas.microsoft.com/office/drawing/2014/main" id="{DC88F232-0575-4A9F-996E-DD7670B940B1}"/>
                  </a:ext>
                </a:extLst>
              </p:cNvPr>
              <p:cNvSpPr/>
              <p:nvPr/>
            </p:nvSpPr>
            <p:spPr bwMode="auto">
              <a:xfrm>
                <a:off x="1783" y="2027"/>
                <a:ext cx="84" cy="62"/>
              </a:xfrm>
              <a:custGeom>
                <a:avLst/>
                <a:gdLst>
                  <a:gd name="T0" fmla="*/ 0 w 420"/>
                  <a:gd name="T1" fmla="*/ 247 h 308"/>
                  <a:gd name="T2" fmla="*/ 97 w 420"/>
                  <a:gd name="T3" fmla="*/ 278 h 308"/>
                  <a:gd name="T4" fmla="*/ 194 w 420"/>
                  <a:gd name="T5" fmla="*/ 308 h 308"/>
                  <a:gd name="T6" fmla="*/ 309 w 420"/>
                  <a:gd name="T7" fmla="*/ 154 h 308"/>
                  <a:gd name="T8" fmla="*/ 420 w 420"/>
                  <a:gd name="T9" fmla="*/ 0 h 308"/>
                  <a:gd name="T10" fmla="*/ 186 w 420"/>
                  <a:gd name="T11" fmla="*/ 0 h 308"/>
                  <a:gd name="T12" fmla="*/ 95 w 420"/>
                  <a:gd name="T13" fmla="*/ 123 h 308"/>
                  <a:gd name="T14" fmla="*/ 0 w 420"/>
                  <a:gd name="T15" fmla="*/ 247 h 3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20" h="308">
                    <a:moveTo>
                      <a:pt x="0" y="247"/>
                    </a:moveTo>
                    <a:lnTo>
                      <a:pt x="97" y="278"/>
                    </a:lnTo>
                    <a:lnTo>
                      <a:pt x="194" y="308"/>
                    </a:lnTo>
                    <a:lnTo>
                      <a:pt x="309" y="154"/>
                    </a:lnTo>
                    <a:lnTo>
                      <a:pt x="420" y="0"/>
                    </a:lnTo>
                    <a:lnTo>
                      <a:pt x="186" y="0"/>
                    </a:lnTo>
                    <a:lnTo>
                      <a:pt x="95" y="123"/>
                    </a:lnTo>
                    <a:lnTo>
                      <a:pt x="0" y="24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0" name="îSľîďé">
                <a:extLst>
                  <a:ext uri="{FF2B5EF4-FFF2-40B4-BE49-F238E27FC236}">
                    <a16:creationId xmlns:a16="http://schemas.microsoft.com/office/drawing/2014/main" id="{EC2E5D87-43BB-4BC1-98D5-4CB70FA163B3}"/>
                  </a:ext>
                </a:extLst>
              </p:cNvPr>
              <p:cNvSpPr/>
              <p:nvPr/>
            </p:nvSpPr>
            <p:spPr bwMode="auto">
              <a:xfrm>
                <a:off x="1863" y="2696"/>
                <a:ext cx="558" cy="80"/>
              </a:xfrm>
              <a:custGeom>
                <a:avLst/>
                <a:gdLst>
                  <a:gd name="T0" fmla="*/ 2787 w 2787"/>
                  <a:gd name="T1" fmla="*/ 400 h 400"/>
                  <a:gd name="T2" fmla="*/ 2764 w 2787"/>
                  <a:gd name="T3" fmla="*/ 319 h 400"/>
                  <a:gd name="T4" fmla="*/ 2742 w 2787"/>
                  <a:gd name="T5" fmla="*/ 236 h 400"/>
                  <a:gd name="T6" fmla="*/ 1357 w 2787"/>
                  <a:gd name="T7" fmla="*/ 118 h 400"/>
                  <a:gd name="T8" fmla="*/ 0 w 2787"/>
                  <a:gd name="T9" fmla="*/ 0 h 400"/>
                  <a:gd name="T10" fmla="*/ 2 w 2787"/>
                  <a:gd name="T11" fmla="*/ 82 h 400"/>
                  <a:gd name="T12" fmla="*/ 3 w 2787"/>
                  <a:gd name="T13" fmla="*/ 164 h 400"/>
                  <a:gd name="T14" fmla="*/ 1382 w 2787"/>
                  <a:gd name="T15" fmla="*/ 282 h 400"/>
                  <a:gd name="T16" fmla="*/ 2787 w 2787"/>
                  <a:gd name="T17" fmla="*/ 40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787" h="400">
                    <a:moveTo>
                      <a:pt x="2787" y="400"/>
                    </a:moveTo>
                    <a:lnTo>
                      <a:pt x="2764" y="319"/>
                    </a:lnTo>
                    <a:lnTo>
                      <a:pt x="2742" y="236"/>
                    </a:lnTo>
                    <a:lnTo>
                      <a:pt x="1357" y="118"/>
                    </a:lnTo>
                    <a:lnTo>
                      <a:pt x="0" y="0"/>
                    </a:lnTo>
                    <a:lnTo>
                      <a:pt x="2" y="82"/>
                    </a:lnTo>
                    <a:lnTo>
                      <a:pt x="3" y="164"/>
                    </a:lnTo>
                    <a:lnTo>
                      <a:pt x="1382" y="282"/>
                    </a:lnTo>
                    <a:lnTo>
                      <a:pt x="2787" y="4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1" name="íṧľíḓè">
                <a:extLst>
                  <a:ext uri="{FF2B5EF4-FFF2-40B4-BE49-F238E27FC236}">
                    <a16:creationId xmlns:a16="http://schemas.microsoft.com/office/drawing/2014/main" id="{7513F80F-4FAB-479E-978E-51F0281AB866}"/>
                  </a:ext>
                </a:extLst>
              </p:cNvPr>
              <p:cNvSpPr/>
              <p:nvPr/>
            </p:nvSpPr>
            <p:spPr bwMode="auto">
              <a:xfrm>
                <a:off x="1632" y="2801"/>
                <a:ext cx="819" cy="95"/>
              </a:xfrm>
              <a:custGeom>
                <a:avLst/>
                <a:gdLst>
                  <a:gd name="T0" fmla="*/ 4096 w 4096"/>
                  <a:gd name="T1" fmla="*/ 475 h 475"/>
                  <a:gd name="T2" fmla="*/ 4074 w 4096"/>
                  <a:gd name="T3" fmla="*/ 394 h 475"/>
                  <a:gd name="T4" fmla="*/ 4053 w 4096"/>
                  <a:gd name="T5" fmla="*/ 312 h 475"/>
                  <a:gd name="T6" fmla="*/ 3021 w 4096"/>
                  <a:gd name="T7" fmla="*/ 234 h 475"/>
                  <a:gd name="T8" fmla="*/ 2004 w 4096"/>
                  <a:gd name="T9" fmla="*/ 156 h 475"/>
                  <a:gd name="T10" fmla="*/ 1003 w 4096"/>
                  <a:gd name="T11" fmla="*/ 78 h 475"/>
                  <a:gd name="T12" fmla="*/ 13 w 4096"/>
                  <a:gd name="T13" fmla="*/ 0 h 475"/>
                  <a:gd name="T14" fmla="*/ 6 w 4096"/>
                  <a:gd name="T15" fmla="*/ 83 h 475"/>
                  <a:gd name="T16" fmla="*/ 0 w 4096"/>
                  <a:gd name="T17" fmla="*/ 165 h 475"/>
                  <a:gd name="T18" fmla="*/ 1004 w 4096"/>
                  <a:gd name="T19" fmla="*/ 243 h 475"/>
                  <a:gd name="T20" fmla="*/ 2021 w 4096"/>
                  <a:gd name="T21" fmla="*/ 320 h 475"/>
                  <a:gd name="T22" fmla="*/ 3053 w 4096"/>
                  <a:gd name="T23" fmla="*/ 398 h 475"/>
                  <a:gd name="T24" fmla="*/ 4096 w 4096"/>
                  <a:gd name="T25" fmla="*/ 475 h 4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096" h="475">
                    <a:moveTo>
                      <a:pt x="4096" y="475"/>
                    </a:moveTo>
                    <a:lnTo>
                      <a:pt x="4074" y="394"/>
                    </a:lnTo>
                    <a:lnTo>
                      <a:pt x="4053" y="312"/>
                    </a:lnTo>
                    <a:lnTo>
                      <a:pt x="3021" y="234"/>
                    </a:lnTo>
                    <a:lnTo>
                      <a:pt x="2004" y="156"/>
                    </a:lnTo>
                    <a:lnTo>
                      <a:pt x="1003" y="78"/>
                    </a:lnTo>
                    <a:lnTo>
                      <a:pt x="13" y="0"/>
                    </a:lnTo>
                    <a:lnTo>
                      <a:pt x="6" y="83"/>
                    </a:lnTo>
                    <a:lnTo>
                      <a:pt x="0" y="165"/>
                    </a:lnTo>
                    <a:lnTo>
                      <a:pt x="1004" y="243"/>
                    </a:lnTo>
                    <a:lnTo>
                      <a:pt x="2021" y="320"/>
                    </a:lnTo>
                    <a:lnTo>
                      <a:pt x="3053" y="398"/>
                    </a:lnTo>
                    <a:lnTo>
                      <a:pt x="4096" y="47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2" name="íSḷiḍé">
                <a:extLst>
                  <a:ext uri="{FF2B5EF4-FFF2-40B4-BE49-F238E27FC236}">
                    <a16:creationId xmlns:a16="http://schemas.microsoft.com/office/drawing/2014/main" id="{C18513A6-1EF0-462D-98E6-82A602139A8D}"/>
                  </a:ext>
                </a:extLst>
              </p:cNvPr>
              <p:cNvSpPr/>
              <p:nvPr/>
            </p:nvSpPr>
            <p:spPr bwMode="auto">
              <a:xfrm>
                <a:off x="1781" y="2718"/>
                <a:ext cx="291" cy="129"/>
              </a:xfrm>
              <a:custGeom>
                <a:avLst/>
                <a:gdLst>
                  <a:gd name="T0" fmla="*/ 0 w 1456"/>
                  <a:gd name="T1" fmla="*/ 584 h 644"/>
                  <a:gd name="T2" fmla="*/ 176 w 1456"/>
                  <a:gd name="T3" fmla="*/ 615 h 644"/>
                  <a:gd name="T4" fmla="*/ 356 w 1456"/>
                  <a:gd name="T5" fmla="*/ 644 h 644"/>
                  <a:gd name="T6" fmla="*/ 639 w 1456"/>
                  <a:gd name="T7" fmla="*/ 499 h 644"/>
                  <a:gd name="T8" fmla="*/ 1189 w 1456"/>
                  <a:gd name="T9" fmla="*/ 207 h 644"/>
                  <a:gd name="T10" fmla="*/ 1456 w 1456"/>
                  <a:gd name="T11" fmla="*/ 61 h 644"/>
                  <a:gd name="T12" fmla="*/ 1283 w 1456"/>
                  <a:gd name="T13" fmla="*/ 31 h 644"/>
                  <a:gd name="T14" fmla="*/ 1114 w 1456"/>
                  <a:gd name="T15" fmla="*/ 0 h 644"/>
                  <a:gd name="T16" fmla="*/ 843 w 1456"/>
                  <a:gd name="T17" fmla="*/ 146 h 644"/>
                  <a:gd name="T18" fmla="*/ 286 w 1456"/>
                  <a:gd name="T19" fmla="*/ 438 h 644"/>
                  <a:gd name="T20" fmla="*/ 0 w 1456"/>
                  <a:gd name="T21" fmla="*/ 584 h 6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56" h="644">
                    <a:moveTo>
                      <a:pt x="0" y="584"/>
                    </a:moveTo>
                    <a:lnTo>
                      <a:pt x="176" y="615"/>
                    </a:lnTo>
                    <a:lnTo>
                      <a:pt x="356" y="644"/>
                    </a:lnTo>
                    <a:lnTo>
                      <a:pt x="639" y="499"/>
                    </a:lnTo>
                    <a:lnTo>
                      <a:pt x="1189" y="207"/>
                    </a:lnTo>
                    <a:lnTo>
                      <a:pt x="1456" y="61"/>
                    </a:lnTo>
                    <a:lnTo>
                      <a:pt x="1283" y="31"/>
                    </a:lnTo>
                    <a:lnTo>
                      <a:pt x="1114" y="0"/>
                    </a:lnTo>
                    <a:lnTo>
                      <a:pt x="843" y="146"/>
                    </a:lnTo>
                    <a:lnTo>
                      <a:pt x="286" y="438"/>
                    </a:lnTo>
                    <a:lnTo>
                      <a:pt x="0" y="58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3" name="íṩļidè">
                <a:extLst>
                  <a:ext uri="{FF2B5EF4-FFF2-40B4-BE49-F238E27FC236}">
                    <a16:creationId xmlns:a16="http://schemas.microsoft.com/office/drawing/2014/main" id="{253E60CF-37C2-4A40-B6AD-0406159F00CD}"/>
                  </a:ext>
                </a:extLst>
              </p:cNvPr>
              <p:cNvSpPr/>
              <p:nvPr/>
            </p:nvSpPr>
            <p:spPr bwMode="auto">
              <a:xfrm>
                <a:off x="1582" y="2536"/>
                <a:ext cx="320" cy="159"/>
              </a:xfrm>
              <a:custGeom>
                <a:avLst/>
                <a:gdLst>
                  <a:gd name="T0" fmla="*/ 0 w 1599"/>
                  <a:gd name="T1" fmla="*/ 641 h 793"/>
                  <a:gd name="T2" fmla="*/ 37 w 1599"/>
                  <a:gd name="T3" fmla="*/ 717 h 793"/>
                  <a:gd name="T4" fmla="*/ 74 w 1599"/>
                  <a:gd name="T5" fmla="*/ 793 h 793"/>
                  <a:gd name="T6" fmla="*/ 467 w 1599"/>
                  <a:gd name="T7" fmla="*/ 633 h 793"/>
                  <a:gd name="T8" fmla="*/ 1230 w 1599"/>
                  <a:gd name="T9" fmla="*/ 312 h 793"/>
                  <a:gd name="T10" fmla="*/ 1599 w 1599"/>
                  <a:gd name="T11" fmla="*/ 152 h 793"/>
                  <a:gd name="T12" fmla="*/ 1554 w 1599"/>
                  <a:gd name="T13" fmla="*/ 76 h 793"/>
                  <a:gd name="T14" fmla="*/ 1511 w 1599"/>
                  <a:gd name="T15" fmla="*/ 0 h 793"/>
                  <a:gd name="T16" fmla="*/ 1146 w 1599"/>
                  <a:gd name="T17" fmla="*/ 160 h 793"/>
                  <a:gd name="T18" fmla="*/ 389 w 1599"/>
                  <a:gd name="T19" fmla="*/ 481 h 793"/>
                  <a:gd name="T20" fmla="*/ 0 w 1599"/>
                  <a:gd name="T21" fmla="*/ 641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9" h="793">
                    <a:moveTo>
                      <a:pt x="0" y="641"/>
                    </a:moveTo>
                    <a:lnTo>
                      <a:pt x="37" y="717"/>
                    </a:lnTo>
                    <a:lnTo>
                      <a:pt x="74" y="793"/>
                    </a:lnTo>
                    <a:lnTo>
                      <a:pt x="467" y="633"/>
                    </a:lnTo>
                    <a:lnTo>
                      <a:pt x="1230" y="312"/>
                    </a:lnTo>
                    <a:lnTo>
                      <a:pt x="1599" y="152"/>
                    </a:lnTo>
                    <a:lnTo>
                      <a:pt x="1554" y="76"/>
                    </a:lnTo>
                    <a:lnTo>
                      <a:pt x="1511" y="0"/>
                    </a:lnTo>
                    <a:lnTo>
                      <a:pt x="1146" y="160"/>
                    </a:lnTo>
                    <a:lnTo>
                      <a:pt x="389" y="481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4" name="iśḷîdè">
                <a:extLst>
                  <a:ext uri="{FF2B5EF4-FFF2-40B4-BE49-F238E27FC236}">
                    <a16:creationId xmlns:a16="http://schemas.microsoft.com/office/drawing/2014/main" id="{5C5C6707-2B37-4281-A2FC-DFD3FFDD66BD}"/>
                  </a:ext>
                </a:extLst>
              </p:cNvPr>
              <p:cNvSpPr/>
              <p:nvPr/>
            </p:nvSpPr>
            <p:spPr bwMode="auto">
              <a:xfrm>
                <a:off x="2578" y="2665"/>
                <a:ext cx="23" cy="29"/>
              </a:xfrm>
              <a:custGeom>
                <a:avLst/>
                <a:gdLst>
                  <a:gd name="T0" fmla="*/ 0 w 115"/>
                  <a:gd name="T1" fmla="*/ 110 h 141"/>
                  <a:gd name="T2" fmla="*/ 56 w 115"/>
                  <a:gd name="T3" fmla="*/ 125 h 141"/>
                  <a:gd name="T4" fmla="*/ 115 w 115"/>
                  <a:gd name="T5" fmla="*/ 141 h 141"/>
                  <a:gd name="T6" fmla="*/ 71 w 115"/>
                  <a:gd name="T7" fmla="*/ 0 h 141"/>
                  <a:gd name="T8" fmla="*/ 36 w 115"/>
                  <a:gd name="T9" fmla="*/ 54 h 141"/>
                  <a:gd name="T10" fmla="*/ 0 w 115"/>
                  <a:gd name="T11" fmla="*/ 110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5" h="141">
                    <a:moveTo>
                      <a:pt x="0" y="110"/>
                    </a:moveTo>
                    <a:lnTo>
                      <a:pt x="56" y="125"/>
                    </a:lnTo>
                    <a:lnTo>
                      <a:pt x="115" y="141"/>
                    </a:lnTo>
                    <a:lnTo>
                      <a:pt x="71" y="0"/>
                    </a:lnTo>
                    <a:lnTo>
                      <a:pt x="36" y="54"/>
                    </a:lnTo>
                    <a:lnTo>
                      <a:pt x="0" y="1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5" name="iSḷïḑe">
                <a:extLst>
                  <a:ext uri="{FF2B5EF4-FFF2-40B4-BE49-F238E27FC236}">
                    <a16:creationId xmlns:a16="http://schemas.microsoft.com/office/drawing/2014/main" id="{B6CD7AC9-5813-4582-B4F2-E6CD043463AA}"/>
                  </a:ext>
                </a:extLst>
              </p:cNvPr>
              <p:cNvSpPr/>
              <p:nvPr/>
            </p:nvSpPr>
            <p:spPr bwMode="auto">
              <a:xfrm>
                <a:off x="2556" y="2679"/>
                <a:ext cx="126" cy="274"/>
              </a:xfrm>
              <a:custGeom>
                <a:avLst/>
                <a:gdLst>
                  <a:gd name="T0" fmla="*/ 199 w 627"/>
                  <a:gd name="T1" fmla="*/ 0 h 1371"/>
                  <a:gd name="T2" fmla="*/ 0 w 627"/>
                  <a:gd name="T3" fmla="*/ 12 h 1371"/>
                  <a:gd name="T4" fmla="*/ 135 w 627"/>
                  <a:gd name="T5" fmla="*/ 356 h 1371"/>
                  <a:gd name="T6" fmla="*/ 272 w 627"/>
                  <a:gd name="T7" fmla="*/ 701 h 1371"/>
                  <a:gd name="T8" fmla="*/ 409 w 627"/>
                  <a:gd name="T9" fmla="*/ 1036 h 1371"/>
                  <a:gd name="T10" fmla="*/ 550 w 627"/>
                  <a:gd name="T11" fmla="*/ 1371 h 1371"/>
                  <a:gd name="T12" fmla="*/ 627 w 627"/>
                  <a:gd name="T13" fmla="*/ 1371 h 1371"/>
                  <a:gd name="T14" fmla="*/ 199 w 627"/>
                  <a:gd name="T15" fmla="*/ 0 h 1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27" h="1371">
                    <a:moveTo>
                      <a:pt x="199" y="0"/>
                    </a:moveTo>
                    <a:lnTo>
                      <a:pt x="0" y="12"/>
                    </a:lnTo>
                    <a:lnTo>
                      <a:pt x="135" y="356"/>
                    </a:lnTo>
                    <a:lnTo>
                      <a:pt x="272" y="701"/>
                    </a:lnTo>
                    <a:lnTo>
                      <a:pt x="409" y="1036"/>
                    </a:lnTo>
                    <a:lnTo>
                      <a:pt x="550" y="1371"/>
                    </a:lnTo>
                    <a:lnTo>
                      <a:pt x="627" y="1371"/>
                    </a:lnTo>
                    <a:lnTo>
                      <a:pt x="19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6" name="îṩlíde">
                <a:extLst>
                  <a:ext uri="{FF2B5EF4-FFF2-40B4-BE49-F238E27FC236}">
                    <a16:creationId xmlns:a16="http://schemas.microsoft.com/office/drawing/2014/main" id="{8635091A-6456-480A-8487-5D2C127EC063}"/>
                  </a:ext>
                </a:extLst>
              </p:cNvPr>
              <p:cNvSpPr/>
              <p:nvPr/>
            </p:nvSpPr>
            <p:spPr bwMode="auto">
              <a:xfrm>
                <a:off x="2428" y="2864"/>
                <a:ext cx="236" cy="38"/>
              </a:xfrm>
              <a:custGeom>
                <a:avLst/>
                <a:gdLst>
                  <a:gd name="T0" fmla="*/ 1129 w 1181"/>
                  <a:gd name="T1" fmla="*/ 0 h 188"/>
                  <a:gd name="T2" fmla="*/ 564 w 1181"/>
                  <a:gd name="T3" fmla="*/ 12 h 188"/>
                  <a:gd name="T4" fmla="*/ 0 w 1181"/>
                  <a:gd name="T5" fmla="*/ 23 h 188"/>
                  <a:gd name="T6" fmla="*/ 20 w 1181"/>
                  <a:gd name="T7" fmla="*/ 106 h 188"/>
                  <a:gd name="T8" fmla="*/ 43 w 1181"/>
                  <a:gd name="T9" fmla="*/ 188 h 188"/>
                  <a:gd name="T10" fmla="*/ 612 w 1181"/>
                  <a:gd name="T11" fmla="*/ 176 h 188"/>
                  <a:gd name="T12" fmla="*/ 1181 w 1181"/>
                  <a:gd name="T13" fmla="*/ 164 h 188"/>
                  <a:gd name="T14" fmla="*/ 1129 w 1181"/>
                  <a:gd name="T15" fmla="*/ 0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81" h="188">
                    <a:moveTo>
                      <a:pt x="1129" y="0"/>
                    </a:moveTo>
                    <a:lnTo>
                      <a:pt x="564" y="12"/>
                    </a:lnTo>
                    <a:lnTo>
                      <a:pt x="0" y="23"/>
                    </a:lnTo>
                    <a:lnTo>
                      <a:pt x="20" y="106"/>
                    </a:lnTo>
                    <a:lnTo>
                      <a:pt x="43" y="188"/>
                    </a:lnTo>
                    <a:lnTo>
                      <a:pt x="612" y="176"/>
                    </a:lnTo>
                    <a:lnTo>
                      <a:pt x="1181" y="164"/>
                    </a:lnTo>
                    <a:lnTo>
                      <a:pt x="1129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7" name="îṡ1íḑê">
                <a:extLst>
                  <a:ext uri="{FF2B5EF4-FFF2-40B4-BE49-F238E27FC236}">
                    <a16:creationId xmlns:a16="http://schemas.microsoft.com/office/drawing/2014/main" id="{F5273D5D-0C56-4E72-B9A7-2778288A020D}"/>
                  </a:ext>
                </a:extLst>
              </p:cNvPr>
              <p:cNvSpPr/>
              <p:nvPr/>
            </p:nvSpPr>
            <p:spPr bwMode="auto">
              <a:xfrm>
                <a:off x="2389" y="2665"/>
                <a:ext cx="217" cy="111"/>
              </a:xfrm>
              <a:custGeom>
                <a:avLst/>
                <a:gdLst>
                  <a:gd name="T0" fmla="*/ 1015 w 1087"/>
                  <a:gd name="T1" fmla="*/ 0 h 552"/>
                  <a:gd name="T2" fmla="*/ 514 w 1087"/>
                  <a:gd name="T3" fmla="*/ 162 h 552"/>
                  <a:gd name="T4" fmla="*/ 0 w 1087"/>
                  <a:gd name="T5" fmla="*/ 324 h 552"/>
                  <a:gd name="T6" fmla="*/ 26 w 1087"/>
                  <a:gd name="T7" fmla="*/ 439 h 552"/>
                  <a:gd name="T8" fmla="*/ 53 w 1087"/>
                  <a:gd name="T9" fmla="*/ 552 h 552"/>
                  <a:gd name="T10" fmla="*/ 577 w 1087"/>
                  <a:gd name="T11" fmla="*/ 392 h 552"/>
                  <a:gd name="T12" fmla="*/ 1087 w 1087"/>
                  <a:gd name="T13" fmla="*/ 230 h 552"/>
                  <a:gd name="T14" fmla="*/ 1015 w 1087"/>
                  <a:gd name="T15" fmla="*/ 0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87" h="552">
                    <a:moveTo>
                      <a:pt x="1015" y="0"/>
                    </a:moveTo>
                    <a:lnTo>
                      <a:pt x="514" y="162"/>
                    </a:lnTo>
                    <a:lnTo>
                      <a:pt x="0" y="324"/>
                    </a:lnTo>
                    <a:lnTo>
                      <a:pt x="26" y="439"/>
                    </a:lnTo>
                    <a:lnTo>
                      <a:pt x="53" y="552"/>
                    </a:lnTo>
                    <a:lnTo>
                      <a:pt x="577" y="392"/>
                    </a:lnTo>
                    <a:lnTo>
                      <a:pt x="1087" y="230"/>
                    </a:lnTo>
                    <a:lnTo>
                      <a:pt x="101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8" name="iṥḷíḑè">
                <a:extLst>
                  <a:ext uri="{FF2B5EF4-FFF2-40B4-BE49-F238E27FC236}">
                    <a16:creationId xmlns:a16="http://schemas.microsoft.com/office/drawing/2014/main" id="{F6703ED2-EF21-4DB9-A99D-A61FFFA95BDB}"/>
                  </a:ext>
                </a:extLst>
              </p:cNvPr>
              <p:cNvSpPr/>
              <p:nvPr/>
            </p:nvSpPr>
            <p:spPr bwMode="auto">
              <a:xfrm>
                <a:off x="1732" y="2830"/>
                <a:ext cx="130" cy="123"/>
              </a:xfrm>
              <a:custGeom>
                <a:avLst/>
                <a:gdLst>
                  <a:gd name="T0" fmla="*/ 336 w 651"/>
                  <a:gd name="T1" fmla="*/ 618 h 618"/>
                  <a:gd name="T2" fmla="*/ 495 w 651"/>
                  <a:gd name="T3" fmla="*/ 344 h 618"/>
                  <a:gd name="T4" fmla="*/ 651 w 651"/>
                  <a:gd name="T5" fmla="*/ 71 h 618"/>
                  <a:gd name="T6" fmla="*/ 510 w 651"/>
                  <a:gd name="T7" fmla="*/ 36 h 618"/>
                  <a:gd name="T8" fmla="*/ 373 w 651"/>
                  <a:gd name="T9" fmla="*/ 0 h 618"/>
                  <a:gd name="T10" fmla="*/ 190 w 651"/>
                  <a:gd name="T11" fmla="*/ 309 h 618"/>
                  <a:gd name="T12" fmla="*/ 0 w 651"/>
                  <a:gd name="T13" fmla="*/ 618 h 618"/>
                  <a:gd name="T14" fmla="*/ 336 w 651"/>
                  <a:gd name="T15" fmla="*/ 618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51" h="618">
                    <a:moveTo>
                      <a:pt x="336" y="618"/>
                    </a:moveTo>
                    <a:lnTo>
                      <a:pt x="495" y="344"/>
                    </a:lnTo>
                    <a:lnTo>
                      <a:pt x="651" y="71"/>
                    </a:lnTo>
                    <a:lnTo>
                      <a:pt x="510" y="36"/>
                    </a:lnTo>
                    <a:lnTo>
                      <a:pt x="373" y="0"/>
                    </a:lnTo>
                    <a:lnTo>
                      <a:pt x="190" y="309"/>
                    </a:lnTo>
                    <a:lnTo>
                      <a:pt x="0" y="618"/>
                    </a:lnTo>
                    <a:lnTo>
                      <a:pt x="336" y="6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9" name="îśḻïḍé">
                <a:extLst>
                  <a:ext uri="{FF2B5EF4-FFF2-40B4-BE49-F238E27FC236}">
                    <a16:creationId xmlns:a16="http://schemas.microsoft.com/office/drawing/2014/main" id="{5DF61031-F6D4-463A-B1BB-730A2B60C638}"/>
                  </a:ext>
                </a:extLst>
              </p:cNvPr>
              <p:cNvSpPr/>
              <p:nvPr/>
            </p:nvSpPr>
            <p:spPr bwMode="auto">
              <a:xfrm>
                <a:off x="2031" y="2590"/>
                <a:ext cx="364" cy="36"/>
              </a:xfrm>
              <a:custGeom>
                <a:avLst/>
                <a:gdLst>
                  <a:gd name="T0" fmla="*/ 1789 w 1821"/>
                  <a:gd name="T1" fmla="*/ 181 h 181"/>
                  <a:gd name="T2" fmla="*/ 1806 w 1821"/>
                  <a:gd name="T3" fmla="*/ 90 h 181"/>
                  <a:gd name="T4" fmla="*/ 1821 w 1821"/>
                  <a:gd name="T5" fmla="*/ 0 h 181"/>
                  <a:gd name="T6" fmla="*/ 925 w 1821"/>
                  <a:gd name="T7" fmla="*/ 0 h 181"/>
                  <a:gd name="T8" fmla="*/ 31 w 1821"/>
                  <a:gd name="T9" fmla="*/ 0 h 181"/>
                  <a:gd name="T10" fmla="*/ 16 w 1821"/>
                  <a:gd name="T11" fmla="*/ 90 h 181"/>
                  <a:gd name="T12" fmla="*/ 0 w 1821"/>
                  <a:gd name="T13" fmla="*/ 181 h 181"/>
                  <a:gd name="T14" fmla="*/ 1789 w 1821"/>
                  <a:gd name="T15" fmla="*/ 181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21" h="181">
                    <a:moveTo>
                      <a:pt x="1789" y="181"/>
                    </a:moveTo>
                    <a:lnTo>
                      <a:pt x="1806" y="90"/>
                    </a:lnTo>
                    <a:lnTo>
                      <a:pt x="1821" y="0"/>
                    </a:lnTo>
                    <a:lnTo>
                      <a:pt x="925" y="0"/>
                    </a:lnTo>
                    <a:lnTo>
                      <a:pt x="31" y="0"/>
                    </a:lnTo>
                    <a:lnTo>
                      <a:pt x="16" y="90"/>
                    </a:lnTo>
                    <a:lnTo>
                      <a:pt x="0" y="181"/>
                    </a:lnTo>
                    <a:lnTo>
                      <a:pt x="1789" y="18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0" name="ïšḷiḋê">
                <a:extLst>
                  <a:ext uri="{FF2B5EF4-FFF2-40B4-BE49-F238E27FC236}">
                    <a16:creationId xmlns:a16="http://schemas.microsoft.com/office/drawing/2014/main" id="{46D64CC8-5BF4-43EB-90B2-0DCD0F494A0B}"/>
                  </a:ext>
                </a:extLst>
              </p:cNvPr>
              <p:cNvSpPr/>
              <p:nvPr/>
            </p:nvSpPr>
            <p:spPr bwMode="auto">
              <a:xfrm>
                <a:off x="2403" y="2248"/>
                <a:ext cx="70" cy="36"/>
              </a:xfrm>
              <a:custGeom>
                <a:avLst/>
                <a:gdLst>
                  <a:gd name="T0" fmla="*/ 0 w 349"/>
                  <a:gd name="T1" fmla="*/ 0 h 183"/>
                  <a:gd name="T2" fmla="*/ 29 w 349"/>
                  <a:gd name="T3" fmla="*/ 91 h 183"/>
                  <a:gd name="T4" fmla="*/ 59 w 349"/>
                  <a:gd name="T5" fmla="*/ 183 h 183"/>
                  <a:gd name="T6" fmla="*/ 349 w 349"/>
                  <a:gd name="T7" fmla="*/ 172 h 183"/>
                  <a:gd name="T8" fmla="*/ 295 w 349"/>
                  <a:gd name="T9" fmla="*/ 1 h 183"/>
                  <a:gd name="T10" fmla="*/ 147 w 349"/>
                  <a:gd name="T11" fmla="*/ 0 h 183"/>
                  <a:gd name="T12" fmla="*/ 0 w 349"/>
                  <a:gd name="T13" fmla="*/ 0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9" h="183">
                    <a:moveTo>
                      <a:pt x="0" y="0"/>
                    </a:moveTo>
                    <a:lnTo>
                      <a:pt x="29" y="91"/>
                    </a:lnTo>
                    <a:lnTo>
                      <a:pt x="59" y="183"/>
                    </a:lnTo>
                    <a:lnTo>
                      <a:pt x="349" y="172"/>
                    </a:lnTo>
                    <a:lnTo>
                      <a:pt x="295" y="1"/>
                    </a:lnTo>
                    <a:lnTo>
                      <a:pt x="147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1" name="îṥļîḋê">
                <a:extLst>
                  <a:ext uri="{FF2B5EF4-FFF2-40B4-BE49-F238E27FC236}">
                    <a16:creationId xmlns:a16="http://schemas.microsoft.com/office/drawing/2014/main" id="{BB987C2D-E2B6-451B-AC36-2525FDC8804F}"/>
                  </a:ext>
                </a:extLst>
              </p:cNvPr>
              <p:cNvSpPr/>
              <p:nvPr/>
            </p:nvSpPr>
            <p:spPr bwMode="auto">
              <a:xfrm>
                <a:off x="1684" y="2729"/>
                <a:ext cx="283" cy="87"/>
              </a:xfrm>
              <a:custGeom>
                <a:avLst/>
                <a:gdLst>
                  <a:gd name="T0" fmla="*/ 902 w 1419"/>
                  <a:gd name="T1" fmla="*/ 0 h 433"/>
                  <a:gd name="T2" fmla="*/ 1160 w 1419"/>
                  <a:gd name="T3" fmla="*/ 22 h 433"/>
                  <a:gd name="T4" fmla="*/ 1419 w 1419"/>
                  <a:gd name="T5" fmla="*/ 45 h 433"/>
                  <a:gd name="T6" fmla="*/ 1052 w 1419"/>
                  <a:gd name="T7" fmla="*/ 239 h 433"/>
                  <a:gd name="T8" fmla="*/ 676 w 1419"/>
                  <a:gd name="T9" fmla="*/ 433 h 433"/>
                  <a:gd name="T10" fmla="*/ 338 w 1419"/>
                  <a:gd name="T11" fmla="*/ 408 h 433"/>
                  <a:gd name="T12" fmla="*/ 0 w 1419"/>
                  <a:gd name="T13" fmla="*/ 381 h 433"/>
                  <a:gd name="T14" fmla="*/ 457 w 1419"/>
                  <a:gd name="T15" fmla="*/ 191 h 433"/>
                  <a:gd name="T16" fmla="*/ 902 w 1419"/>
                  <a:gd name="T17" fmla="*/ 0 h 4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9" h="433">
                    <a:moveTo>
                      <a:pt x="902" y="0"/>
                    </a:moveTo>
                    <a:lnTo>
                      <a:pt x="1160" y="22"/>
                    </a:lnTo>
                    <a:lnTo>
                      <a:pt x="1419" y="45"/>
                    </a:lnTo>
                    <a:lnTo>
                      <a:pt x="1052" y="239"/>
                    </a:lnTo>
                    <a:lnTo>
                      <a:pt x="676" y="433"/>
                    </a:lnTo>
                    <a:lnTo>
                      <a:pt x="338" y="408"/>
                    </a:lnTo>
                    <a:lnTo>
                      <a:pt x="0" y="381"/>
                    </a:lnTo>
                    <a:lnTo>
                      <a:pt x="457" y="191"/>
                    </a:lnTo>
                    <a:lnTo>
                      <a:pt x="902" y="0"/>
                    </a:lnTo>
                    <a:close/>
                  </a:path>
                </a:pathLst>
              </a:custGeom>
              <a:solidFill>
                <a:srgbClr val="8E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2" name="íşlíḓé">
                <a:extLst>
                  <a:ext uri="{FF2B5EF4-FFF2-40B4-BE49-F238E27FC236}">
                    <a16:creationId xmlns:a16="http://schemas.microsoft.com/office/drawing/2014/main" id="{92A710DA-3B8E-4F7C-9628-DCDA159E3FEB}"/>
                  </a:ext>
                </a:extLst>
              </p:cNvPr>
              <p:cNvSpPr/>
              <p:nvPr/>
            </p:nvSpPr>
            <p:spPr bwMode="auto">
              <a:xfrm>
                <a:off x="1384" y="2313"/>
                <a:ext cx="550" cy="111"/>
              </a:xfrm>
              <a:custGeom>
                <a:avLst/>
                <a:gdLst>
                  <a:gd name="T0" fmla="*/ 845 w 2747"/>
                  <a:gd name="T1" fmla="*/ 0 h 557"/>
                  <a:gd name="T2" fmla="*/ 639 w 2747"/>
                  <a:gd name="T3" fmla="*/ 138 h 557"/>
                  <a:gd name="T4" fmla="*/ 217 w 2747"/>
                  <a:gd name="T5" fmla="*/ 417 h 557"/>
                  <a:gd name="T6" fmla="*/ 0 w 2747"/>
                  <a:gd name="T7" fmla="*/ 557 h 557"/>
                  <a:gd name="T8" fmla="*/ 1370 w 2747"/>
                  <a:gd name="T9" fmla="*/ 557 h 557"/>
                  <a:gd name="T10" fmla="*/ 2743 w 2747"/>
                  <a:gd name="T11" fmla="*/ 557 h 557"/>
                  <a:gd name="T12" fmla="*/ 2744 w 2747"/>
                  <a:gd name="T13" fmla="*/ 283 h 557"/>
                  <a:gd name="T14" fmla="*/ 2747 w 2747"/>
                  <a:gd name="T15" fmla="*/ 11 h 557"/>
                  <a:gd name="T16" fmla="*/ 1796 w 2747"/>
                  <a:gd name="T17" fmla="*/ 6 h 557"/>
                  <a:gd name="T18" fmla="*/ 845 w 2747"/>
                  <a:gd name="T19" fmla="*/ 0 h 5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747" h="557">
                    <a:moveTo>
                      <a:pt x="845" y="0"/>
                    </a:moveTo>
                    <a:lnTo>
                      <a:pt x="639" y="138"/>
                    </a:lnTo>
                    <a:lnTo>
                      <a:pt x="217" y="417"/>
                    </a:lnTo>
                    <a:lnTo>
                      <a:pt x="0" y="557"/>
                    </a:lnTo>
                    <a:lnTo>
                      <a:pt x="1370" y="557"/>
                    </a:lnTo>
                    <a:lnTo>
                      <a:pt x="2743" y="557"/>
                    </a:lnTo>
                    <a:lnTo>
                      <a:pt x="2744" y="283"/>
                    </a:lnTo>
                    <a:lnTo>
                      <a:pt x="2747" y="11"/>
                    </a:lnTo>
                    <a:lnTo>
                      <a:pt x="1796" y="6"/>
                    </a:lnTo>
                    <a:lnTo>
                      <a:pt x="845" y="0"/>
                    </a:lnTo>
                    <a:close/>
                  </a:path>
                </a:pathLst>
              </a:custGeom>
              <a:solidFill>
                <a:srgbClr val="8E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3" name="íṣļïḍé">
                <a:extLst>
                  <a:ext uri="{FF2B5EF4-FFF2-40B4-BE49-F238E27FC236}">
                    <a16:creationId xmlns:a16="http://schemas.microsoft.com/office/drawing/2014/main" id="{13A0CD6E-FFAA-4C1F-BE7B-56458030AC87}"/>
                  </a:ext>
                </a:extLst>
              </p:cNvPr>
              <p:cNvSpPr/>
              <p:nvPr/>
            </p:nvSpPr>
            <p:spPr bwMode="auto">
              <a:xfrm>
                <a:off x="1278" y="2516"/>
                <a:ext cx="208" cy="110"/>
              </a:xfrm>
              <a:custGeom>
                <a:avLst/>
                <a:gdLst>
                  <a:gd name="T0" fmla="*/ 0 w 1040"/>
                  <a:gd name="T1" fmla="*/ 329 h 547"/>
                  <a:gd name="T2" fmla="*/ 138 w 1040"/>
                  <a:gd name="T3" fmla="*/ 438 h 547"/>
                  <a:gd name="T4" fmla="*/ 279 w 1040"/>
                  <a:gd name="T5" fmla="*/ 547 h 547"/>
                  <a:gd name="T6" fmla="*/ 662 w 1040"/>
                  <a:gd name="T7" fmla="*/ 444 h 547"/>
                  <a:gd name="T8" fmla="*/ 1040 w 1040"/>
                  <a:gd name="T9" fmla="*/ 341 h 547"/>
                  <a:gd name="T10" fmla="*/ 850 w 1040"/>
                  <a:gd name="T11" fmla="*/ 171 h 547"/>
                  <a:gd name="T12" fmla="*/ 666 w 1040"/>
                  <a:gd name="T13" fmla="*/ 0 h 547"/>
                  <a:gd name="T14" fmla="*/ 373 w 1040"/>
                  <a:gd name="T15" fmla="*/ 40 h 547"/>
                  <a:gd name="T16" fmla="*/ 79 w 1040"/>
                  <a:gd name="T17" fmla="*/ 79 h 547"/>
                  <a:gd name="T18" fmla="*/ 0 w 1040"/>
                  <a:gd name="T19" fmla="*/ 329 h 5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40" h="547">
                    <a:moveTo>
                      <a:pt x="0" y="329"/>
                    </a:moveTo>
                    <a:lnTo>
                      <a:pt x="138" y="438"/>
                    </a:lnTo>
                    <a:lnTo>
                      <a:pt x="279" y="547"/>
                    </a:lnTo>
                    <a:lnTo>
                      <a:pt x="662" y="444"/>
                    </a:lnTo>
                    <a:lnTo>
                      <a:pt x="1040" y="341"/>
                    </a:lnTo>
                    <a:lnTo>
                      <a:pt x="850" y="171"/>
                    </a:lnTo>
                    <a:lnTo>
                      <a:pt x="666" y="0"/>
                    </a:lnTo>
                    <a:lnTo>
                      <a:pt x="373" y="40"/>
                    </a:lnTo>
                    <a:lnTo>
                      <a:pt x="79" y="79"/>
                    </a:lnTo>
                    <a:lnTo>
                      <a:pt x="0" y="329"/>
                    </a:lnTo>
                    <a:close/>
                  </a:path>
                </a:pathLst>
              </a:custGeom>
              <a:solidFill>
                <a:srgbClr val="8EC6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4" name="îṣľíḋe">
                <a:extLst>
                  <a:ext uri="{FF2B5EF4-FFF2-40B4-BE49-F238E27FC236}">
                    <a16:creationId xmlns:a16="http://schemas.microsoft.com/office/drawing/2014/main" id="{86CFE309-7AA1-473B-86F9-8D9072400F4B}"/>
                  </a:ext>
                </a:extLst>
              </p:cNvPr>
              <p:cNvSpPr/>
              <p:nvPr/>
            </p:nvSpPr>
            <p:spPr bwMode="auto">
              <a:xfrm>
                <a:off x="1982" y="2316"/>
                <a:ext cx="116" cy="108"/>
              </a:xfrm>
              <a:custGeom>
                <a:avLst/>
                <a:gdLst>
                  <a:gd name="T0" fmla="*/ 0 w 579"/>
                  <a:gd name="T1" fmla="*/ 0 h 542"/>
                  <a:gd name="T2" fmla="*/ 4 w 579"/>
                  <a:gd name="T3" fmla="*/ 270 h 542"/>
                  <a:gd name="T4" fmla="*/ 9 w 579"/>
                  <a:gd name="T5" fmla="*/ 542 h 542"/>
                  <a:gd name="T6" fmla="*/ 579 w 579"/>
                  <a:gd name="T7" fmla="*/ 542 h 542"/>
                  <a:gd name="T8" fmla="*/ 560 w 579"/>
                  <a:gd name="T9" fmla="*/ 275 h 542"/>
                  <a:gd name="T10" fmla="*/ 538 w 579"/>
                  <a:gd name="T11" fmla="*/ 10 h 542"/>
                  <a:gd name="T12" fmla="*/ 268 w 579"/>
                  <a:gd name="T13" fmla="*/ 5 h 542"/>
                  <a:gd name="T14" fmla="*/ 0 w 579"/>
                  <a:gd name="T15" fmla="*/ 0 h 5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9" h="542">
                    <a:moveTo>
                      <a:pt x="0" y="0"/>
                    </a:moveTo>
                    <a:lnTo>
                      <a:pt x="4" y="270"/>
                    </a:lnTo>
                    <a:lnTo>
                      <a:pt x="9" y="542"/>
                    </a:lnTo>
                    <a:lnTo>
                      <a:pt x="579" y="542"/>
                    </a:lnTo>
                    <a:lnTo>
                      <a:pt x="560" y="275"/>
                    </a:lnTo>
                    <a:lnTo>
                      <a:pt x="538" y="10"/>
                    </a:lnTo>
                    <a:lnTo>
                      <a:pt x="268" y="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C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5" name="iŝḻîḍè">
                <a:extLst>
                  <a:ext uri="{FF2B5EF4-FFF2-40B4-BE49-F238E27FC236}">
                    <a16:creationId xmlns:a16="http://schemas.microsoft.com/office/drawing/2014/main" id="{0A72456F-BB92-4492-A808-797AAA2B423F}"/>
                  </a:ext>
                </a:extLst>
              </p:cNvPr>
              <p:cNvSpPr/>
              <p:nvPr/>
            </p:nvSpPr>
            <p:spPr bwMode="auto">
              <a:xfrm>
                <a:off x="1398" y="2145"/>
                <a:ext cx="274" cy="90"/>
              </a:xfrm>
              <a:custGeom>
                <a:avLst/>
                <a:gdLst>
                  <a:gd name="T0" fmla="*/ 1369 w 1369"/>
                  <a:gd name="T1" fmla="*/ 217 h 450"/>
                  <a:gd name="T2" fmla="*/ 1215 w 1369"/>
                  <a:gd name="T3" fmla="*/ 334 h 450"/>
                  <a:gd name="T4" fmla="*/ 1058 w 1369"/>
                  <a:gd name="T5" fmla="*/ 450 h 450"/>
                  <a:gd name="T6" fmla="*/ 523 w 1369"/>
                  <a:gd name="T7" fmla="*/ 362 h 450"/>
                  <a:gd name="T8" fmla="*/ 0 w 1369"/>
                  <a:gd name="T9" fmla="*/ 273 h 450"/>
                  <a:gd name="T10" fmla="*/ 86 w 1369"/>
                  <a:gd name="T11" fmla="*/ 0 h 450"/>
                  <a:gd name="T12" fmla="*/ 719 w 1369"/>
                  <a:gd name="T13" fmla="*/ 109 h 450"/>
                  <a:gd name="T14" fmla="*/ 1369 w 1369"/>
                  <a:gd name="T15" fmla="*/ 217 h 4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69" h="450">
                    <a:moveTo>
                      <a:pt x="1369" y="217"/>
                    </a:moveTo>
                    <a:lnTo>
                      <a:pt x="1215" y="334"/>
                    </a:lnTo>
                    <a:lnTo>
                      <a:pt x="1058" y="450"/>
                    </a:lnTo>
                    <a:lnTo>
                      <a:pt x="523" y="362"/>
                    </a:lnTo>
                    <a:lnTo>
                      <a:pt x="0" y="273"/>
                    </a:lnTo>
                    <a:lnTo>
                      <a:pt x="86" y="0"/>
                    </a:lnTo>
                    <a:lnTo>
                      <a:pt x="719" y="109"/>
                    </a:lnTo>
                    <a:lnTo>
                      <a:pt x="1369" y="217"/>
                    </a:lnTo>
                    <a:close/>
                  </a:path>
                </a:pathLst>
              </a:custGeom>
              <a:solidFill>
                <a:srgbClr val="D4C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6" name="îṩ1íďe">
                <a:extLst>
                  <a:ext uri="{FF2B5EF4-FFF2-40B4-BE49-F238E27FC236}">
                    <a16:creationId xmlns:a16="http://schemas.microsoft.com/office/drawing/2014/main" id="{F4D42397-0C7A-477D-AFF3-0697501C5F06}"/>
                  </a:ext>
                </a:extLst>
              </p:cNvPr>
              <p:cNvSpPr/>
              <p:nvPr/>
            </p:nvSpPr>
            <p:spPr bwMode="auto">
              <a:xfrm>
                <a:off x="1202" y="2796"/>
                <a:ext cx="36" cy="26"/>
              </a:xfrm>
              <a:custGeom>
                <a:avLst/>
                <a:gdLst>
                  <a:gd name="T0" fmla="*/ 41 w 179"/>
                  <a:gd name="T1" fmla="*/ 0 h 131"/>
                  <a:gd name="T2" fmla="*/ 110 w 179"/>
                  <a:gd name="T3" fmla="*/ 28 h 131"/>
                  <a:gd name="T4" fmla="*/ 179 w 179"/>
                  <a:gd name="T5" fmla="*/ 58 h 131"/>
                  <a:gd name="T6" fmla="*/ 90 w 179"/>
                  <a:gd name="T7" fmla="*/ 94 h 131"/>
                  <a:gd name="T8" fmla="*/ 0 w 179"/>
                  <a:gd name="T9" fmla="*/ 131 h 131"/>
                  <a:gd name="T10" fmla="*/ 41 w 179"/>
                  <a:gd name="T11" fmla="*/ 0 h 1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131">
                    <a:moveTo>
                      <a:pt x="41" y="0"/>
                    </a:moveTo>
                    <a:lnTo>
                      <a:pt x="110" y="28"/>
                    </a:lnTo>
                    <a:lnTo>
                      <a:pt x="179" y="58"/>
                    </a:lnTo>
                    <a:lnTo>
                      <a:pt x="90" y="94"/>
                    </a:lnTo>
                    <a:lnTo>
                      <a:pt x="0" y="131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D4C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7" name="íṣlïdé">
                <a:extLst>
                  <a:ext uri="{FF2B5EF4-FFF2-40B4-BE49-F238E27FC236}">
                    <a16:creationId xmlns:a16="http://schemas.microsoft.com/office/drawing/2014/main" id="{716FF6A0-3A31-4F40-A315-C6CB93DA6EE0}"/>
                  </a:ext>
                </a:extLst>
              </p:cNvPr>
              <p:cNvSpPr/>
              <p:nvPr/>
            </p:nvSpPr>
            <p:spPr bwMode="auto">
              <a:xfrm>
                <a:off x="1886" y="2108"/>
                <a:ext cx="400" cy="144"/>
              </a:xfrm>
              <a:custGeom>
                <a:avLst/>
                <a:gdLst>
                  <a:gd name="T0" fmla="*/ 0 w 1999"/>
                  <a:gd name="T1" fmla="*/ 410 h 721"/>
                  <a:gd name="T2" fmla="*/ 118 w 1999"/>
                  <a:gd name="T3" fmla="*/ 308 h 721"/>
                  <a:gd name="T4" fmla="*/ 348 w 1999"/>
                  <a:gd name="T5" fmla="*/ 103 h 721"/>
                  <a:gd name="T6" fmla="*/ 459 w 1999"/>
                  <a:gd name="T7" fmla="*/ 0 h 721"/>
                  <a:gd name="T8" fmla="*/ 1175 w 1999"/>
                  <a:gd name="T9" fmla="*/ 116 h 721"/>
                  <a:gd name="T10" fmla="*/ 1909 w 1999"/>
                  <a:gd name="T11" fmla="*/ 232 h 721"/>
                  <a:gd name="T12" fmla="*/ 1954 w 1999"/>
                  <a:gd name="T13" fmla="*/ 477 h 721"/>
                  <a:gd name="T14" fmla="*/ 1999 w 1999"/>
                  <a:gd name="T15" fmla="*/ 721 h 721"/>
                  <a:gd name="T16" fmla="*/ 982 w 1999"/>
                  <a:gd name="T17" fmla="*/ 566 h 721"/>
                  <a:gd name="T18" fmla="*/ 0 w 1999"/>
                  <a:gd name="T19" fmla="*/ 410 h 7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999" h="721">
                    <a:moveTo>
                      <a:pt x="0" y="410"/>
                    </a:moveTo>
                    <a:lnTo>
                      <a:pt x="118" y="308"/>
                    </a:lnTo>
                    <a:lnTo>
                      <a:pt x="348" y="103"/>
                    </a:lnTo>
                    <a:lnTo>
                      <a:pt x="459" y="0"/>
                    </a:lnTo>
                    <a:lnTo>
                      <a:pt x="1175" y="116"/>
                    </a:lnTo>
                    <a:lnTo>
                      <a:pt x="1909" y="232"/>
                    </a:lnTo>
                    <a:lnTo>
                      <a:pt x="1954" y="477"/>
                    </a:lnTo>
                    <a:lnTo>
                      <a:pt x="1999" y="721"/>
                    </a:lnTo>
                    <a:lnTo>
                      <a:pt x="982" y="566"/>
                    </a:lnTo>
                    <a:lnTo>
                      <a:pt x="0" y="410"/>
                    </a:lnTo>
                    <a:close/>
                  </a:path>
                </a:pathLst>
              </a:custGeom>
              <a:solidFill>
                <a:srgbClr val="D4C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8" name="iśļíḑê">
                <a:extLst>
                  <a:ext uri="{FF2B5EF4-FFF2-40B4-BE49-F238E27FC236}">
                    <a16:creationId xmlns:a16="http://schemas.microsoft.com/office/drawing/2014/main" id="{8755BC16-23BC-4166-99EC-A89A394637C1}"/>
                  </a:ext>
                </a:extLst>
              </p:cNvPr>
              <p:cNvSpPr/>
              <p:nvPr/>
            </p:nvSpPr>
            <p:spPr bwMode="auto">
              <a:xfrm>
                <a:off x="1370" y="2265"/>
                <a:ext cx="25" cy="23"/>
              </a:xfrm>
              <a:custGeom>
                <a:avLst/>
                <a:gdLst>
                  <a:gd name="T0" fmla="*/ 126 w 126"/>
                  <a:gd name="T1" fmla="*/ 15 h 115"/>
                  <a:gd name="T2" fmla="*/ 82 w 126"/>
                  <a:gd name="T3" fmla="*/ 7 h 115"/>
                  <a:gd name="T4" fmla="*/ 37 w 126"/>
                  <a:gd name="T5" fmla="*/ 0 h 115"/>
                  <a:gd name="T6" fmla="*/ 0 w 126"/>
                  <a:gd name="T7" fmla="*/ 115 h 115"/>
                  <a:gd name="T8" fmla="*/ 63 w 126"/>
                  <a:gd name="T9" fmla="*/ 65 h 115"/>
                  <a:gd name="T10" fmla="*/ 126 w 126"/>
                  <a:gd name="T11" fmla="*/ 15 h 1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6" h="115">
                    <a:moveTo>
                      <a:pt x="126" y="15"/>
                    </a:moveTo>
                    <a:lnTo>
                      <a:pt x="82" y="7"/>
                    </a:lnTo>
                    <a:lnTo>
                      <a:pt x="37" y="0"/>
                    </a:lnTo>
                    <a:lnTo>
                      <a:pt x="0" y="115"/>
                    </a:lnTo>
                    <a:lnTo>
                      <a:pt x="63" y="65"/>
                    </a:lnTo>
                    <a:lnTo>
                      <a:pt x="126" y="1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9" name="ïSļiḑé">
                <a:extLst>
                  <a:ext uri="{FF2B5EF4-FFF2-40B4-BE49-F238E27FC236}">
                    <a16:creationId xmlns:a16="http://schemas.microsoft.com/office/drawing/2014/main" id="{E5F9C9E4-79C2-4337-B7CF-10B13CF346B3}"/>
                  </a:ext>
                </a:extLst>
              </p:cNvPr>
              <p:cNvSpPr/>
              <p:nvPr/>
            </p:nvSpPr>
            <p:spPr bwMode="auto">
              <a:xfrm>
                <a:off x="1702" y="2220"/>
                <a:ext cx="589" cy="65"/>
              </a:xfrm>
              <a:custGeom>
                <a:avLst/>
                <a:gdLst>
                  <a:gd name="T0" fmla="*/ 2946 w 2946"/>
                  <a:gd name="T1" fmla="*/ 325 h 325"/>
                  <a:gd name="T2" fmla="*/ 2206 w 2946"/>
                  <a:gd name="T3" fmla="*/ 313 h 325"/>
                  <a:gd name="T4" fmla="*/ 1469 w 2946"/>
                  <a:gd name="T5" fmla="*/ 303 h 325"/>
                  <a:gd name="T6" fmla="*/ 734 w 2946"/>
                  <a:gd name="T7" fmla="*/ 293 h 325"/>
                  <a:gd name="T8" fmla="*/ 0 w 2946"/>
                  <a:gd name="T9" fmla="*/ 282 h 325"/>
                  <a:gd name="T10" fmla="*/ 415 w 2946"/>
                  <a:gd name="T11" fmla="*/ 141 h 325"/>
                  <a:gd name="T12" fmla="*/ 820 w 2946"/>
                  <a:gd name="T13" fmla="*/ 0 h 325"/>
                  <a:gd name="T14" fmla="*/ 1865 w 2946"/>
                  <a:gd name="T15" fmla="*/ 162 h 325"/>
                  <a:gd name="T16" fmla="*/ 2946 w 2946"/>
                  <a:gd name="T17" fmla="*/ 325 h 3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946" h="325">
                    <a:moveTo>
                      <a:pt x="2946" y="325"/>
                    </a:moveTo>
                    <a:lnTo>
                      <a:pt x="2206" y="313"/>
                    </a:lnTo>
                    <a:lnTo>
                      <a:pt x="1469" y="303"/>
                    </a:lnTo>
                    <a:lnTo>
                      <a:pt x="734" y="293"/>
                    </a:lnTo>
                    <a:lnTo>
                      <a:pt x="0" y="282"/>
                    </a:lnTo>
                    <a:lnTo>
                      <a:pt x="415" y="141"/>
                    </a:lnTo>
                    <a:lnTo>
                      <a:pt x="820" y="0"/>
                    </a:lnTo>
                    <a:lnTo>
                      <a:pt x="1865" y="162"/>
                    </a:lnTo>
                    <a:lnTo>
                      <a:pt x="2946" y="325"/>
                    </a:lnTo>
                    <a:close/>
                  </a:path>
                </a:pathLst>
              </a:custGeom>
              <a:solidFill>
                <a:srgbClr val="D4CBB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0" name="íslíḋé">
                <a:extLst>
                  <a:ext uri="{FF2B5EF4-FFF2-40B4-BE49-F238E27FC236}">
                    <a16:creationId xmlns:a16="http://schemas.microsoft.com/office/drawing/2014/main" id="{3DF0F6AC-D500-4970-8F90-9D2B97307DE5}"/>
                  </a:ext>
                </a:extLst>
              </p:cNvPr>
              <p:cNvSpPr/>
              <p:nvPr/>
            </p:nvSpPr>
            <p:spPr bwMode="auto">
              <a:xfrm>
                <a:off x="1160" y="2027"/>
                <a:ext cx="1030" cy="926"/>
              </a:xfrm>
              <a:custGeom>
                <a:avLst/>
                <a:gdLst>
                  <a:gd name="T0" fmla="*/ 912 w 5150"/>
                  <a:gd name="T1" fmla="*/ 1743 h 4632"/>
                  <a:gd name="T2" fmla="*/ 966 w 5150"/>
                  <a:gd name="T3" fmla="*/ 1681 h 4632"/>
                  <a:gd name="T4" fmla="*/ 1079 w 5150"/>
                  <a:gd name="T5" fmla="*/ 1561 h 4632"/>
                  <a:gd name="T6" fmla="*/ 1138 w 5150"/>
                  <a:gd name="T7" fmla="*/ 1503 h 4632"/>
                  <a:gd name="T8" fmla="*/ 1193 w 5150"/>
                  <a:gd name="T9" fmla="*/ 1447 h 4632"/>
                  <a:gd name="T10" fmla="*/ 1310 w 5150"/>
                  <a:gd name="T11" fmla="*/ 1337 h 4632"/>
                  <a:gd name="T12" fmla="*/ 1431 w 5150"/>
                  <a:gd name="T13" fmla="*/ 1230 h 4632"/>
                  <a:gd name="T14" fmla="*/ 1557 w 5150"/>
                  <a:gd name="T15" fmla="*/ 1125 h 4632"/>
                  <a:gd name="T16" fmla="*/ 1689 w 5150"/>
                  <a:gd name="T17" fmla="*/ 1025 h 4632"/>
                  <a:gd name="T18" fmla="*/ 1825 w 5150"/>
                  <a:gd name="T19" fmla="*/ 926 h 4632"/>
                  <a:gd name="T20" fmla="*/ 1968 w 5150"/>
                  <a:gd name="T21" fmla="*/ 831 h 4632"/>
                  <a:gd name="T22" fmla="*/ 2118 w 5150"/>
                  <a:gd name="T23" fmla="*/ 740 h 4632"/>
                  <a:gd name="T24" fmla="*/ 2195 w 5150"/>
                  <a:gd name="T25" fmla="*/ 696 h 4632"/>
                  <a:gd name="T26" fmla="*/ 2330 w 5150"/>
                  <a:gd name="T27" fmla="*/ 618 h 4632"/>
                  <a:gd name="T28" fmla="*/ 2635 w 5150"/>
                  <a:gd name="T29" fmla="*/ 448 h 4632"/>
                  <a:gd name="T30" fmla="*/ 2972 w 5150"/>
                  <a:gd name="T31" fmla="*/ 270 h 4632"/>
                  <a:gd name="T32" fmla="*/ 3327 w 5150"/>
                  <a:gd name="T33" fmla="*/ 89 h 4632"/>
                  <a:gd name="T34" fmla="*/ 3508 w 5150"/>
                  <a:gd name="T35" fmla="*/ 0 h 4632"/>
                  <a:gd name="T36" fmla="*/ 5150 w 5150"/>
                  <a:gd name="T37" fmla="*/ 0 h 4632"/>
                  <a:gd name="T38" fmla="*/ 4972 w 5150"/>
                  <a:gd name="T39" fmla="*/ 99 h 4632"/>
                  <a:gd name="T40" fmla="*/ 4744 w 5150"/>
                  <a:gd name="T41" fmla="*/ 220 h 4632"/>
                  <a:gd name="T42" fmla="*/ 4586 w 5150"/>
                  <a:gd name="T43" fmla="*/ 298 h 4632"/>
                  <a:gd name="T44" fmla="*/ 4498 w 5150"/>
                  <a:gd name="T45" fmla="*/ 337 h 4632"/>
                  <a:gd name="T46" fmla="*/ 4396 w 5150"/>
                  <a:gd name="T47" fmla="*/ 383 h 4632"/>
                  <a:gd name="T48" fmla="*/ 4194 w 5150"/>
                  <a:gd name="T49" fmla="*/ 483 h 4632"/>
                  <a:gd name="T50" fmla="*/ 3996 w 5150"/>
                  <a:gd name="T51" fmla="*/ 591 h 4632"/>
                  <a:gd name="T52" fmla="*/ 3801 w 5150"/>
                  <a:gd name="T53" fmla="*/ 705 h 4632"/>
                  <a:gd name="T54" fmla="*/ 3612 w 5150"/>
                  <a:gd name="T55" fmla="*/ 827 h 4632"/>
                  <a:gd name="T56" fmla="*/ 3428 w 5150"/>
                  <a:gd name="T57" fmla="*/ 956 h 4632"/>
                  <a:gd name="T58" fmla="*/ 3252 w 5150"/>
                  <a:gd name="T59" fmla="*/ 1091 h 4632"/>
                  <a:gd name="T60" fmla="*/ 3081 w 5150"/>
                  <a:gd name="T61" fmla="*/ 1232 h 4632"/>
                  <a:gd name="T62" fmla="*/ 2999 w 5150"/>
                  <a:gd name="T63" fmla="*/ 1306 h 4632"/>
                  <a:gd name="T64" fmla="*/ 2915 w 5150"/>
                  <a:gd name="T65" fmla="*/ 1383 h 4632"/>
                  <a:gd name="T66" fmla="*/ 2755 w 5150"/>
                  <a:gd name="T67" fmla="*/ 1544 h 4632"/>
                  <a:gd name="T68" fmla="*/ 2607 w 5150"/>
                  <a:gd name="T69" fmla="*/ 1709 h 4632"/>
                  <a:gd name="T70" fmla="*/ 2473 w 5150"/>
                  <a:gd name="T71" fmla="*/ 1881 h 4632"/>
                  <a:gd name="T72" fmla="*/ 2353 w 5150"/>
                  <a:gd name="T73" fmla="*/ 2058 h 4632"/>
                  <a:gd name="T74" fmla="*/ 2275 w 5150"/>
                  <a:gd name="T75" fmla="*/ 2197 h 4632"/>
                  <a:gd name="T76" fmla="*/ 2229 w 5150"/>
                  <a:gd name="T77" fmla="*/ 2291 h 4632"/>
                  <a:gd name="T78" fmla="*/ 2188 w 5150"/>
                  <a:gd name="T79" fmla="*/ 2386 h 4632"/>
                  <a:gd name="T80" fmla="*/ 2151 w 5150"/>
                  <a:gd name="T81" fmla="*/ 2484 h 4632"/>
                  <a:gd name="T82" fmla="*/ 2119 w 5150"/>
                  <a:gd name="T83" fmla="*/ 2583 h 4632"/>
                  <a:gd name="T84" fmla="*/ 2093 w 5150"/>
                  <a:gd name="T85" fmla="*/ 2683 h 4632"/>
                  <a:gd name="T86" fmla="*/ 2083 w 5150"/>
                  <a:gd name="T87" fmla="*/ 2735 h 4632"/>
                  <a:gd name="T88" fmla="*/ 2070 w 5150"/>
                  <a:gd name="T89" fmla="*/ 2802 h 4632"/>
                  <a:gd name="T90" fmla="*/ 2038 w 5150"/>
                  <a:gd name="T91" fmla="*/ 2934 h 4632"/>
                  <a:gd name="T92" fmla="*/ 2002 w 5150"/>
                  <a:gd name="T93" fmla="*/ 3067 h 4632"/>
                  <a:gd name="T94" fmla="*/ 1961 w 5150"/>
                  <a:gd name="T95" fmla="*/ 3198 h 4632"/>
                  <a:gd name="T96" fmla="*/ 1914 w 5150"/>
                  <a:gd name="T97" fmla="*/ 3329 h 4632"/>
                  <a:gd name="T98" fmla="*/ 1862 w 5150"/>
                  <a:gd name="T99" fmla="*/ 3459 h 4632"/>
                  <a:gd name="T100" fmla="*/ 1805 w 5150"/>
                  <a:gd name="T101" fmla="*/ 3589 h 4632"/>
                  <a:gd name="T102" fmla="*/ 1742 w 5150"/>
                  <a:gd name="T103" fmla="*/ 3717 h 4632"/>
                  <a:gd name="T104" fmla="*/ 1709 w 5150"/>
                  <a:gd name="T105" fmla="*/ 3781 h 4632"/>
                  <a:gd name="T106" fmla="*/ 1649 w 5150"/>
                  <a:gd name="T107" fmla="*/ 3889 h 4632"/>
                  <a:gd name="T108" fmla="*/ 1517 w 5150"/>
                  <a:gd name="T109" fmla="*/ 4105 h 4632"/>
                  <a:gd name="T110" fmla="*/ 1367 w 5150"/>
                  <a:gd name="T111" fmla="*/ 4317 h 4632"/>
                  <a:gd name="T112" fmla="*/ 1201 w 5150"/>
                  <a:gd name="T113" fmla="*/ 4528 h 4632"/>
                  <a:gd name="T114" fmla="*/ 1112 w 5150"/>
                  <a:gd name="T115" fmla="*/ 4632 h 4632"/>
                  <a:gd name="T116" fmla="*/ 0 w 5150"/>
                  <a:gd name="T117" fmla="*/ 4632 h 4632"/>
                  <a:gd name="T118" fmla="*/ 912 w 5150"/>
                  <a:gd name="T119" fmla="*/ 1743 h 4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150" h="4632">
                    <a:moveTo>
                      <a:pt x="912" y="1743"/>
                    </a:moveTo>
                    <a:lnTo>
                      <a:pt x="966" y="1681"/>
                    </a:lnTo>
                    <a:lnTo>
                      <a:pt x="1079" y="1561"/>
                    </a:lnTo>
                    <a:lnTo>
                      <a:pt x="1138" y="1503"/>
                    </a:lnTo>
                    <a:lnTo>
                      <a:pt x="1193" y="1447"/>
                    </a:lnTo>
                    <a:lnTo>
                      <a:pt x="1310" y="1337"/>
                    </a:lnTo>
                    <a:lnTo>
                      <a:pt x="1431" y="1230"/>
                    </a:lnTo>
                    <a:lnTo>
                      <a:pt x="1557" y="1125"/>
                    </a:lnTo>
                    <a:lnTo>
                      <a:pt x="1689" y="1025"/>
                    </a:lnTo>
                    <a:lnTo>
                      <a:pt x="1825" y="926"/>
                    </a:lnTo>
                    <a:lnTo>
                      <a:pt x="1968" y="831"/>
                    </a:lnTo>
                    <a:lnTo>
                      <a:pt x="2118" y="740"/>
                    </a:lnTo>
                    <a:lnTo>
                      <a:pt x="2195" y="696"/>
                    </a:lnTo>
                    <a:lnTo>
                      <a:pt x="2330" y="618"/>
                    </a:lnTo>
                    <a:lnTo>
                      <a:pt x="2635" y="448"/>
                    </a:lnTo>
                    <a:lnTo>
                      <a:pt x="2972" y="270"/>
                    </a:lnTo>
                    <a:lnTo>
                      <a:pt x="3327" y="89"/>
                    </a:lnTo>
                    <a:lnTo>
                      <a:pt x="3508" y="0"/>
                    </a:lnTo>
                    <a:lnTo>
                      <a:pt x="5150" y="0"/>
                    </a:lnTo>
                    <a:lnTo>
                      <a:pt x="4972" y="99"/>
                    </a:lnTo>
                    <a:lnTo>
                      <a:pt x="4744" y="220"/>
                    </a:lnTo>
                    <a:lnTo>
                      <a:pt x="4586" y="298"/>
                    </a:lnTo>
                    <a:lnTo>
                      <a:pt x="4498" y="337"/>
                    </a:lnTo>
                    <a:lnTo>
                      <a:pt x="4396" y="383"/>
                    </a:lnTo>
                    <a:lnTo>
                      <a:pt x="4194" y="483"/>
                    </a:lnTo>
                    <a:lnTo>
                      <a:pt x="3996" y="591"/>
                    </a:lnTo>
                    <a:lnTo>
                      <a:pt x="3801" y="705"/>
                    </a:lnTo>
                    <a:lnTo>
                      <a:pt x="3612" y="827"/>
                    </a:lnTo>
                    <a:lnTo>
                      <a:pt x="3428" y="956"/>
                    </a:lnTo>
                    <a:lnTo>
                      <a:pt x="3252" y="1091"/>
                    </a:lnTo>
                    <a:lnTo>
                      <a:pt x="3081" y="1232"/>
                    </a:lnTo>
                    <a:lnTo>
                      <a:pt x="2999" y="1306"/>
                    </a:lnTo>
                    <a:lnTo>
                      <a:pt x="2915" y="1383"/>
                    </a:lnTo>
                    <a:lnTo>
                      <a:pt x="2755" y="1544"/>
                    </a:lnTo>
                    <a:lnTo>
                      <a:pt x="2607" y="1709"/>
                    </a:lnTo>
                    <a:lnTo>
                      <a:pt x="2473" y="1881"/>
                    </a:lnTo>
                    <a:lnTo>
                      <a:pt x="2353" y="2058"/>
                    </a:lnTo>
                    <a:lnTo>
                      <a:pt x="2275" y="2197"/>
                    </a:lnTo>
                    <a:lnTo>
                      <a:pt x="2229" y="2291"/>
                    </a:lnTo>
                    <a:lnTo>
                      <a:pt x="2188" y="2386"/>
                    </a:lnTo>
                    <a:lnTo>
                      <a:pt x="2151" y="2484"/>
                    </a:lnTo>
                    <a:lnTo>
                      <a:pt x="2119" y="2583"/>
                    </a:lnTo>
                    <a:lnTo>
                      <a:pt x="2093" y="2683"/>
                    </a:lnTo>
                    <a:lnTo>
                      <a:pt x="2083" y="2735"/>
                    </a:lnTo>
                    <a:lnTo>
                      <a:pt x="2070" y="2802"/>
                    </a:lnTo>
                    <a:lnTo>
                      <a:pt x="2038" y="2934"/>
                    </a:lnTo>
                    <a:lnTo>
                      <a:pt x="2002" y="3067"/>
                    </a:lnTo>
                    <a:lnTo>
                      <a:pt x="1961" y="3198"/>
                    </a:lnTo>
                    <a:lnTo>
                      <a:pt x="1914" y="3329"/>
                    </a:lnTo>
                    <a:lnTo>
                      <a:pt x="1862" y="3459"/>
                    </a:lnTo>
                    <a:lnTo>
                      <a:pt x="1805" y="3589"/>
                    </a:lnTo>
                    <a:lnTo>
                      <a:pt x="1742" y="3717"/>
                    </a:lnTo>
                    <a:lnTo>
                      <a:pt x="1709" y="3781"/>
                    </a:lnTo>
                    <a:lnTo>
                      <a:pt x="1649" y="3889"/>
                    </a:lnTo>
                    <a:lnTo>
                      <a:pt x="1517" y="4105"/>
                    </a:lnTo>
                    <a:lnTo>
                      <a:pt x="1367" y="4317"/>
                    </a:lnTo>
                    <a:lnTo>
                      <a:pt x="1201" y="4528"/>
                    </a:lnTo>
                    <a:lnTo>
                      <a:pt x="1112" y="4632"/>
                    </a:lnTo>
                    <a:lnTo>
                      <a:pt x="0" y="4632"/>
                    </a:lnTo>
                    <a:lnTo>
                      <a:pt x="912" y="174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1" name="iṣľiḓe">
                <a:extLst>
                  <a:ext uri="{FF2B5EF4-FFF2-40B4-BE49-F238E27FC236}">
                    <a16:creationId xmlns:a16="http://schemas.microsoft.com/office/drawing/2014/main" id="{3409062B-2A53-4918-8D41-8AB4CDADCD5E}"/>
                  </a:ext>
                </a:extLst>
              </p:cNvPr>
              <p:cNvSpPr/>
              <p:nvPr/>
            </p:nvSpPr>
            <p:spPr bwMode="auto">
              <a:xfrm>
                <a:off x="1160" y="2027"/>
                <a:ext cx="968" cy="926"/>
              </a:xfrm>
              <a:custGeom>
                <a:avLst/>
                <a:gdLst>
                  <a:gd name="T0" fmla="*/ 879 w 4837"/>
                  <a:gd name="T1" fmla="*/ 4535 h 4632"/>
                  <a:gd name="T2" fmla="*/ 1197 w 4837"/>
                  <a:gd name="T3" fmla="*/ 4132 h 4632"/>
                  <a:gd name="T4" fmla="*/ 1401 w 4837"/>
                  <a:gd name="T5" fmla="*/ 3816 h 4632"/>
                  <a:gd name="T6" fmla="*/ 1506 w 4837"/>
                  <a:gd name="T7" fmla="*/ 3623 h 4632"/>
                  <a:gd name="T8" fmla="*/ 1629 w 4837"/>
                  <a:gd name="T9" fmla="*/ 3357 h 4632"/>
                  <a:gd name="T10" fmla="*/ 1731 w 4837"/>
                  <a:gd name="T11" fmla="*/ 3084 h 4632"/>
                  <a:gd name="T12" fmla="*/ 1811 w 4837"/>
                  <a:gd name="T13" fmla="*/ 2805 h 4632"/>
                  <a:gd name="T14" fmla="*/ 1844 w 4837"/>
                  <a:gd name="T15" fmla="*/ 2664 h 4632"/>
                  <a:gd name="T16" fmla="*/ 1931 w 4837"/>
                  <a:gd name="T17" fmla="*/ 2394 h 4632"/>
                  <a:gd name="T18" fmla="*/ 2047 w 4837"/>
                  <a:gd name="T19" fmla="*/ 2141 h 4632"/>
                  <a:gd name="T20" fmla="*/ 2189 w 4837"/>
                  <a:gd name="T21" fmla="*/ 1904 h 4632"/>
                  <a:gd name="T22" fmla="*/ 2354 w 4837"/>
                  <a:gd name="T23" fmla="*/ 1682 h 4632"/>
                  <a:gd name="T24" fmla="*/ 2538 w 4837"/>
                  <a:gd name="T25" fmla="*/ 1475 h 4632"/>
                  <a:gd name="T26" fmla="*/ 2791 w 4837"/>
                  <a:gd name="T27" fmla="*/ 1233 h 4632"/>
                  <a:gd name="T28" fmla="*/ 3120 w 4837"/>
                  <a:gd name="T29" fmla="*/ 966 h 4632"/>
                  <a:gd name="T30" fmla="*/ 3431 w 4837"/>
                  <a:gd name="T31" fmla="*/ 746 h 4632"/>
                  <a:gd name="T32" fmla="*/ 3862 w 4837"/>
                  <a:gd name="T33" fmla="*/ 481 h 4632"/>
                  <a:gd name="T34" fmla="*/ 4299 w 4837"/>
                  <a:gd name="T35" fmla="*/ 249 h 4632"/>
                  <a:gd name="T36" fmla="*/ 4732 w 4837"/>
                  <a:gd name="T37" fmla="*/ 46 h 4632"/>
                  <a:gd name="T38" fmla="*/ 3755 w 4837"/>
                  <a:gd name="T39" fmla="*/ 0 h 4632"/>
                  <a:gd name="T40" fmla="*/ 3438 w 4837"/>
                  <a:gd name="T41" fmla="*/ 147 h 4632"/>
                  <a:gd name="T42" fmla="*/ 3015 w 4837"/>
                  <a:gd name="T43" fmla="*/ 366 h 4632"/>
                  <a:gd name="T44" fmla="*/ 2598 w 4837"/>
                  <a:gd name="T45" fmla="*/ 609 h 4632"/>
                  <a:gd name="T46" fmla="*/ 2189 w 4837"/>
                  <a:gd name="T47" fmla="*/ 879 h 4632"/>
                  <a:gd name="T48" fmla="*/ 1992 w 4837"/>
                  <a:gd name="T49" fmla="*/ 1022 h 4632"/>
                  <a:gd name="T50" fmla="*/ 1613 w 4837"/>
                  <a:gd name="T51" fmla="*/ 1326 h 4632"/>
                  <a:gd name="T52" fmla="*/ 1259 w 4837"/>
                  <a:gd name="T53" fmla="*/ 1659 h 4632"/>
                  <a:gd name="T54" fmla="*/ 939 w 4837"/>
                  <a:gd name="T55" fmla="*/ 2025 h 4632"/>
                  <a:gd name="T56" fmla="*/ 729 w 4837"/>
                  <a:gd name="T57" fmla="*/ 2325 h 4632"/>
                  <a:gd name="T58" fmla="*/ 257 w 4837"/>
                  <a:gd name="T59" fmla="*/ 3986 h 4632"/>
                  <a:gd name="T60" fmla="*/ 548 w 4837"/>
                  <a:gd name="T61" fmla="*/ 3660 h 4632"/>
                  <a:gd name="T62" fmla="*/ 742 w 4837"/>
                  <a:gd name="T63" fmla="*/ 3404 h 4632"/>
                  <a:gd name="T64" fmla="*/ 627 w 4837"/>
                  <a:gd name="T65" fmla="*/ 3691 h 4632"/>
                  <a:gd name="T66" fmla="*/ 435 w 4837"/>
                  <a:gd name="T67" fmla="*/ 4053 h 4632"/>
                  <a:gd name="T68" fmla="*/ 338 w 4837"/>
                  <a:gd name="T69" fmla="*/ 4202 h 4632"/>
                  <a:gd name="T70" fmla="*/ 155 w 4837"/>
                  <a:gd name="T71" fmla="*/ 4446 h 4632"/>
                  <a:gd name="T72" fmla="*/ 3 w 4837"/>
                  <a:gd name="T73" fmla="*/ 4620 h 4632"/>
                  <a:gd name="T74" fmla="*/ 791 w 4837"/>
                  <a:gd name="T75" fmla="*/ 4632 h 46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837" h="4632">
                    <a:moveTo>
                      <a:pt x="791" y="4632"/>
                    </a:moveTo>
                    <a:lnTo>
                      <a:pt x="879" y="4535"/>
                    </a:lnTo>
                    <a:lnTo>
                      <a:pt x="1044" y="4336"/>
                    </a:lnTo>
                    <a:lnTo>
                      <a:pt x="1197" y="4132"/>
                    </a:lnTo>
                    <a:lnTo>
                      <a:pt x="1337" y="3923"/>
                    </a:lnTo>
                    <a:lnTo>
                      <a:pt x="1401" y="3816"/>
                    </a:lnTo>
                    <a:lnTo>
                      <a:pt x="1437" y="3752"/>
                    </a:lnTo>
                    <a:lnTo>
                      <a:pt x="1506" y="3623"/>
                    </a:lnTo>
                    <a:lnTo>
                      <a:pt x="1569" y="3491"/>
                    </a:lnTo>
                    <a:lnTo>
                      <a:pt x="1629" y="3357"/>
                    </a:lnTo>
                    <a:lnTo>
                      <a:pt x="1682" y="3222"/>
                    </a:lnTo>
                    <a:lnTo>
                      <a:pt x="1731" y="3084"/>
                    </a:lnTo>
                    <a:lnTo>
                      <a:pt x="1774" y="2945"/>
                    </a:lnTo>
                    <a:lnTo>
                      <a:pt x="1811" y="2805"/>
                    </a:lnTo>
                    <a:lnTo>
                      <a:pt x="1827" y="2734"/>
                    </a:lnTo>
                    <a:lnTo>
                      <a:pt x="1844" y="2664"/>
                    </a:lnTo>
                    <a:lnTo>
                      <a:pt x="1884" y="2526"/>
                    </a:lnTo>
                    <a:lnTo>
                      <a:pt x="1931" y="2394"/>
                    </a:lnTo>
                    <a:lnTo>
                      <a:pt x="1986" y="2265"/>
                    </a:lnTo>
                    <a:lnTo>
                      <a:pt x="2047" y="2141"/>
                    </a:lnTo>
                    <a:lnTo>
                      <a:pt x="2115" y="2020"/>
                    </a:lnTo>
                    <a:lnTo>
                      <a:pt x="2189" y="1904"/>
                    </a:lnTo>
                    <a:lnTo>
                      <a:pt x="2269" y="1791"/>
                    </a:lnTo>
                    <a:lnTo>
                      <a:pt x="2354" y="1682"/>
                    </a:lnTo>
                    <a:lnTo>
                      <a:pt x="2444" y="1578"/>
                    </a:lnTo>
                    <a:lnTo>
                      <a:pt x="2538" y="1475"/>
                    </a:lnTo>
                    <a:lnTo>
                      <a:pt x="2637" y="1376"/>
                    </a:lnTo>
                    <a:lnTo>
                      <a:pt x="2791" y="1233"/>
                    </a:lnTo>
                    <a:lnTo>
                      <a:pt x="3008" y="1052"/>
                    </a:lnTo>
                    <a:lnTo>
                      <a:pt x="3120" y="966"/>
                    </a:lnTo>
                    <a:lnTo>
                      <a:pt x="3223" y="891"/>
                    </a:lnTo>
                    <a:lnTo>
                      <a:pt x="3431" y="746"/>
                    </a:lnTo>
                    <a:lnTo>
                      <a:pt x="3645" y="609"/>
                    </a:lnTo>
                    <a:lnTo>
                      <a:pt x="3862" y="481"/>
                    </a:lnTo>
                    <a:lnTo>
                      <a:pt x="4080" y="361"/>
                    </a:lnTo>
                    <a:lnTo>
                      <a:pt x="4299" y="249"/>
                    </a:lnTo>
                    <a:lnTo>
                      <a:pt x="4517" y="144"/>
                    </a:lnTo>
                    <a:lnTo>
                      <a:pt x="4732" y="46"/>
                    </a:lnTo>
                    <a:lnTo>
                      <a:pt x="4837" y="0"/>
                    </a:lnTo>
                    <a:lnTo>
                      <a:pt x="3755" y="0"/>
                    </a:lnTo>
                    <a:lnTo>
                      <a:pt x="3649" y="47"/>
                    </a:lnTo>
                    <a:lnTo>
                      <a:pt x="3438" y="147"/>
                    </a:lnTo>
                    <a:lnTo>
                      <a:pt x="3226" y="254"/>
                    </a:lnTo>
                    <a:lnTo>
                      <a:pt x="3015" y="366"/>
                    </a:lnTo>
                    <a:lnTo>
                      <a:pt x="2806" y="484"/>
                    </a:lnTo>
                    <a:lnTo>
                      <a:pt x="2598" y="609"/>
                    </a:lnTo>
                    <a:lnTo>
                      <a:pt x="2393" y="741"/>
                    </a:lnTo>
                    <a:lnTo>
                      <a:pt x="2189" y="879"/>
                    </a:lnTo>
                    <a:lnTo>
                      <a:pt x="2089" y="951"/>
                    </a:lnTo>
                    <a:lnTo>
                      <a:pt x="1992" y="1022"/>
                    </a:lnTo>
                    <a:lnTo>
                      <a:pt x="1799" y="1171"/>
                    </a:lnTo>
                    <a:lnTo>
                      <a:pt x="1613" y="1326"/>
                    </a:lnTo>
                    <a:lnTo>
                      <a:pt x="1432" y="1488"/>
                    </a:lnTo>
                    <a:lnTo>
                      <a:pt x="1259" y="1659"/>
                    </a:lnTo>
                    <a:lnTo>
                      <a:pt x="1095" y="1838"/>
                    </a:lnTo>
                    <a:lnTo>
                      <a:pt x="939" y="2025"/>
                    </a:lnTo>
                    <a:lnTo>
                      <a:pt x="795" y="2222"/>
                    </a:lnTo>
                    <a:lnTo>
                      <a:pt x="729" y="2325"/>
                    </a:lnTo>
                    <a:lnTo>
                      <a:pt x="179" y="4065"/>
                    </a:lnTo>
                    <a:lnTo>
                      <a:pt x="257" y="3986"/>
                    </a:lnTo>
                    <a:lnTo>
                      <a:pt x="407" y="3825"/>
                    </a:lnTo>
                    <a:lnTo>
                      <a:pt x="548" y="3660"/>
                    </a:lnTo>
                    <a:lnTo>
                      <a:pt x="680" y="3490"/>
                    </a:lnTo>
                    <a:lnTo>
                      <a:pt x="742" y="3404"/>
                    </a:lnTo>
                    <a:lnTo>
                      <a:pt x="707" y="3501"/>
                    </a:lnTo>
                    <a:lnTo>
                      <a:pt x="627" y="3691"/>
                    </a:lnTo>
                    <a:lnTo>
                      <a:pt x="537" y="3875"/>
                    </a:lnTo>
                    <a:lnTo>
                      <a:pt x="435" y="4053"/>
                    </a:lnTo>
                    <a:lnTo>
                      <a:pt x="379" y="4140"/>
                    </a:lnTo>
                    <a:lnTo>
                      <a:pt x="338" y="4202"/>
                    </a:lnTo>
                    <a:lnTo>
                      <a:pt x="250" y="4326"/>
                    </a:lnTo>
                    <a:lnTo>
                      <a:pt x="155" y="4446"/>
                    </a:lnTo>
                    <a:lnTo>
                      <a:pt x="56" y="4563"/>
                    </a:lnTo>
                    <a:lnTo>
                      <a:pt x="3" y="4620"/>
                    </a:lnTo>
                    <a:lnTo>
                      <a:pt x="0" y="4632"/>
                    </a:lnTo>
                    <a:lnTo>
                      <a:pt x="791" y="4632"/>
                    </a:lnTo>
                    <a:close/>
                  </a:path>
                </a:pathLst>
              </a:custGeom>
              <a:solidFill>
                <a:srgbClr val="68A5D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2" name="îşḷíḑé">
                <a:extLst>
                  <a:ext uri="{FF2B5EF4-FFF2-40B4-BE49-F238E27FC236}">
                    <a16:creationId xmlns:a16="http://schemas.microsoft.com/office/drawing/2014/main" id="{3D7648FC-E3D4-4256-AA6F-33B9A2C79E00}"/>
                  </a:ext>
                </a:extLst>
              </p:cNvPr>
              <p:cNvSpPr/>
              <p:nvPr/>
            </p:nvSpPr>
            <p:spPr bwMode="auto">
              <a:xfrm>
                <a:off x="1314" y="2427"/>
                <a:ext cx="342" cy="406"/>
              </a:xfrm>
              <a:custGeom>
                <a:avLst/>
                <a:gdLst>
                  <a:gd name="T0" fmla="*/ 63 w 1711"/>
                  <a:gd name="T1" fmla="*/ 0 h 2032"/>
                  <a:gd name="T2" fmla="*/ 150 w 1711"/>
                  <a:gd name="T3" fmla="*/ 36 h 2032"/>
                  <a:gd name="T4" fmla="*/ 355 w 1711"/>
                  <a:gd name="T5" fmla="*/ 130 h 2032"/>
                  <a:gd name="T6" fmla="*/ 525 w 1711"/>
                  <a:gd name="T7" fmla="*/ 225 h 2032"/>
                  <a:gd name="T8" fmla="*/ 642 w 1711"/>
                  <a:gd name="T9" fmla="*/ 298 h 2032"/>
                  <a:gd name="T10" fmla="*/ 760 w 1711"/>
                  <a:gd name="T11" fmla="*/ 381 h 2032"/>
                  <a:gd name="T12" fmla="*/ 878 w 1711"/>
                  <a:gd name="T13" fmla="*/ 476 h 2032"/>
                  <a:gd name="T14" fmla="*/ 936 w 1711"/>
                  <a:gd name="T15" fmla="*/ 527 h 2032"/>
                  <a:gd name="T16" fmla="*/ 1003 w 1711"/>
                  <a:gd name="T17" fmla="*/ 588 h 2032"/>
                  <a:gd name="T18" fmla="*/ 1134 w 1711"/>
                  <a:gd name="T19" fmla="*/ 720 h 2032"/>
                  <a:gd name="T20" fmla="*/ 1258 w 1711"/>
                  <a:gd name="T21" fmla="*/ 869 h 2032"/>
                  <a:gd name="T22" fmla="*/ 1373 w 1711"/>
                  <a:gd name="T23" fmla="*/ 1034 h 2032"/>
                  <a:gd name="T24" fmla="*/ 1426 w 1711"/>
                  <a:gd name="T25" fmla="*/ 1123 h 2032"/>
                  <a:gd name="T26" fmla="*/ 1452 w 1711"/>
                  <a:gd name="T27" fmla="*/ 1169 h 2032"/>
                  <a:gd name="T28" fmla="*/ 1502 w 1711"/>
                  <a:gd name="T29" fmla="*/ 1265 h 2032"/>
                  <a:gd name="T30" fmla="*/ 1547 w 1711"/>
                  <a:gd name="T31" fmla="*/ 1366 h 2032"/>
                  <a:gd name="T32" fmla="*/ 1590 w 1711"/>
                  <a:gd name="T33" fmla="*/ 1471 h 2032"/>
                  <a:gd name="T34" fmla="*/ 1627 w 1711"/>
                  <a:gd name="T35" fmla="*/ 1581 h 2032"/>
                  <a:gd name="T36" fmla="*/ 1658 w 1711"/>
                  <a:gd name="T37" fmla="*/ 1697 h 2032"/>
                  <a:gd name="T38" fmla="*/ 1684 w 1711"/>
                  <a:gd name="T39" fmla="*/ 1817 h 2032"/>
                  <a:gd name="T40" fmla="*/ 1704 w 1711"/>
                  <a:gd name="T41" fmla="*/ 1942 h 2032"/>
                  <a:gd name="T42" fmla="*/ 1711 w 1711"/>
                  <a:gd name="T43" fmla="*/ 2008 h 2032"/>
                  <a:gd name="T44" fmla="*/ 1558 w 1711"/>
                  <a:gd name="T45" fmla="*/ 2020 h 2032"/>
                  <a:gd name="T46" fmla="*/ 1408 w 1711"/>
                  <a:gd name="T47" fmla="*/ 2032 h 2032"/>
                  <a:gd name="T48" fmla="*/ 1403 w 1711"/>
                  <a:gd name="T49" fmla="*/ 1971 h 2032"/>
                  <a:gd name="T50" fmla="*/ 1386 w 1711"/>
                  <a:gd name="T51" fmla="*/ 1853 h 2032"/>
                  <a:gd name="T52" fmla="*/ 1365 w 1711"/>
                  <a:gd name="T53" fmla="*/ 1740 h 2032"/>
                  <a:gd name="T54" fmla="*/ 1337 w 1711"/>
                  <a:gd name="T55" fmla="*/ 1631 h 2032"/>
                  <a:gd name="T56" fmla="*/ 1305 w 1711"/>
                  <a:gd name="T57" fmla="*/ 1528 h 2032"/>
                  <a:gd name="T58" fmla="*/ 1268 w 1711"/>
                  <a:gd name="T59" fmla="*/ 1429 h 2032"/>
                  <a:gd name="T60" fmla="*/ 1227 w 1711"/>
                  <a:gd name="T61" fmla="*/ 1335 h 2032"/>
                  <a:gd name="T62" fmla="*/ 1183 w 1711"/>
                  <a:gd name="T63" fmla="*/ 1244 h 2032"/>
                  <a:gd name="T64" fmla="*/ 1159 w 1711"/>
                  <a:gd name="T65" fmla="*/ 1201 h 2032"/>
                  <a:gd name="T66" fmla="*/ 1111 w 1711"/>
                  <a:gd name="T67" fmla="*/ 1118 h 2032"/>
                  <a:gd name="T68" fmla="*/ 1007 w 1711"/>
                  <a:gd name="T69" fmla="*/ 964 h 2032"/>
                  <a:gd name="T70" fmla="*/ 893 w 1711"/>
                  <a:gd name="T71" fmla="*/ 825 h 2032"/>
                  <a:gd name="T72" fmla="*/ 773 w 1711"/>
                  <a:gd name="T73" fmla="*/ 702 h 2032"/>
                  <a:gd name="T74" fmla="*/ 710 w 1711"/>
                  <a:gd name="T75" fmla="*/ 645 h 2032"/>
                  <a:gd name="T76" fmla="*/ 665 w 1711"/>
                  <a:gd name="T77" fmla="*/ 605 h 2032"/>
                  <a:gd name="T78" fmla="*/ 573 w 1711"/>
                  <a:gd name="T79" fmla="*/ 530 h 2032"/>
                  <a:gd name="T80" fmla="*/ 481 w 1711"/>
                  <a:gd name="T81" fmla="*/ 462 h 2032"/>
                  <a:gd name="T82" fmla="*/ 387 w 1711"/>
                  <a:gd name="T83" fmla="*/ 402 h 2032"/>
                  <a:gd name="T84" fmla="*/ 251 w 1711"/>
                  <a:gd name="T85" fmla="*/ 322 h 2032"/>
                  <a:gd name="T86" fmla="*/ 78 w 1711"/>
                  <a:gd name="T87" fmla="*/ 234 h 2032"/>
                  <a:gd name="T88" fmla="*/ 0 w 1711"/>
                  <a:gd name="T89" fmla="*/ 200 h 2032"/>
                  <a:gd name="T90" fmla="*/ 63 w 1711"/>
                  <a:gd name="T91" fmla="*/ 0 h 20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711" h="2032">
                    <a:moveTo>
                      <a:pt x="63" y="0"/>
                    </a:moveTo>
                    <a:lnTo>
                      <a:pt x="150" y="36"/>
                    </a:lnTo>
                    <a:lnTo>
                      <a:pt x="355" y="130"/>
                    </a:lnTo>
                    <a:lnTo>
                      <a:pt x="525" y="225"/>
                    </a:lnTo>
                    <a:lnTo>
                      <a:pt x="642" y="298"/>
                    </a:lnTo>
                    <a:lnTo>
                      <a:pt x="760" y="381"/>
                    </a:lnTo>
                    <a:lnTo>
                      <a:pt x="878" y="476"/>
                    </a:lnTo>
                    <a:lnTo>
                      <a:pt x="936" y="527"/>
                    </a:lnTo>
                    <a:lnTo>
                      <a:pt x="1003" y="588"/>
                    </a:lnTo>
                    <a:lnTo>
                      <a:pt x="1134" y="720"/>
                    </a:lnTo>
                    <a:lnTo>
                      <a:pt x="1258" y="869"/>
                    </a:lnTo>
                    <a:lnTo>
                      <a:pt x="1373" y="1034"/>
                    </a:lnTo>
                    <a:lnTo>
                      <a:pt x="1426" y="1123"/>
                    </a:lnTo>
                    <a:lnTo>
                      <a:pt x="1452" y="1169"/>
                    </a:lnTo>
                    <a:lnTo>
                      <a:pt x="1502" y="1265"/>
                    </a:lnTo>
                    <a:lnTo>
                      <a:pt x="1547" y="1366"/>
                    </a:lnTo>
                    <a:lnTo>
                      <a:pt x="1590" y="1471"/>
                    </a:lnTo>
                    <a:lnTo>
                      <a:pt x="1627" y="1581"/>
                    </a:lnTo>
                    <a:lnTo>
                      <a:pt x="1658" y="1697"/>
                    </a:lnTo>
                    <a:lnTo>
                      <a:pt x="1684" y="1817"/>
                    </a:lnTo>
                    <a:lnTo>
                      <a:pt x="1704" y="1942"/>
                    </a:lnTo>
                    <a:lnTo>
                      <a:pt x="1711" y="2008"/>
                    </a:lnTo>
                    <a:lnTo>
                      <a:pt x="1558" y="2020"/>
                    </a:lnTo>
                    <a:lnTo>
                      <a:pt x="1408" y="2032"/>
                    </a:lnTo>
                    <a:lnTo>
                      <a:pt x="1403" y="1971"/>
                    </a:lnTo>
                    <a:lnTo>
                      <a:pt x="1386" y="1853"/>
                    </a:lnTo>
                    <a:lnTo>
                      <a:pt x="1365" y="1740"/>
                    </a:lnTo>
                    <a:lnTo>
                      <a:pt x="1337" y="1631"/>
                    </a:lnTo>
                    <a:lnTo>
                      <a:pt x="1305" y="1528"/>
                    </a:lnTo>
                    <a:lnTo>
                      <a:pt x="1268" y="1429"/>
                    </a:lnTo>
                    <a:lnTo>
                      <a:pt x="1227" y="1335"/>
                    </a:lnTo>
                    <a:lnTo>
                      <a:pt x="1183" y="1244"/>
                    </a:lnTo>
                    <a:lnTo>
                      <a:pt x="1159" y="1201"/>
                    </a:lnTo>
                    <a:lnTo>
                      <a:pt x="1111" y="1118"/>
                    </a:lnTo>
                    <a:lnTo>
                      <a:pt x="1007" y="964"/>
                    </a:lnTo>
                    <a:lnTo>
                      <a:pt x="893" y="825"/>
                    </a:lnTo>
                    <a:lnTo>
                      <a:pt x="773" y="702"/>
                    </a:lnTo>
                    <a:lnTo>
                      <a:pt x="710" y="645"/>
                    </a:lnTo>
                    <a:lnTo>
                      <a:pt x="665" y="605"/>
                    </a:lnTo>
                    <a:lnTo>
                      <a:pt x="573" y="530"/>
                    </a:lnTo>
                    <a:lnTo>
                      <a:pt x="481" y="462"/>
                    </a:lnTo>
                    <a:lnTo>
                      <a:pt x="387" y="402"/>
                    </a:lnTo>
                    <a:lnTo>
                      <a:pt x="251" y="322"/>
                    </a:lnTo>
                    <a:lnTo>
                      <a:pt x="78" y="234"/>
                    </a:lnTo>
                    <a:lnTo>
                      <a:pt x="0" y="200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3" name="íṣľîḍe">
                <a:extLst>
                  <a:ext uri="{FF2B5EF4-FFF2-40B4-BE49-F238E27FC236}">
                    <a16:creationId xmlns:a16="http://schemas.microsoft.com/office/drawing/2014/main" id="{EB3BDCF1-8511-4D20-97AC-9AB37045DF7A}"/>
                  </a:ext>
                </a:extLst>
              </p:cNvPr>
              <p:cNvSpPr/>
              <p:nvPr/>
            </p:nvSpPr>
            <p:spPr bwMode="auto">
              <a:xfrm>
                <a:off x="1415" y="2112"/>
                <a:ext cx="899" cy="176"/>
              </a:xfrm>
              <a:custGeom>
                <a:avLst/>
                <a:gdLst>
                  <a:gd name="T0" fmla="*/ 4491 w 4491"/>
                  <a:gd name="T1" fmla="*/ 880 h 880"/>
                  <a:gd name="T2" fmla="*/ 4479 w 4491"/>
                  <a:gd name="T3" fmla="*/ 798 h 880"/>
                  <a:gd name="T4" fmla="*/ 4468 w 4491"/>
                  <a:gd name="T5" fmla="*/ 716 h 880"/>
                  <a:gd name="T6" fmla="*/ 3699 w 4491"/>
                  <a:gd name="T7" fmla="*/ 600 h 880"/>
                  <a:gd name="T8" fmla="*/ 2211 w 4491"/>
                  <a:gd name="T9" fmla="*/ 366 h 880"/>
                  <a:gd name="T10" fmla="*/ 1491 w 4491"/>
                  <a:gd name="T11" fmla="*/ 248 h 880"/>
                  <a:gd name="T12" fmla="*/ 761 w 4491"/>
                  <a:gd name="T13" fmla="*/ 125 h 880"/>
                  <a:gd name="T14" fmla="*/ 53 w 4491"/>
                  <a:gd name="T15" fmla="*/ 0 h 880"/>
                  <a:gd name="T16" fmla="*/ 0 w 4491"/>
                  <a:gd name="T17" fmla="*/ 165 h 880"/>
                  <a:gd name="T18" fmla="*/ 720 w 4491"/>
                  <a:gd name="T19" fmla="*/ 290 h 880"/>
                  <a:gd name="T20" fmla="*/ 1460 w 4491"/>
                  <a:gd name="T21" fmla="*/ 413 h 880"/>
                  <a:gd name="T22" fmla="*/ 2195 w 4491"/>
                  <a:gd name="T23" fmla="*/ 531 h 880"/>
                  <a:gd name="T24" fmla="*/ 3711 w 4491"/>
                  <a:gd name="T25" fmla="*/ 763 h 880"/>
                  <a:gd name="T26" fmla="*/ 4491 w 4491"/>
                  <a:gd name="T27" fmla="*/ 880 h 8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91" h="880">
                    <a:moveTo>
                      <a:pt x="4491" y="880"/>
                    </a:moveTo>
                    <a:lnTo>
                      <a:pt x="4479" y="798"/>
                    </a:lnTo>
                    <a:lnTo>
                      <a:pt x="4468" y="716"/>
                    </a:lnTo>
                    <a:lnTo>
                      <a:pt x="3699" y="600"/>
                    </a:lnTo>
                    <a:lnTo>
                      <a:pt x="2211" y="366"/>
                    </a:lnTo>
                    <a:lnTo>
                      <a:pt x="1491" y="248"/>
                    </a:lnTo>
                    <a:lnTo>
                      <a:pt x="761" y="125"/>
                    </a:lnTo>
                    <a:lnTo>
                      <a:pt x="53" y="0"/>
                    </a:lnTo>
                    <a:lnTo>
                      <a:pt x="0" y="165"/>
                    </a:lnTo>
                    <a:lnTo>
                      <a:pt x="720" y="290"/>
                    </a:lnTo>
                    <a:lnTo>
                      <a:pt x="1460" y="413"/>
                    </a:lnTo>
                    <a:lnTo>
                      <a:pt x="2195" y="531"/>
                    </a:lnTo>
                    <a:lnTo>
                      <a:pt x="3711" y="763"/>
                    </a:lnTo>
                    <a:lnTo>
                      <a:pt x="4491" y="88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4" name="îš1iḓè">
                <a:extLst>
                  <a:ext uri="{FF2B5EF4-FFF2-40B4-BE49-F238E27FC236}">
                    <a16:creationId xmlns:a16="http://schemas.microsoft.com/office/drawing/2014/main" id="{969AC331-6A83-496B-ADDC-1A24047FD562}"/>
                  </a:ext>
                </a:extLst>
              </p:cNvPr>
              <p:cNvSpPr/>
              <p:nvPr/>
            </p:nvSpPr>
            <p:spPr bwMode="auto">
              <a:xfrm>
                <a:off x="1865" y="2979"/>
                <a:ext cx="112" cy="67"/>
              </a:xfrm>
              <a:custGeom>
                <a:avLst/>
                <a:gdLst>
                  <a:gd name="T0" fmla="*/ 281 w 561"/>
                  <a:gd name="T1" fmla="*/ 333 h 333"/>
                  <a:gd name="T2" fmla="*/ 309 w 561"/>
                  <a:gd name="T3" fmla="*/ 332 h 333"/>
                  <a:gd name="T4" fmla="*/ 364 w 561"/>
                  <a:gd name="T5" fmla="*/ 326 h 333"/>
                  <a:gd name="T6" fmla="*/ 414 w 561"/>
                  <a:gd name="T7" fmla="*/ 314 h 333"/>
                  <a:gd name="T8" fmla="*/ 459 w 561"/>
                  <a:gd name="T9" fmla="*/ 295 h 333"/>
                  <a:gd name="T10" fmla="*/ 497 w 561"/>
                  <a:gd name="T11" fmla="*/ 273 h 333"/>
                  <a:gd name="T12" fmla="*/ 528 w 561"/>
                  <a:gd name="T13" fmla="*/ 246 h 333"/>
                  <a:gd name="T14" fmla="*/ 550 w 561"/>
                  <a:gd name="T15" fmla="*/ 216 h 333"/>
                  <a:gd name="T16" fmla="*/ 561 w 561"/>
                  <a:gd name="T17" fmla="*/ 184 h 333"/>
                  <a:gd name="T18" fmla="*/ 561 w 561"/>
                  <a:gd name="T19" fmla="*/ 167 h 333"/>
                  <a:gd name="T20" fmla="*/ 561 w 561"/>
                  <a:gd name="T21" fmla="*/ 150 h 333"/>
                  <a:gd name="T22" fmla="*/ 550 w 561"/>
                  <a:gd name="T23" fmla="*/ 117 h 333"/>
                  <a:gd name="T24" fmla="*/ 528 w 561"/>
                  <a:gd name="T25" fmla="*/ 88 h 333"/>
                  <a:gd name="T26" fmla="*/ 497 w 561"/>
                  <a:gd name="T27" fmla="*/ 61 h 333"/>
                  <a:gd name="T28" fmla="*/ 459 w 561"/>
                  <a:gd name="T29" fmla="*/ 38 h 333"/>
                  <a:gd name="T30" fmla="*/ 414 w 561"/>
                  <a:gd name="T31" fmla="*/ 21 h 333"/>
                  <a:gd name="T32" fmla="*/ 364 w 561"/>
                  <a:gd name="T33" fmla="*/ 9 h 333"/>
                  <a:gd name="T34" fmla="*/ 309 w 561"/>
                  <a:gd name="T35" fmla="*/ 1 h 333"/>
                  <a:gd name="T36" fmla="*/ 281 w 561"/>
                  <a:gd name="T37" fmla="*/ 0 h 333"/>
                  <a:gd name="T38" fmla="*/ 252 w 561"/>
                  <a:gd name="T39" fmla="*/ 1 h 333"/>
                  <a:gd name="T40" fmla="*/ 197 w 561"/>
                  <a:gd name="T41" fmla="*/ 9 h 333"/>
                  <a:gd name="T42" fmla="*/ 147 w 561"/>
                  <a:gd name="T43" fmla="*/ 21 h 333"/>
                  <a:gd name="T44" fmla="*/ 102 w 561"/>
                  <a:gd name="T45" fmla="*/ 38 h 333"/>
                  <a:gd name="T46" fmla="*/ 64 w 561"/>
                  <a:gd name="T47" fmla="*/ 61 h 333"/>
                  <a:gd name="T48" fmla="*/ 33 w 561"/>
                  <a:gd name="T49" fmla="*/ 88 h 333"/>
                  <a:gd name="T50" fmla="*/ 11 w 561"/>
                  <a:gd name="T51" fmla="*/ 117 h 333"/>
                  <a:gd name="T52" fmla="*/ 0 w 561"/>
                  <a:gd name="T53" fmla="*/ 150 h 333"/>
                  <a:gd name="T54" fmla="*/ 0 w 561"/>
                  <a:gd name="T55" fmla="*/ 167 h 333"/>
                  <a:gd name="T56" fmla="*/ 0 w 561"/>
                  <a:gd name="T57" fmla="*/ 184 h 333"/>
                  <a:gd name="T58" fmla="*/ 11 w 561"/>
                  <a:gd name="T59" fmla="*/ 216 h 333"/>
                  <a:gd name="T60" fmla="*/ 33 w 561"/>
                  <a:gd name="T61" fmla="*/ 246 h 333"/>
                  <a:gd name="T62" fmla="*/ 64 w 561"/>
                  <a:gd name="T63" fmla="*/ 273 h 333"/>
                  <a:gd name="T64" fmla="*/ 102 w 561"/>
                  <a:gd name="T65" fmla="*/ 295 h 333"/>
                  <a:gd name="T66" fmla="*/ 147 w 561"/>
                  <a:gd name="T67" fmla="*/ 314 h 333"/>
                  <a:gd name="T68" fmla="*/ 197 w 561"/>
                  <a:gd name="T69" fmla="*/ 326 h 333"/>
                  <a:gd name="T70" fmla="*/ 252 w 561"/>
                  <a:gd name="T71" fmla="*/ 332 h 333"/>
                  <a:gd name="T72" fmla="*/ 281 w 561"/>
                  <a:gd name="T73" fmla="*/ 333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561" h="333">
                    <a:moveTo>
                      <a:pt x="281" y="333"/>
                    </a:moveTo>
                    <a:lnTo>
                      <a:pt x="309" y="332"/>
                    </a:lnTo>
                    <a:lnTo>
                      <a:pt x="364" y="326"/>
                    </a:lnTo>
                    <a:lnTo>
                      <a:pt x="414" y="314"/>
                    </a:lnTo>
                    <a:lnTo>
                      <a:pt x="459" y="295"/>
                    </a:lnTo>
                    <a:lnTo>
                      <a:pt x="497" y="273"/>
                    </a:lnTo>
                    <a:lnTo>
                      <a:pt x="528" y="246"/>
                    </a:lnTo>
                    <a:lnTo>
                      <a:pt x="550" y="216"/>
                    </a:lnTo>
                    <a:lnTo>
                      <a:pt x="561" y="184"/>
                    </a:lnTo>
                    <a:lnTo>
                      <a:pt x="561" y="167"/>
                    </a:lnTo>
                    <a:lnTo>
                      <a:pt x="561" y="150"/>
                    </a:lnTo>
                    <a:lnTo>
                      <a:pt x="550" y="117"/>
                    </a:lnTo>
                    <a:lnTo>
                      <a:pt x="528" y="88"/>
                    </a:lnTo>
                    <a:lnTo>
                      <a:pt x="497" y="61"/>
                    </a:lnTo>
                    <a:lnTo>
                      <a:pt x="459" y="38"/>
                    </a:lnTo>
                    <a:lnTo>
                      <a:pt x="414" y="21"/>
                    </a:lnTo>
                    <a:lnTo>
                      <a:pt x="364" y="9"/>
                    </a:lnTo>
                    <a:lnTo>
                      <a:pt x="309" y="1"/>
                    </a:lnTo>
                    <a:lnTo>
                      <a:pt x="281" y="0"/>
                    </a:lnTo>
                    <a:lnTo>
                      <a:pt x="252" y="1"/>
                    </a:lnTo>
                    <a:lnTo>
                      <a:pt x="197" y="9"/>
                    </a:lnTo>
                    <a:lnTo>
                      <a:pt x="147" y="21"/>
                    </a:lnTo>
                    <a:lnTo>
                      <a:pt x="102" y="38"/>
                    </a:lnTo>
                    <a:lnTo>
                      <a:pt x="64" y="61"/>
                    </a:lnTo>
                    <a:lnTo>
                      <a:pt x="33" y="88"/>
                    </a:lnTo>
                    <a:lnTo>
                      <a:pt x="11" y="117"/>
                    </a:lnTo>
                    <a:lnTo>
                      <a:pt x="0" y="150"/>
                    </a:lnTo>
                    <a:lnTo>
                      <a:pt x="0" y="167"/>
                    </a:lnTo>
                    <a:lnTo>
                      <a:pt x="0" y="184"/>
                    </a:lnTo>
                    <a:lnTo>
                      <a:pt x="11" y="216"/>
                    </a:lnTo>
                    <a:lnTo>
                      <a:pt x="33" y="246"/>
                    </a:lnTo>
                    <a:lnTo>
                      <a:pt x="64" y="273"/>
                    </a:lnTo>
                    <a:lnTo>
                      <a:pt x="102" y="295"/>
                    </a:lnTo>
                    <a:lnTo>
                      <a:pt x="147" y="314"/>
                    </a:lnTo>
                    <a:lnTo>
                      <a:pt x="197" y="326"/>
                    </a:lnTo>
                    <a:lnTo>
                      <a:pt x="252" y="332"/>
                    </a:lnTo>
                    <a:lnTo>
                      <a:pt x="281" y="333"/>
                    </a:lnTo>
                    <a:close/>
                  </a:path>
                </a:pathLst>
              </a:custGeom>
              <a:solidFill>
                <a:srgbClr val="F6F6F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5" name="ïṩḻíďé">
                <a:extLst>
                  <a:ext uri="{FF2B5EF4-FFF2-40B4-BE49-F238E27FC236}">
                    <a16:creationId xmlns:a16="http://schemas.microsoft.com/office/drawing/2014/main" id="{A30624AA-73FE-47E4-8510-F21F3A27674F}"/>
                  </a:ext>
                </a:extLst>
              </p:cNvPr>
              <p:cNvSpPr/>
              <p:nvPr/>
            </p:nvSpPr>
            <p:spPr bwMode="auto">
              <a:xfrm>
                <a:off x="1729" y="1847"/>
                <a:ext cx="384" cy="676"/>
              </a:xfrm>
              <a:custGeom>
                <a:avLst/>
                <a:gdLst>
                  <a:gd name="T0" fmla="*/ 959 w 1917"/>
                  <a:gd name="T1" fmla="*/ 0 h 3379"/>
                  <a:gd name="T2" fmla="*/ 909 w 1917"/>
                  <a:gd name="T3" fmla="*/ 1 h 3379"/>
                  <a:gd name="T4" fmla="*/ 813 w 1917"/>
                  <a:gd name="T5" fmla="*/ 10 h 3379"/>
                  <a:gd name="T6" fmla="*/ 719 w 1917"/>
                  <a:gd name="T7" fmla="*/ 30 h 3379"/>
                  <a:gd name="T8" fmla="*/ 629 w 1917"/>
                  <a:gd name="T9" fmla="*/ 57 h 3379"/>
                  <a:gd name="T10" fmla="*/ 543 w 1917"/>
                  <a:gd name="T11" fmla="*/ 93 h 3379"/>
                  <a:gd name="T12" fmla="*/ 461 w 1917"/>
                  <a:gd name="T13" fmla="*/ 139 h 3379"/>
                  <a:gd name="T14" fmla="*/ 385 w 1917"/>
                  <a:gd name="T15" fmla="*/ 190 h 3379"/>
                  <a:gd name="T16" fmla="*/ 314 w 1917"/>
                  <a:gd name="T17" fmla="*/ 248 h 3379"/>
                  <a:gd name="T18" fmla="*/ 248 w 1917"/>
                  <a:gd name="T19" fmla="*/ 313 h 3379"/>
                  <a:gd name="T20" fmla="*/ 190 w 1917"/>
                  <a:gd name="T21" fmla="*/ 384 h 3379"/>
                  <a:gd name="T22" fmla="*/ 138 w 1917"/>
                  <a:gd name="T23" fmla="*/ 461 h 3379"/>
                  <a:gd name="T24" fmla="*/ 94 w 1917"/>
                  <a:gd name="T25" fmla="*/ 542 h 3379"/>
                  <a:gd name="T26" fmla="*/ 58 w 1917"/>
                  <a:gd name="T27" fmla="*/ 629 h 3379"/>
                  <a:gd name="T28" fmla="*/ 29 w 1917"/>
                  <a:gd name="T29" fmla="*/ 718 h 3379"/>
                  <a:gd name="T30" fmla="*/ 11 w 1917"/>
                  <a:gd name="T31" fmla="*/ 812 h 3379"/>
                  <a:gd name="T32" fmla="*/ 1 w 1917"/>
                  <a:gd name="T33" fmla="*/ 908 h 3379"/>
                  <a:gd name="T34" fmla="*/ 0 w 1917"/>
                  <a:gd name="T35" fmla="*/ 958 h 3379"/>
                  <a:gd name="T36" fmla="*/ 1 w 1917"/>
                  <a:gd name="T37" fmla="*/ 1002 h 3379"/>
                  <a:gd name="T38" fmla="*/ 11 w 1917"/>
                  <a:gd name="T39" fmla="*/ 1097 h 3379"/>
                  <a:gd name="T40" fmla="*/ 31 w 1917"/>
                  <a:gd name="T41" fmla="*/ 1195 h 3379"/>
                  <a:gd name="T42" fmla="*/ 57 w 1917"/>
                  <a:gd name="T43" fmla="*/ 1286 h 3379"/>
                  <a:gd name="T44" fmla="*/ 73 w 1917"/>
                  <a:gd name="T45" fmla="*/ 1326 h 3379"/>
                  <a:gd name="T46" fmla="*/ 959 w 1917"/>
                  <a:gd name="T47" fmla="*/ 3379 h 3379"/>
                  <a:gd name="T48" fmla="*/ 1848 w 1917"/>
                  <a:gd name="T49" fmla="*/ 1315 h 3379"/>
                  <a:gd name="T50" fmla="*/ 1862 w 1917"/>
                  <a:gd name="T51" fmla="*/ 1279 h 3379"/>
                  <a:gd name="T52" fmla="*/ 1888 w 1917"/>
                  <a:gd name="T53" fmla="*/ 1193 h 3379"/>
                  <a:gd name="T54" fmla="*/ 1906 w 1917"/>
                  <a:gd name="T55" fmla="*/ 1096 h 3379"/>
                  <a:gd name="T56" fmla="*/ 1916 w 1917"/>
                  <a:gd name="T57" fmla="*/ 1002 h 3379"/>
                  <a:gd name="T58" fmla="*/ 1917 w 1917"/>
                  <a:gd name="T59" fmla="*/ 958 h 3379"/>
                  <a:gd name="T60" fmla="*/ 1916 w 1917"/>
                  <a:gd name="T61" fmla="*/ 908 h 3379"/>
                  <a:gd name="T62" fmla="*/ 1906 w 1917"/>
                  <a:gd name="T63" fmla="*/ 812 h 3379"/>
                  <a:gd name="T64" fmla="*/ 1888 w 1917"/>
                  <a:gd name="T65" fmla="*/ 718 h 3379"/>
                  <a:gd name="T66" fmla="*/ 1859 w 1917"/>
                  <a:gd name="T67" fmla="*/ 629 h 3379"/>
                  <a:gd name="T68" fmla="*/ 1823 w 1917"/>
                  <a:gd name="T69" fmla="*/ 542 h 3379"/>
                  <a:gd name="T70" fmla="*/ 1779 w 1917"/>
                  <a:gd name="T71" fmla="*/ 461 h 3379"/>
                  <a:gd name="T72" fmla="*/ 1727 w 1917"/>
                  <a:gd name="T73" fmla="*/ 384 h 3379"/>
                  <a:gd name="T74" fmla="*/ 1669 w 1917"/>
                  <a:gd name="T75" fmla="*/ 313 h 3379"/>
                  <a:gd name="T76" fmla="*/ 1603 w 1917"/>
                  <a:gd name="T77" fmla="*/ 248 h 3379"/>
                  <a:gd name="T78" fmla="*/ 1532 w 1917"/>
                  <a:gd name="T79" fmla="*/ 190 h 3379"/>
                  <a:gd name="T80" fmla="*/ 1456 w 1917"/>
                  <a:gd name="T81" fmla="*/ 139 h 3379"/>
                  <a:gd name="T82" fmla="*/ 1374 w 1917"/>
                  <a:gd name="T83" fmla="*/ 93 h 3379"/>
                  <a:gd name="T84" fmla="*/ 1288 w 1917"/>
                  <a:gd name="T85" fmla="*/ 57 h 3379"/>
                  <a:gd name="T86" fmla="*/ 1198 w 1917"/>
                  <a:gd name="T87" fmla="*/ 30 h 3379"/>
                  <a:gd name="T88" fmla="*/ 1104 w 1917"/>
                  <a:gd name="T89" fmla="*/ 10 h 3379"/>
                  <a:gd name="T90" fmla="*/ 1008 w 1917"/>
                  <a:gd name="T91" fmla="*/ 1 h 3379"/>
                  <a:gd name="T92" fmla="*/ 959 w 1917"/>
                  <a:gd name="T93" fmla="*/ 0 h 3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17" h="3379">
                    <a:moveTo>
                      <a:pt x="959" y="0"/>
                    </a:moveTo>
                    <a:lnTo>
                      <a:pt x="909" y="1"/>
                    </a:lnTo>
                    <a:lnTo>
                      <a:pt x="813" y="10"/>
                    </a:lnTo>
                    <a:lnTo>
                      <a:pt x="719" y="30"/>
                    </a:lnTo>
                    <a:lnTo>
                      <a:pt x="629" y="57"/>
                    </a:lnTo>
                    <a:lnTo>
                      <a:pt x="543" y="93"/>
                    </a:lnTo>
                    <a:lnTo>
                      <a:pt x="461" y="139"/>
                    </a:lnTo>
                    <a:lnTo>
                      <a:pt x="385" y="190"/>
                    </a:lnTo>
                    <a:lnTo>
                      <a:pt x="314" y="248"/>
                    </a:lnTo>
                    <a:lnTo>
                      <a:pt x="248" y="313"/>
                    </a:lnTo>
                    <a:lnTo>
                      <a:pt x="190" y="384"/>
                    </a:lnTo>
                    <a:lnTo>
                      <a:pt x="138" y="461"/>
                    </a:lnTo>
                    <a:lnTo>
                      <a:pt x="94" y="542"/>
                    </a:lnTo>
                    <a:lnTo>
                      <a:pt x="58" y="629"/>
                    </a:lnTo>
                    <a:lnTo>
                      <a:pt x="29" y="718"/>
                    </a:lnTo>
                    <a:lnTo>
                      <a:pt x="11" y="812"/>
                    </a:lnTo>
                    <a:lnTo>
                      <a:pt x="1" y="908"/>
                    </a:lnTo>
                    <a:lnTo>
                      <a:pt x="0" y="958"/>
                    </a:lnTo>
                    <a:lnTo>
                      <a:pt x="1" y="1002"/>
                    </a:lnTo>
                    <a:lnTo>
                      <a:pt x="11" y="1097"/>
                    </a:lnTo>
                    <a:lnTo>
                      <a:pt x="31" y="1195"/>
                    </a:lnTo>
                    <a:lnTo>
                      <a:pt x="57" y="1286"/>
                    </a:lnTo>
                    <a:lnTo>
                      <a:pt x="73" y="1326"/>
                    </a:lnTo>
                    <a:lnTo>
                      <a:pt x="959" y="3379"/>
                    </a:lnTo>
                    <a:lnTo>
                      <a:pt x="1848" y="1315"/>
                    </a:lnTo>
                    <a:lnTo>
                      <a:pt x="1862" y="1279"/>
                    </a:lnTo>
                    <a:lnTo>
                      <a:pt x="1888" y="1193"/>
                    </a:lnTo>
                    <a:lnTo>
                      <a:pt x="1906" y="1096"/>
                    </a:lnTo>
                    <a:lnTo>
                      <a:pt x="1916" y="1002"/>
                    </a:lnTo>
                    <a:lnTo>
                      <a:pt x="1917" y="958"/>
                    </a:lnTo>
                    <a:lnTo>
                      <a:pt x="1916" y="908"/>
                    </a:lnTo>
                    <a:lnTo>
                      <a:pt x="1906" y="812"/>
                    </a:lnTo>
                    <a:lnTo>
                      <a:pt x="1888" y="718"/>
                    </a:lnTo>
                    <a:lnTo>
                      <a:pt x="1859" y="629"/>
                    </a:lnTo>
                    <a:lnTo>
                      <a:pt x="1823" y="542"/>
                    </a:lnTo>
                    <a:lnTo>
                      <a:pt x="1779" y="461"/>
                    </a:lnTo>
                    <a:lnTo>
                      <a:pt x="1727" y="384"/>
                    </a:lnTo>
                    <a:lnTo>
                      <a:pt x="1669" y="313"/>
                    </a:lnTo>
                    <a:lnTo>
                      <a:pt x="1603" y="248"/>
                    </a:lnTo>
                    <a:lnTo>
                      <a:pt x="1532" y="190"/>
                    </a:lnTo>
                    <a:lnTo>
                      <a:pt x="1456" y="139"/>
                    </a:lnTo>
                    <a:lnTo>
                      <a:pt x="1374" y="93"/>
                    </a:lnTo>
                    <a:lnTo>
                      <a:pt x="1288" y="57"/>
                    </a:lnTo>
                    <a:lnTo>
                      <a:pt x="1198" y="30"/>
                    </a:lnTo>
                    <a:lnTo>
                      <a:pt x="1104" y="10"/>
                    </a:lnTo>
                    <a:lnTo>
                      <a:pt x="1008" y="1"/>
                    </a:lnTo>
                    <a:lnTo>
                      <a:pt x="959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6" name="ïşľîďè">
                <a:extLst>
                  <a:ext uri="{FF2B5EF4-FFF2-40B4-BE49-F238E27FC236}">
                    <a16:creationId xmlns:a16="http://schemas.microsoft.com/office/drawing/2014/main" id="{C53EC8FC-81DE-4AF1-B644-E137F46002EB}"/>
                  </a:ext>
                </a:extLst>
              </p:cNvPr>
              <p:cNvSpPr/>
              <p:nvPr/>
            </p:nvSpPr>
            <p:spPr bwMode="auto">
              <a:xfrm>
                <a:off x="1900" y="2473"/>
                <a:ext cx="42" cy="50"/>
              </a:xfrm>
              <a:custGeom>
                <a:avLst/>
                <a:gdLst>
                  <a:gd name="T0" fmla="*/ 213 w 213"/>
                  <a:gd name="T1" fmla="*/ 0 h 248"/>
                  <a:gd name="T2" fmla="*/ 0 w 213"/>
                  <a:gd name="T3" fmla="*/ 0 h 248"/>
                  <a:gd name="T4" fmla="*/ 107 w 213"/>
                  <a:gd name="T5" fmla="*/ 248 h 248"/>
                  <a:gd name="T6" fmla="*/ 107 w 213"/>
                  <a:gd name="T7" fmla="*/ 248 h 248"/>
                  <a:gd name="T8" fmla="*/ 213 w 213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13" h="248">
                    <a:moveTo>
                      <a:pt x="213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07" y="248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7" name="iSľíḓé">
                <a:extLst>
                  <a:ext uri="{FF2B5EF4-FFF2-40B4-BE49-F238E27FC236}">
                    <a16:creationId xmlns:a16="http://schemas.microsoft.com/office/drawing/2014/main" id="{CD4D4EF4-040A-43F8-8AC2-DBB2E0B52232}"/>
                  </a:ext>
                </a:extLst>
              </p:cNvPr>
              <p:cNvSpPr/>
              <p:nvPr/>
            </p:nvSpPr>
            <p:spPr bwMode="auto">
              <a:xfrm>
                <a:off x="1897" y="2467"/>
                <a:ext cx="48" cy="50"/>
              </a:xfrm>
              <a:custGeom>
                <a:avLst/>
                <a:gdLst>
                  <a:gd name="T0" fmla="*/ 241 w 241"/>
                  <a:gd name="T1" fmla="*/ 0 h 248"/>
                  <a:gd name="T2" fmla="*/ 0 w 241"/>
                  <a:gd name="T3" fmla="*/ 0 h 248"/>
                  <a:gd name="T4" fmla="*/ 107 w 241"/>
                  <a:gd name="T5" fmla="*/ 248 h 248"/>
                  <a:gd name="T6" fmla="*/ 134 w 241"/>
                  <a:gd name="T7" fmla="*/ 248 h 248"/>
                  <a:gd name="T8" fmla="*/ 241 w 24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1" h="248">
                    <a:moveTo>
                      <a:pt x="241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34" y="248"/>
                    </a:lnTo>
                    <a:lnTo>
                      <a:pt x="241" y="0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8" name="iṥľïḓê">
                <a:extLst>
                  <a:ext uri="{FF2B5EF4-FFF2-40B4-BE49-F238E27FC236}">
                    <a16:creationId xmlns:a16="http://schemas.microsoft.com/office/drawing/2014/main" id="{B073499D-C891-4E6D-BB10-2A308ED9AC22}"/>
                  </a:ext>
                </a:extLst>
              </p:cNvPr>
              <p:cNvSpPr/>
              <p:nvPr/>
            </p:nvSpPr>
            <p:spPr bwMode="auto">
              <a:xfrm>
                <a:off x="1894" y="2461"/>
                <a:ext cx="54" cy="49"/>
              </a:xfrm>
              <a:custGeom>
                <a:avLst/>
                <a:gdLst>
                  <a:gd name="T0" fmla="*/ 267 w 267"/>
                  <a:gd name="T1" fmla="*/ 0 h 248"/>
                  <a:gd name="T2" fmla="*/ 0 w 267"/>
                  <a:gd name="T3" fmla="*/ 0 h 248"/>
                  <a:gd name="T4" fmla="*/ 107 w 267"/>
                  <a:gd name="T5" fmla="*/ 248 h 248"/>
                  <a:gd name="T6" fmla="*/ 160 w 267"/>
                  <a:gd name="T7" fmla="*/ 248 h 248"/>
                  <a:gd name="T8" fmla="*/ 267 w 26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7" h="248">
                    <a:moveTo>
                      <a:pt x="26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60" y="248"/>
                    </a:lnTo>
                    <a:lnTo>
                      <a:pt x="267" y="0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9" name="iŝḷiḓè">
                <a:extLst>
                  <a:ext uri="{FF2B5EF4-FFF2-40B4-BE49-F238E27FC236}">
                    <a16:creationId xmlns:a16="http://schemas.microsoft.com/office/drawing/2014/main" id="{66319AD2-53A3-4F7C-BF9E-55D3C2E56612}"/>
                  </a:ext>
                </a:extLst>
              </p:cNvPr>
              <p:cNvSpPr/>
              <p:nvPr/>
            </p:nvSpPr>
            <p:spPr bwMode="auto">
              <a:xfrm>
                <a:off x="1892" y="2455"/>
                <a:ext cx="58" cy="49"/>
              </a:xfrm>
              <a:custGeom>
                <a:avLst/>
                <a:gdLst>
                  <a:gd name="T0" fmla="*/ 293 w 293"/>
                  <a:gd name="T1" fmla="*/ 0 h 247"/>
                  <a:gd name="T2" fmla="*/ 0 w 293"/>
                  <a:gd name="T3" fmla="*/ 0 h 247"/>
                  <a:gd name="T4" fmla="*/ 106 w 293"/>
                  <a:gd name="T5" fmla="*/ 247 h 247"/>
                  <a:gd name="T6" fmla="*/ 187 w 293"/>
                  <a:gd name="T7" fmla="*/ 247 h 247"/>
                  <a:gd name="T8" fmla="*/ 293 w 293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3" h="247">
                    <a:moveTo>
                      <a:pt x="293" y="0"/>
                    </a:moveTo>
                    <a:lnTo>
                      <a:pt x="0" y="0"/>
                    </a:lnTo>
                    <a:lnTo>
                      <a:pt x="106" y="247"/>
                    </a:lnTo>
                    <a:lnTo>
                      <a:pt x="187" y="247"/>
                    </a:lnTo>
                    <a:lnTo>
                      <a:pt x="293" y="0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0" name="íşḻiḋè">
                <a:extLst>
                  <a:ext uri="{FF2B5EF4-FFF2-40B4-BE49-F238E27FC236}">
                    <a16:creationId xmlns:a16="http://schemas.microsoft.com/office/drawing/2014/main" id="{1369F190-75C3-4826-89F6-191F31F73931}"/>
                  </a:ext>
                </a:extLst>
              </p:cNvPr>
              <p:cNvSpPr/>
              <p:nvPr/>
            </p:nvSpPr>
            <p:spPr bwMode="auto">
              <a:xfrm>
                <a:off x="1889" y="2449"/>
                <a:ext cx="64" cy="49"/>
              </a:xfrm>
              <a:custGeom>
                <a:avLst/>
                <a:gdLst>
                  <a:gd name="T0" fmla="*/ 321 w 321"/>
                  <a:gd name="T1" fmla="*/ 0 h 247"/>
                  <a:gd name="T2" fmla="*/ 0 w 321"/>
                  <a:gd name="T3" fmla="*/ 0 h 247"/>
                  <a:gd name="T4" fmla="*/ 107 w 321"/>
                  <a:gd name="T5" fmla="*/ 247 h 247"/>
                  <a:gd name="T6" fmla="*/ 214 w 321"/>
                  <a:gd name="T7" fmla="*/ 247 h 247"/>
                  <a:gd name="T8" fmla="*/ 321 w 32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1" h="247">
                    <a:moveTo>
                      <a:pt x="321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214" y="247"/>
                    </a:lnTo>
                    <a:lnTo>
                      <a:pt x="321" y="0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1" name="ís1iḍé">
                <a:extLst>
                  <a:ext uri="{FF2B5EF4-FFF2-40B4-BE49-F238E27FC236}">
                    <a16:creationId xmlns:a16="http://schemas.microsoft.com/office/drawing/2014/main" id="{FA729869-D5A7-4DAD-9C97-146F77FC9ACB}"/>
                  </a:ext>
                </a:extLst>
              </p:cNvPr>
              <p:cNvSpPr/>
              <p:nvPr/>
            </p:nvSpPr>
            <p:spPr bwMode="auto">
              <a:xfrm>
                <a:off x="1886" y="2442"/>
                <a:ext cx="70" cy="50"/>
              </a:xfrm>
              <a:custGeom>
                <a:avLst/>
                <a:gdLst>
                  <a:gd name="T0" fmla="*/ 347 w 347"/>
                  <a:gd name="T1" fmla="*/ 0 h 248"/>
                  <a:gd name="T2" fmla="*/ 0 w 347"/>
                  <a:gd name="T3" fmla="*/ 0 h 248"/>
                  <a:gd name="T4" fmla="*/ 107 w 347"/>
                  <a:gd name="T5" fmla="*/ 248 h 248"/>
                  <a:gd name="T6" fmla="*/ 240 w 347"/>
                  <a:gd name="T7" fmla="*/ 248 h 248"/>
                  <a:gd name="T8" fmla="*/ 347 w 34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7" h="248">
                    <a:moveTo>
                      <a:pt x="34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240" y="248"/>
                    </a:lnTo>
                    <a:lnTo>
                      <a:pt x="347" y="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2" name="íŝḷïḑè">
                <a:extLst>
                  <a:ext uri="{FF2B5EF4-FFF2-40B4-BE49-F238E27FC236}">
                    <a16:creationId xmlns:a16="http://schemas.microsoft.com/office/drawing/2014/main" id="{BC352A00-C005-42F9-AEF6-8669127DA9B9}"/>
                  </a:ext>
                </a:extLst>
              </p:cNvPr>
              <p:cNvSpPr/>
              <p:nvPr/>
            </p:nvSpPr>
            <p:spPr bwMode="auto">
              <a:xfrm>
                <a:off x="1884" y="2436"/>
                <a:ext cx="75" cy="50"/>
              </a:xfrm>
              <a:custGeom>
                <a:avLst/>
                <a:gdLst>
                  <a:gd name="T0" fmla="*/ 375 w 375"/>
                  <a:gd name="T1" fmla="*/ 0 h 248"/>
                  <a:gd name="T2" fmla="*/ 0 w 375"/>
                  <a:gd name="T3" fmla="*/ 0 h 248"/>
                  <a:gd name="T4" fmla="*/ 107 w 375"/>
                  <a:gd name="T5" fmla="*/ 248 h 248"/>
                  <a:gd name="T6" fmla="*/ 268 w 375"/>
                  <a:gd name="T7" fmla="*/ 248 h 248"/>
                  <a:gd name="T8" fmla="*/ 375 w 37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5" h="248">
                    <a:moveTo>
                      <a:pt x="375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268" y="248"/>
                    </a:lnTo>
                    <a:lnTo>
                      <a:pt x="375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3" name="îs1îďe">
                <a:extLst>
                  <a:ext uri="{FF2B5EF4-FFF2-40B4-BE49-F238E27FC236}">
                    <a16:creationId xmlns:a16="http://schemas.microsoft.com/office/drawing/2014/main" id="{275CE492-8AB8-45B2-8921-6C3834BE2681}"/>
                  </a:ext>
                </a:extLst>
              </p:cNvPr>
              <p:cNvSpPr/>
              <p:nvPr/>
            </p:nvSpPr>
            <p:spPr bwMode="auto">
              <a:xfrm>
                <a:off x="1881" y="2430"/>
                <a:ext cx="80" cy="50"/>
              </a:xfrm>
              <a:custGeom>
                <a:avLst/>
                <a:gdLst>
                  <a:gd name="T0" fmla="*/ 401 w 401"/>
                  <a:gd name="T1" fmla="*/ 0 h 249"/>
                  <a:gd name="T2" fmla="*/ 0 w 401"/>
                  <a:gd name="T3" fmla="*/ 0 h 249"/>
                  <a:gd name="T4" fmla="*/ 107 w 401"/>
                  <a:gd name="T5" fmla="*/ 249 h 249"/>
                  <a:gd name="T6" fmla="*/ 294 w 401"/>
                  <a:gd name="T7" fmla="*/ 249 h 249"/>
                  <a:gd name="T8" fmla="*/ 401 w 401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01" h="249">
                    <a:moveTo>
                      <a:pt x="401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294" y="249"/>
                    </a:lnTo>
                    <a:lnTo>
                      <a:pt x="401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4" name="işḷidè">
                <a:extLst>
                  <a:ext uri="{FF2B5EF4-FFF2-40B4-BE49-F238E27FC236}">
                    <a16:creationId xmlns:a16="http://schemas.microsoft.com/office/drawing/2014/main" id="{1272FA72-4538-4328-AE97-B29C1FCA27F0}"/>
                  </a:ext>
                </a:extLst>
              </p:cNvPr>
              <p:cNvSpPr/>
              <p:nvPr/>
            </p:nvSpPr>
            <p:spPr bwMode="auto">
              <a:xfrm>
                <a:off x="1878" y="2424"/>
                <a:ext cx="86" cy="49"/>
              </a:xfrm>
              <a:custGeom>
                <a:avLst/>
                <a:gdLst>
                  <a:gd name="T0" fmla="*/ 427 w 427"/>
                  <a:gd name="T1" fmla="*/ 0 h 249"/>
                  <a:gd name="T2" fmla="*/ 0 w 427"/>
                  <a:gd name="T3" fmla="*/ 0 h 249"/>
                  <a:gd name="T4" fmla="*/ 107 w 427"/>
                  <a:gd name="T5" fmla="*/ 249 h 249"/>
                  <a:gd name="T6" fmla="*/ 320 w 427"/>
                  <a:gd name="T7" fmla="*/ 249 h 249"/>
                  <a:gd name="T8" fmla="*/ 427 w 427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7" h="249">
                    <a:moveTo>
                      <a:pt x="427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320" y="249"/>
                    </a:lnTo>
                    <a:lnTo>
                      <a:pt x="427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5" name="ïšlïḋê">
                <a:extLst>
                  <a:ext uri="{FF2B5EF4-FFF2-40B4-BE49-F238E27FC236}">
                    <a16:creationId xmlns:a16="http://schemas.microsoft.com/office/drawing/2014/main" id="{E937FDF6-81A0-44F9-9F5F-4D4442035E40}"/>
                  </a:ext>
                </a:extLst>
              </p:cNvPr>
              <p:cNvSpPr/>
              <p:nvPr/>
            </p:nvSpPr>
            <p:spPr bwMode="auto">
              <a:xfrm>
                <a:off x="1876" y="2418"/>
                <a:ext cx="91" cy="49"/>
              </a:xfrm>
              <a:custGeom>
                <a:avLst/>
                <a:gdLst>
                  <a:gd name="T0" fmla="*/ 455 w 455"/>
                  <a:gd name="T1" fmla="*/ 0 h 248"/>
                  <a:gd name="T2" fmla="*/ 0 w 455"/>
                  <a:gd name="T3" fmla="*/ 0 h 248"/>
                  <a:gd name="T4" fmla="*/ 107 w 455"/>
                  <a:gd name="T5" fmla="*/ 248 h 248"/>
                  <a:gd name="T6" fmla="*/ 348 w 455"/>
                  <a:gd name="T7" fmla="*/ 248 h 248"/>
                  <a:gd name="T8" fmla="*/ 455 w 45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5" h="248">
                    <a:moveTo>
                      <a:pt x="455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348" y="248"/>
                    </a:lnTo>
                    <a:lnTo>
                      <a:pt x="455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6" name="î$ḷidé">
                <a:extLst>
                  <a:ext uri="{FF2B5EF4-FFF2-40B4-BE49-F238E27FC236}">
                    <a16:creationId xmlns:a16="http://schemas.microsoft.com/office/drawing/2014/main" id="{6BC60A01-1946-493B-AA81-ADCAE1E8BC2E}"/>
                  </a:ext>
                </a:extLst>
              </p:cNvPr>
              <p:cNvSpPr/>
              <p:nvPr/>
            </p:nvSpPr>
            <p:spPr bwMode="auto">
              <a:xfrm>
                <a:off x="1873" y="2411"/>
                <a:ext cx="96" cy="50"/>
              </a:xfrm>
              <a:custGeom>
                <a:avLst/>
                <a:gdLst>
                  <a:gd name="T0" fmla="*/ 481 w 481"/>
                  <a:gd name="T1" fmla="*/ 0 h 247"/>
                  <a:gd name="T2" fmla="*/ 0 w 481"/>
                  <a:gd name="T3" fmla="*/ 0 h 247"/>
                  <a:gd name="T4" fmla="*/ 107 w 481"/>
                  <a:gd name="T5" fmla="*/ 247 h 247"/>
                  <a:gd name="T6" fmla="*/ 374 w 481"/>
                  <a:gd name="T7" fmla="*/ 247 h 247"/>
                  <a:gd name="T8" fmla="*/ 481 w 48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1" h="247">
                    <a:moveTo>
                      <a:pt x="481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374" y="247"/>
                    </a:lnTo>
                    <a:lnTo>
                      <a:pt x="481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7" name="îS1ïḑe">
                <a:extLst>
                  <a:ext uri="{FF2B5EF4-FFF2-40B4-BE49-F238E27FC236}">
                    <a16:creationId xmlns:a16="http://schemas.microsoft.com/office/drawing/2014/main" id="{1C6B68E3-22EB-42F1-AA26-7EB985FD5C2C}"/>
                  </a:ext>
                </a:extLst>
              </p:cNvPr>
              <p:cNvSpPr/>
              <p:nvPr/>
            </p:nvSpPr>
            <p:spPr bwMode="auto">
              <a:xfrm>
                <a:off x="1870" y="2405"/>
                <a:ext cx="102" cy="50"/>
              </a:xfrm>
              <a:custGeom>
                <a:avLst/>
                <a:gdLst>
                  <a:gd name="T0" fmla="*/ 507 w 507"/>
                  <a:gd name="T1" fmla="*/ 0 h 248"/>
                  <a:gd name="T2" fmla="*/ 0 w 507"/>
                  <a:gd name="T3" fmla="*/ 0 h 248"/>
                  <a:gd name="T4" fmla="*/ 107 w 507"/>
                  <a:gd name="T5" fmla="*/ 248 h 248"/>
                  <a:gd name="T6" fmla="*/ 400 w 507"/>
                  <a:gd name="T7" fmla="*/ 248 h 248"/>
                  <a:gd name="T8" fmla="*/ 507 w 50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07" h="248">
                    <a:moveTo>
                      <a:pt x="50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400" y="248"/>
                    </a:lnTo>
                    <a:lnTo>
                      <a:pt x="507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8" name="iślíḍé">
                <a:extLst>
                  <a:ext uri="{FF2B5EF4-FFF2-40B4-BE49-F238E27FC236}">
                    <a16:creationId xmlns:a16="http://schemas.microsoft.com/office/drawing/2014/main" id="{B049C32C-2071-48B8-B4A4-9424D01BBE01}"/>
                  </a:ext>
                </a:extLst>
              </p:cNvPr>
              <p:cNvSpPr/>
              <p:nvPr/>
            </p:nvSpPr>
            <p:spPr bwMode="auto">
              <a:xfrm>
                <a:off x="1868" y="2399"/>
                <a:ext cx="107" cy="50"/>
              </a:xfrm>
              <a:custGeom>
                <a:avLst/>
                <a:gdLst>
                  <a:gd name="T0" fmla="*/ 535 w 535"/>
                  <a:gd name="T1" fmla="*/ 0 h 248"/>
                  <a:gd name="T2" fmla="*/ 0 w 535"/>
                  <a:gd name="T3" fmla="*/ 0 h 248"/>
                  <a:gd name="T4" fmla="*/ 107 w 535"/>
                  <a:gd name="T5" fmla="*/ 248 h 248"/>
                  <a:gd name="T6" fmla="*/ 428 w 535"/>
                  <a:gd name="T7" fmla="*/ 248 h 248"/>
                  <a:gd name="T8" fmla="*/ 535 w 5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5" h="248">
                    <a:moveTo>
                      <a:pt x="535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428" y="248"/>
                    </a:lnTo>
                    <a:lnTo>
                      <a:pt x="535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9" name="íşḻïdè">
                <a:extLst>
                  <a:ext uri="{FF2B5EF4-FFF2-40B4-BE49-F238E27FC236}">
                    <a16:creationId xmlns:a16="http://schemas.microsoft.com/office/drawing/2014/main" id="{425DA45C-EB4B-49DE-A28E-91816E680349}"/>
                  </a:ext>
                </a:extLst>
              </p:cNvPr>
              <p:cNvSpPr/>
              <p:nvPr/>
            </p:nvSpPr>
            <p:spPr bwMode="auto">
              <a:xfrm>
                <a:off x="1865" y="2393"/>
                <a:ext cx="112" cy="49"/>
              </a:xfrm>
              <a:custGeom>
                <a:avLst/>
                <a:gdLst>
                  <a:gd name="T0" fmla="*/ 561 w 561"/>
                  <a:gd name="T1" fmla="*/ 0 h 248"/>
                  <a:gd name="T2" fmla="*/ 0 w 561"/>
                  <a:gd name="T3" fmla="*/ 0 h 248"/>
                  <a:gd name="T4" fmla="*/ 107 w 561"/>
                  <a:gd name="T5" fmla="*/ 248 h 248"/>
                  <a:gd name="T6" fmla="*/ 454 w 561"/>
                  <a:gd name="T7" fmla="*/ 248 h 248"/>
                  <a:gd name="T8" fmla="*/ 561 w 56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1" h="248">
                    <a:moveTo>
                      <a:pt x="561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454" y="248"/>
                    </a:lnTo>
                    <a:lnTo>
                      <a:pt x="561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0" name="îśḻîdé">
                <a:extLst>
                  <a:ext uri="{FF2B5EF4-FFF2-40B4-BE49-F238E27FC236}">
                    <a16:creationId xmlns:a16="http://schemas.microsoft.com/office/drawing/2014/main" id="{DD29FBF9-525C-4D3F-81C4-AFCDE6556624}"/>
                  </a:ext>
                </a:extLst>
              </p:cNvPr>
              <p:cNvSpPr/>
              <p:nvPr/>
            </p:nvSpPr>
            <p:spPr bwMode="auto">
              <a:xfrm>
                <a:off x="1862" y="2387"/>
                <a:ext cx="118" cy="49"/>
              </a:xfrm>
              <a:custGeom>
                <a:avLst/>
                <a:gdLst>
                  <a:gd name="T0" fmla="*/ 587 w 587"/>
                  <a:gd name="T1" fmla="*/ 0 h 248"/>
                  <a:gd name="T2" fmla="*/ 0 w 587"/>
                  <a:gd name="T3" fmla="*/ 0 h 248"/>
                  <a:gd name="T4" fmla="*/ 106 w 587"/>
                  <a:gd name="T5" fmla="*/ 248 h 248"/>
                  <a:gd name="T6" fmla="*/ 481 w 587"/>
                  <a:gd name="T7" fmla="*/ 248 h 248"/>
                  <a:gd name="T8" fmla="*/ 587 w 58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87" h="248">
                    <a:moveTo>
                      <a:pt x="587" y="0"/>
                    </a:moveTo>
                    <a:lnTo>
                      <a:pt x="0" y="0"/>
                    </a:lnTo>
                    <a:lnTo>
                      <a:pt x="106" y="248"/>
                    </a:lnTo>
                    <a:lnTo>
                      <a:pt x="481" y="248"/>
                    </a:lnTo>
                    <a:lnTo>
                      <a:pt x="587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1" name="íṡľïḍè">
                <a:extLst>
                  <a:ext uri="{FF2B5EF4-FFF2-40B4-BE49-F238E27FC236}">
                    <a16:creationId xmlns:a16="http://schemas.microsoft.com/office/drawing/2014/main" id="{0787A5E0-778B-490A-AC10-F991F8854FCA}"/>
                  </a:ext>
                </a:extLst>
              </p:cNvPr>
              <p:cNvSpPr/>
              <p:nvPr/>
            </p:nvSpPr>
            <p:spPr bwMode="auto">
              <a:xfrm>
                <a:off x="1860" y="2381"/>
                <a:ext cx="123" cy="49"/>
              </a:xfrm>
              <a:custGeom>
                <a:avLst/>
                <a:gdLst>
                  <a:gd name="T0" fmla="*/ 615 w 615"/>
                  <a:gd name="T1" fmla="*/ 0 h 247"/>
                  <a:gd name="T2" fmla="*/ 0 w 615"/>
                  <a:gd name="T3" fmla="*/ 0 h 247"/>
                  <a:gd name="T4" fmla="*/ 107 w 615"/>
                  <a:gd name="T5" fmla="*/ 247 h 247"/>
                  <a:gd name="T6" fmla="*/ 508 w 615"/>
                  <a:gd name="T7" fmla="*/ 247 h 247"/>
                  <a:gd name="T8" fmla="*/ 615 w 615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5" h="247">
                    <a:moveTo>
                      <a:pt x="615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508" y="247"/>
                    </a:lnTo>
                    <a:lnTo>
                      <a:pt x="615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2" name="îṣ1íďê">
                <a:extLst>
                  <a:ext uri="{FF2B5EF4-FFF2-40B4-BE49-F238E27FC236}">
                    <a16:creationId xmlns:a16="http://schemas.microsoft.com/office/drawing/2014/main" id="{20724739-54AA-43F0-92D2-67FA61663EB4}"/>
                  </a:ext>
                </a:extLst>
              </p:cNvPr>
              <p:cNvSpPr/>
              <p:nvPr/>
            </p:nvSpPr>
            <p:spPr bwMode="auto">
              <a:xfrm>
                <a:off x="1857" y="2374"/>
                <a:ext cx="128" cy="50"/>
              </a:xfrm>
              <a:custGeom>
                <a:avLst/>
                <a:gdLst>
                  <a:gd name="T0" fmla="*/ 641 w 641"/>
                  <a:gd name="T1" fmla="*/ 0 h 247"/>
                  <a:gd name="T2" fmla="*/ 0 w 641"/>
                  <a:gd name="T3" fmla="*/ 0 h 247"/>
                  <a:gd name="T4" fmla="*/ 107 w 641"/>
                  <a:gd name="T5" fmla="*/ 247 h 247"/>
                  <a:gd name="T6" fmla="*/ 534 w 641"/>
                  <a:gd name="T7" fmla="*/ 247 h 247"/>
                  <a:gd name="T8" fmla="*/ 641 w 64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1" h="247">
                    <a:moveTo>
                      <a:pt x="641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534" y="247"/>
                    </a:lnTo>
                    <a:lnTo>
                      <a:pt x="641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3" name="isľîďê">
                <a:extLst>
                  <a:ext uri="{FF2B5EF4-FFF2-40B4-BE49-F238E27FC236}">
                    <a16:creationId xmlns:a16="http://schemas.microsoft.com/office/drawing/2014/main" id="{C9B0EB0E-0F9B-400E-8B34-866F3C5CE89E}"/>
                  </a:ext>
                </a:extLst>
              </p:cNvPr>
              <p:cNvSpPr/>
              <p:nvPr/>
            </p:nvSpPr>
            <p:spPr bwMode="auto">
              <a:xfrm>
                <a:off x="1854" y="2368"/>
                <a:ext cx="134" cy="50"/>
              </a:xfrm>
              <a:custGeom>
                <a:avLst/>
                <a:gdLst>
                  <a:gd name="T0" fmla="*/ 668 w 668"/>
                  <a:gd name="T1" fmla="*/ 0 h 249"/>
                  <a:gd name="T2" fmla="*/ 0 w 668"/>
                  <a:gd name="T3" fmla="*/ 0 h 249"/>
                  <a:gd name="T4" fmla="*/ 106 w 668"/>
                  <a:gd name="T5" fmla="*/ 249 h 249"/>
                  <a:gd name="T6" fmla="*/ 561 w 668"/>
                  <a:gd name="T7" fmla="*/ 249 h 249"/>
                  <a:gd name="T8" fmla="*/ 668 w 668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8" h="249">
                    <a:moveTo>
                      <a:pt x="668" y="0"/>
                    </a:moveTo>
                    <a:lnTo>
                      <a:pt x="0" y="0"/>
                    </a:lnTo>
                    <a:lnTo>
                      <a:pt x="106" y="249"/>
                    </a:lnTo>
                    <a:lnTo>
                      <a:pt x="561" y="249"/>
                    </a:lnTo>
                    <a:lnTo>
                      <a:pt x="668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4" name="iṥľîḓè">
                <a:extLst>
                  <a:ext uri="{FF2B5EF4-FFF2-40B4-BE49-F238E27FC236}">
                    <a16:creationId xmlns:a16="http://schemas.microsoft.com/office/drawing/2014/main" id="{00BD7A09-2449-49D4-A521-35A91AD36CFF}"/>
                  </a:ext>
                </a:extLst>
              </p:cNvPr>
              <p:cNvSpPr/>
              <p:nvPr/>
            </p:nvSpPr>
            <p:spPr bwMode="auto">
              <a:xfrm>
                <a:off x="1852" y="2362"/>
                <a:ext cx="139" cy="50"/>
              </a:xfrm>
              <a:custGeom>
                <a:avLst/>
                <a:gdLst>
                  <a:gd name="T0" fmla="*/ 695 w 695"/>
                  <a:gd name="T1" fmla="*/ 0 h 249"/>
                  <a:gd name="T2" fmla="*/ 0 w 695"/>
                  <a:gd name="T3" fmla="*/ 0 h 249"/>
                  <a:gd name="T4" fmla="*/ 107 w 695"/>
                  <a:gd name="T5" fmla="*/ 249 h 249"/>
                  <a:gd name="T6" fmla="*/ 588 w 695"/>
                  <a:gd name="T7" fmla="*/ 249 h 249"/>
                  <a:gd name="T8" fmla="*/ 695 w 695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95" h="249">
                    <a:moveTo>
                      <a:pt x="695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588" y="249"/>
                    </a:lnTo>
                    <a:lnTo>
                      <a:pt x="695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5" name="ïṧ1íḋê">
                <a:extLst>
                  <a:ext uri="{FF2B5EF4-FFF2-40B4-BE49-F238E27FC236}">
                    <a16:creationId xmlns:a16="http://schemas.microsoft.com/office/drawing/2014/main" id="{FC945889-E1BA-4F05-BE87-B636A803CA25}"/>
                  </a:ext>
                </a:extLst>
              </p:cNvPr>
              <p:cNvSpPr/>
              <p:nvPr/>
            </p:nvSpPr>
            <p:spPr bwMode="auto">
              <a:xfrm>
                <a:off x="1849" y="2356"/>
                <a:ext cx="144" cy="49"/>
              </a:xfrm>
              <a:custGeom>
                <a:avLst/>
                <a:gdLst>
                  <a:gd name="T0" fmla="*/ 720 w 720"/>
                  <a:gd name="T1" fmla="*/ 0 h 249"/>
                  <a:gd name="T2" fmla="*/ 0 w 720"/>
                  <a:gd name="T3" fmla="*/ 0 h 249"/>
                  <a:gd name="T4" fmla="*/ 107 w 720"/>
                  <a:gd name="T5" fmla="*/ 249 h 249"/>
                  <a:gd name="T6" fmla="*/ 613 w 720"/>
                  <a:gd name="T7" fmla="*/ 249 h 249"/>
                  <a:gd name="T8" fmla="*/ 720 w 720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0" h="249">
                    <a:moveTo>
                      <a:pt x="720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613" y="249"/>
                    </a:lnTo>
                    <a:lnTo>
                      <a:pt x="720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6" name="îšḻíḍe">
                <a:extLst>
                  <a:ext uri="{FF2B5EF4-FFF2-40B4-BE49-F238E27FC236}">
                    <a16:creationId xmlns:a16="http://schemas.microsoft.com/office/drawing/2014/main" id="{31F8C6A4-A7A7-497F-8E9C-D0D846AD7957}"/>
                  </a:ext>
                </a:extLst>
              </p:cNvPr>
              <p:cNvSpPr/>
              <p:nvPr/>
            </p:nvSpPr>
            <p:spPr bwMode="auto">
              <a:xfrm>
                <a:off x="1846" y="2349"/>
                <a:ext cx="150" cy="50"/>
              </a:xfrm>
              <a:custGeom>
                <a:avLst/>
                <a:gdLst>
                  <a:gd name="T0" fmla="*/ 748 w 748"/>
                  <a:gd name="T1" fmla="*/ 0 h 248"/>
                  <a:gd name="T2" fmla="*/ 0 w 748"/>
                  <a:gd name="T3" fmla="*/ 0 h 248"/>
                  <a:gd name="T4" fmla="*/ 107 w 748"/>
                  <a:gd name="T5" fmla="*/ 248 h 248"/>
                  <a:gd name="T6" fmla="*/ 641 w 748"/>
                  <a:gd name="T7" fmla="*/ 248 h 248"/>
                  <a:gd name="T8" fmla="*/ 748 w 748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248">
                    <a:moveTo>
                      <a:pt x="748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641" y="248"/>
                    </a:lnTo>
                    <a:lnTo>
                      <a:pt x="748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7" name="î$ḻïďê">
                <a:extLst>
                  <a:ext uri="{FF2B5EF4-FFF2-40B4-BE49-F238E27FC236}">
                    <a16:creationId xmlns:a16="http://schemas.microsoft.com/office/drawing/2014/main" id="{F7D10622-F61E-4183-A86F-B73BCCBDC5B9}"/>
                  </a:ext>
                </a:extLst>
              </p:cNvPr>
              <p:cNvSpPr/>
              <p:nvPr/>
            </p:nvSpPr>
            <p:spPr bwMode="auto">
              <a:xfrm>
                <a:off x="1844" y="2343"/>
                <a:ext cx="154" cy="50"/>
              </a:xfrm>
              <a:custGeom>
                <a:avLst/>
                <a:gdLst>
                  <a:gd name="T0" fmla="*/ 774 w 774"/>
                  <a:gd name="T1" fmla="*/ 0 h 247"/>
                  <a:gd name="T2" fmla="*/ 0 w 774"/>
                  <a:gd name="T3" fmla="*/ 0 h 247"/>
                  <a:gd name="T4" fmla="*/ 107 w 774"/>
                  <a:gd name="T5" fmla="*/ 247 h 247"/>
                  <a:gd name="T6" fmla="*/ 667 w 774"/>
                  <a:gd name="T7" fmla="*/ 247 h 247"/>
                  <a:gd name="T8" fmla="*/ 774 w 774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74" h="247">
                    <a:moveTo>
                      <a:pt x="774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667" y="247"/>
                    </a:lnTo>
                    <a:lnTo>
                      <a:pt x="774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8" name="îṧ1iḑê">
                <a:extLst>
                  <a:ext uri="{FF2B5EF4-FFF2-40B4-BE49-F238E27FC236}">
                    <a16:creationId xmlns:a16="http://schemas.microsoft.com/office/drawing/2014/main" id="{B8CE6705-7A3D-4A6A-8890-42C170572799}"/>
                  </a:ext>
                </a:extLst>
              </p:cNvPr>
              <p:cNvSpPr/>
              <p:nvPr/>
            </p:nvSpPr>
            <p:spPr bwMode="auto">
              <a:xfrm>
                <a:off x="1841" y="2337"/>
                <a:ext cx="160" cy="50"/>
              </a:xfrm>
              <a:custGeom>
                <a:avLst/>
                <a:gdLst>
                  <a:gd name="T0" fmla="*/ 800 w 800"/>
                  <a:gd name="T1" fmla="*/ 0 h 247"/>
                  <a:gd name="T2" fmla="*/ 0 w 800"/>
                  <a:gd name="T3" fmla="*/ 0 h 247"/>
                  <a:gd name="T4" fmla="*/ 107 w 800"/>
                  <a:gd name="T5" fmla="*/ 247 h 247"/>
                  <a:gd name="T6" fmla="*/ 693 w 800"/>
                  <a:gd name="T7" fmla="*/ 247 h 247"/>
                  <a:gd name="T8" fmla="*/ 800 w 800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00" h="247">
                    <a:moveTo>
                      <a:pt x="800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693" y="247"/>
                    </a:lnTo>
                    <a:lnTo>
                      <a:pt x="800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9" name="ïsľiḑé">
                <a:extLst>
                  <a:ext uri="{FF2B5EF4-FFF2-40B4-BE49-F238E27FC236}">
                    <a16:creationId xmlns:a16="http://schemas.microsoft.com/office/drawing/2014/main" id="{1E838366-B887-45BD-A7BC-E28EC645C305}"/>
                  </a:ext>
                </a:extLst>
              </p:cNvPr>
              <p:cNvSpPr/>
              <p:nvPr/>
            </p:nvSpPr>
            <p:spPr bwMode="auto">
              <a:xfrm>
                <a:off x="1838" y="2331"/>
                <a:ext cx="166" cy="50"/>
              </a:xfrm>
              <a:custGeom>
                <a:avLst/>
                <a:gdLst>
                  <a:gd name="T0" fmla="*/ 828 w 828"/>
                  <a:gd name="T1" fmla="*/ 0 h 248"/>
                  <a:gd name="T2" fmla="*/ 0 w 828"/>
                  <a:gd name="T3" fmla="*/ 0 h 248"/>
                  <a:gd name="T4" fmla="*/ 107 w 828"/>
                  <a:gd name="T5" fmla="*/ 248 h 248"/>
                  <a:gd name="T6" fmla="*/ 721 w 828"/>
                  <a:gd name="T7" fmla="*/ 248 h 248"/>
                  <a:gd name="T8" fmla="*/ 828 w 828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28" h="248">
                    <a:moveTo>
                      <a:pt x="828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721" y="248"/>
                    </a:lnTo>
                    <a:lnTo>
                      <a:pt x="828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0" name="iṧļiďé">
                <a:extLst>
                  <a:ext uri="{FF2B5EF4-FFF2-40B4-BE49-F238E27FC236}">
                    <a16:creationId xmlns:a16="http://schemas.microsoft.com/office/drawing/2014/main" id="{903E3159-10B4-4969-827D-72E1206EBEED}"/>
                  </a:ext>
                </a:extLst>
              </p:cNvPr>
              <p:cNvSpPr/>
              <p:nvPr/>
            </p:nvSpPr>
            <p:spPr bwMode="auto">
              <a:xfrm>
                <a:off x="1836" y="2325"/>
                <a:ext cx="170" cy="49"/>
              </a:xfrm>
              <a:custGeom>
                <a:avLst/>
                <a:gdLst>
                  <a:gd name="T0" fmla="*/ 853 w 853"/>
                  <a:gd name="T1" fmla="*/ 0 h 248"/>
                  <a:gd name="T2" fmla="*/ 0 w 853"/>
                  <a:gd name="T3" fmla="*/ 0 h 248"/>
                  <a:gd name="T4" fmla="*/ 107 w 853"/>
                  <a:gd name="T5" fmla="*/ 248 h 248"/>
                  <a:gd name="T6" fmla="*/ 746 w 853"/>
                  <a:gd name="T7" fmla="*/ 248 h 248"/>
                  <a:gd name="T8" fmla="*/ 853 w 853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3" h="248">
                    <a:moveTo>
                      <a:pt x="853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746" y="248"/>
                    </a:lnTo>
                    <a:lnTo>
                      <a:pt x="853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1" name="iSliḓe">
                <a:extLst>
                  <a:ext uri="{FF2B5EF4-FFF2-40B4-BE49-F238E27FC236}">
                    <a16:creationId xmlns:a16="http://schemas.microsoft.com/office/drawing/2014/main" id="{42286426-E394-488A-B58E-54F6F03A905B}"/>
                  </a:ext>
                </a:extLst>
              </p:cNvPr>
              <p:cNvSpPr/>
              <p:nvPr/>
            </p:nvSpPr>
            <p:spPr bwMode="auto">
              <a:xfrm>
                <a:off x="1833" y="2319"/>
                <a:ext cx="176" cy="49"/>
              </a:xfrm>
              <a:custGeom>
                <a:avLst/>
                <a:gdLst>
                  <a:gd name="T0" fmla="*/ 879 w 879"/>
                  <a:gd name="T1" fmla="*/ 0 h 248"/>
                  <a:gd name="T2" fmla="*/ 0 w 879"/>
                  <a:gd name="T3" fmla="*/ 0 h 248"/>
                  <a:gd name="T4" fmla="*/ 107 w 879"/>
                  <a:gd name="T5" fmla="*/ 248 h 248"/>
                  <a:gd name="T6" fmla="*/ 772 w 879"/>
                  <a:gd name="T7" fmla="*/ 248 h 248"/>
                  <a:gd name="T8" fmla="*/ 879 w 879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9" h="248">
                    <a:moveTo>
                      <a:pt x="879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772" y="248"/>
                    </a:lnTo>
                    <a:lnTo>
                      <a:pt x="879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2" name="ïŝḷiďé">
                <a:extLst>
                  <a:ext uri="{FF2B5EF4-FFF2-40B4-BE49-F238E27FC236}">
                    <a16:creationId xmlns:a16="http://schemas.microsoft.com/office/drawing/2014/main" id="{AE369F69-9348-499C-A9FB-5EA71A2E78C6}"/>
                  </a:ext>
                </a:extLst>
              </p:cNvPr>
              <p:cNvSpPr/>
              <p:nvPr/>
            </p:nvSpPr>
            <p:spPr bwMode="auto">
              <a:xfrm>
                <a:off x="1830" y="2312"/>
                <a:ext cx="182" cy="50"/>
              </a:xfrm>
              <a:custGeom>
                <a:avLst/>
                <a:gdLst>
                  <a:gd name="T0" fmla="*/ 907 w 907"/>
                  <a:gd name="T1" fmla="*/ 0 h 248"/>
                  <a:gd name="T2" fmla="*/ 0 w 907"/>
                  <a:gd name="T3" fmla="*/ 0 h 248"/>
                  <a:gd name="T4" fmla="*/ 107 w 907"/>
                  <a:gd name="T5" fmla="*/ 248 h 248"/>
                  <a:gd name="T6" fmla="*/ 800 w 907"/>
                  <a:gd name="T7" fmla="*/ 248 h 248"/>
                  <a:gd name="T8" fmla="*/ 907 w 90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07" h="248">
                    <a:moveTo>
                      <a:pt x="90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800" y="248"/>
                    </a:lnTo>
                    <a:lnTo>
                      <a:pt x="907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3" name="iśḷíďê">
                <a:extLst>
                  <a:ext uri="{FF2B5EF4-FFF2-40B4-BE49-F238E27FC236}">
                    <a16:creationId xmlns:a16="http://schemas.microsoft.com/office/drawing/2014/main" id="{2131DAC8-DE01-4A0A-9C88-E0A80824A3BD}"/>
                  </a:ext>
                </a:extLst>
              </p:cNvPr>
              <p:cNvSpPr/>
              <p:nvPr/>
            </p:nvSpPr>
            <p:spPr bwMode="auto">
              <a:xfrm>
                <a:off x="1828" y="2306"/>
                <a:ext cx="186" cy="50"/>
              </a:xfrm>
              <a:custGeom>
                <a:avLst/>
                <a:gdLst>
                  <a:gd name="T0" fmla="*/ 933 w 933"/>
                  <a:gd name="T1" fmla="*/ 0 h 248"/>
                  <a:gd name="T2" fmla="*/ 0 w 933"/>
                  <a:gd name="T3" fmla="*/ 0 h 248"/>
                  <a:gd name="T4" fmla="*/ 107 w 933"/>
                  <a:gd name="T5" fmla="*/ 248 h 248"/>
                  <a:gd name="T6" fmla="*/ 826 w 933"/>
                  <a:gd name="T7" fmla="*/ 248 h 248"/>
                  <a:gd name="T8" fmla="*/ 933 w 933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3" h="248">
                    <a:moveTo>
                      <a:pt x="933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826" y="248"/>
                    </a:lnTo>
                    <a:lnTo>
                      <a:pt x="933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4" name="íş1íḑe">
                <a:extLst>
                  <a:ext uri="{FF2B5EF4-FFF2-40B4-BE49-F238E27FC236}">
                    <a16:creationId xmlns:a16="http://schemas.microsoft.com/office/drawing/2014/main" id="{C6993638-EAE2-49BD-B3F9-F9DF50BAF3AD}"/>
                  </a:ext>
                </a:extLst>
              </p:cNvPr>
              <p:cNvSpPr/>
              <p:nvPr/>
            </p:nvSpPr>
            <p:spPr bwMode="auto">
              <a:xfrm>
                <a:off x="1825" y="2300"/>
                <a:ext cx="192" cy="50"/>
              </a:xfrm>
              <a:custGeom>
                <a:avLst/>
                <a:gdLst>
                  <a:gd name="T0" fmla="*/ 959 w 959"/>
                  <a:gd name="T1" fmla="*/ 0 h 249"/>
                  <a:gd name="T2" fmla="*/ 0 w 959"/>
                  <a:gd name="T3" fmla="*/ 0 h 249"/>
                  <a:gd name="T4" fmla="*/ 106 w 959"/>
                  <a:gd name="T5" fmla="*/ 249 h 249"/>
                  <a:gd name="T6" fmla="*/ 853 w 959"/>
                  <a:gd name="T7" fmla="*/ 249 h 249"/>
                  <a:gd name="T8" fmla="*/ 959 w 959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59" h="249">
                    <a:moveTo>
                      <a:pt x="959" y="0"/>
                    </a:moveTo>
                    <a:lnTo>
                      <a:pt x="0" y="0"/>
                    </a:lnTo>
                    <a:lnTo>
                      <a:pt x="106" y="249"/>
                    </a:lnTo>
                    <a:lnTo>
                      <a:pt x="853" y="249"/>
                    </a:lnTo>
                    <a:lnTo>
                      <a:pt x="959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5" name="íṣlídé">
                <a:extLst>
                  <a:ext uri="{FF2B5EF4-FFF2-40B4-BE49-F238E27FC236}">
                    <a16:creationId xmlns:a16="http://schemas.microsoft.com/office/drawing/2014/main" id="{1D8271AE-8BF9-4CD5-8B12-72C590BCCF05}"/>
                  </a:ext>
                </a:extLst>
              </p:cNvPr>
              <p:cNvSpPr/>
              <p:nvPr/>
            </p:nvSpPr>
            <p:spPr bwMode="auto">
              <a:xfrm>
                <a:off x="1822" y="2294"/>
                <a:ext cx="198" cy="49"/>
              </a:xfrm>
              <a:custGeom>
                <a:avLst/>
                <a:gdLst>
                  <a:gd name="T0" fmla="*/ 987 w 987"/>
                  <a:gd name="T1" fmla="*/ 0 h 248"/>
                  <a:gd name="T2" fmla="*/ 0 w 987"/>
                  <a:gd name="T3" fmla="*/ 0 h 248"/>
                  <a:gd name="T4" fmla="*/ 107 w 987"/>
                  <a:gd name="T5" fmla="*/ 248 h 248"/>
                  <a:gd name="T6" fmla="*/ 880 w 987"/>
                  <a:gd name="T7" fmla="*/ 248 h 248"/>
                  <a:gd name="T8" fmla="*/ 987 w 98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7" h="248">
                    <a:moveTo>
                      <a:pt x="98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880" y="248"/>
                    </a:lnTo>
                    <a:lnTo>
                      <a:pt x="987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6" name="îṩliḑê">
                <a:extLst>
                  <a:ext uri="{FF2B5EF4-FFF2-40B4-BE49-F238E27FC236}">
                    <a16:creationId xmlns:a16="http://schemas.microsoft.com/office/drawing/2014/main" id="{8968F9C1-78A9-44B1-86E3-3DA06B4D6668}"/>
                  </a:ext>
                </a:extLst>
              </p:cNvPr>
              <p:cNvSpPr/>
              <p:nvPr/>
            </p:nvSpPr>
            <p:spPr bwMode="auto">
              <a:xfrm>
                <a:off x="1820" y="2288"/>
                <a:ext cx="202" cy="49"/>
              </a:xfrm>
              <a:custGeom>
                <a:avLst/>
                <a:gdLst>
                  <a:gd name="T0" fmla="*/ 1013 w 1013"/>
                  <a:gd name="T1" fmla="*/ 0 h 248"/>
                  <a:gd name="T2" fmla="*/ 0 w 1013"/>
                  <a:gd name="T3" fmla="*/ 0 h 248"/>
                  <a:gd name="T4" fmla="*/ 107 w 1013"/>
                  <a:gd name="T5" fmla="*/ 248 h 248"/>
                  <a:gd name="T6" fmla="*/ 906 w 1013"/>
                  <a:gd name="T7" fmla="*/ 248 h 248"/>
                  <a:gd name="T8" fmla="*/ 1013 w 1013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3" h="248">
                    <a:moveTo>
                      <a:pt x="1013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906" y="248"/>
                    </a:lnTo>
                    <a:lnTo>
                      <a:pt x="1013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7" name="îṩḻidê">
                <a:extLst>
                  <a:ext uri="{FF2B5EF4-FFF2-40B4-BE49-F238E27FC236}">
                    <a16:creationId xmlns:a16="http://schemas.microsoft.com/office/drawing/2014/main" id="{57C6C722-EEEE-4D2E-9BAA-FF71ECA0CFAD}"/>
                  </a:ext>
                </a:extLst>
              </p:cNvPr>
              <p:cNvSpPr/>
              <p:nvPr/>
            </p:nvSpPr>
            <p:spPr bwMode="auto">
              <a:xfrm>
                <a:off x="1817" y="2281"/>
                <a:ext cx="208" cy="50"/>
              </a:xfrm>
              <a:custGeom>
                <a:avLst/>
                <a:gdLst>
                  <a:gd name="T0" fmla="*/ 1040 w 1040"/>
                  <a:gd name="T1" fmla="*/ 0 h 248"/>
                  <a:gd name="T2" fmla="*/ 0 w 1040"/>
                  <a:gd name="T3" fmla="*/ 0 h 248"/>
                  <a:gd name="T4" fmla="*/ 106 w 1040"/>
                  <a:gd name="T5" fmla="*/ 248 h 248"/>
                  <a:gd name="T6" fmla="*/ 933 w 1040"/>
                  <a:gd name="T7" fmla="*/ 248 h 248"/>
                  <a:gd name="T8" fmla="*/ 1040 w 1040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40" h="248">
                    <a:moveTo>
                      <a:pt x="1040" y="0"/>
                    </a:moveTo>
                    <a:lnTo>
                      <a:pt x="0" y="0"/>
                    </a:lnTo>
                    <a:lnTo>
                      <a:pt x="106" y="248"/>
                    </a:lnTo>
                    <a:lnTo>
                      <a:pt x="933" y="248"/>
                    </a:lnTo>
                    <a:lnTo>
                      <a:pt x="1040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8" name="iṣlîdè">
                <a:extLst>
                  <a:ext uri="{FF2B5EF4-FFF2-40B4-BE49-F238E27FC236}">
                    <a16:creationId xmlns:a16="http://schemas.microsoft.com/office/drawing/2014/main" id="{7F3F283A-9674-4234-BAF8-FEE6F8C067B9}"/>
                  </a:ext>
                </a:extLst>
              </p:cNvPr>
              <p:cNvSpPr/>
              <p:nvPr/>
            </p:nvSpPr>
            <p:spPr bwMode="auto">
              <a:xfrm>
                <a:off x="1814" y="2275"/>
                <a:ext cx="214" cy="50"/>
              </a:xfrm>
              <a:custGeom>
                <a:avLst/>
                <a:gdLst>
                  <a:gd name="T0" fmla="*/ 1067 w 1067"/>
                  <a:gd name="T1" fmla="*/ 0 h 248"/>
                  <a:gd name="T2" fmla="*/ 0 w 1067"/>
                  <a:gd name="T3" fmla="*/ 0 h 248"/>
                  <a:gd name="T4" fmla="*/ 107 w 1067"/>
                  <a:gd name="T5" fmla="*/ 248 h 248"/>
                  <a:gd name="T6" fmla="*/ 960 w 1067"/>
                  <a:gd name="T7" fmla="*/ 248 h 248"/>
                  <a:gd name="T8" fmla="*/ 1067 w 106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7" h="248">
                    <a:moveTo>
                      <a:pt x="106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960" y="248"/>
                    </a:lnTo>
                    <a:lnTo>
                      <a:pt x="1067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9" name="ïṧḻîďe">
                <a:extLst>
                  <a:ext uri="{FF2B5EF4-FFF2-40B4-BE49-F238E27FC236}">
                    <a16:creationId xmlns:a16="http://schemas.microsoft.com/office/drawing/2014/main" id="{2D03BB35-4AA1-49D6-B079-F006E14ECA65}"/>
                  </a:ext>
                </a:extLst>
              </p:cNvPr>
              <p:cNvSpPr/>
              <p:nvPr/>
            </p:nvSpPr>
            <p:spPr bwMode="auto">
              <a:xfrm>
                <a:off x="1812" y="2269"/>
                <a:ext cx="218" cy="50"/>
              </a:xfrm>
              <a:custGeom>
                <a:avLst/>
                <a:gdLst>
                  <a:gd name="T0" fmla="*/ 1093 w 1093"/>
                  <a:gd name="T1" fmla="*/ 0 h 247"/>
                  <a:gd name="T2" fmla="*/ 0 w 1093"/>
                  <a:gd name="T3" fmla="*/ 0 h 247"/>
                  <a:gd name="T4" fmla="*/ 107 w 1093"/>
                  <a:gd name="T5" fmla="*/ 247 h 247"/>
                  <a:gd name="T6" fmla="*/ 986 w 1093"/>
                  <a:gd name="T7" fmla="*/ 247 h 247"/>
                  <a:gd name="T8" fmla="*/ 1093 w 1093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93" h="247">
                    <a:moveTo>
                      <a:pt x="1093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986" y="247"/>
                    </a:lnTo>
                    <a:lnTo>
                      <a:pt x="1093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0" name="íşľiḓe">
                <a:extLst>
                  <a:ext uri="{FF2B5EF4-FFF2-40B4-BE49-F238E27FC236}">
                    <a16:creationId xmlns:a16="http://schemas.microsoft.com/office/drawing/2014/main" id="{1BB30D03-6862-4868-9BA8-F8D7DD865E10}"/>
                  </a:ext>
                </a:extLst>
              </p:cNvPr>
              <p:cNvSpPr/>
              <p:nvPr/>
            </p:nvSpPr>
            <p:spPr bwMode="auto">
              <a:xfrm>
                <a:off x="1809" y="2263"/>
                <a:ext cx="224" cy="49"/>
              </a:xfrm>
              <a:custGeom>
                <a:avLst/>
                <a:gdLst>
                  <a:gd name="T0" fmla="*/ 1121 w 1121"/>
                  <a:gd name="T1" fmla="*/ 0 h 247"/>
                  <a:gd name="T2" fmla="*/ 0 w 1121"/>
                  <a:gd name="T3" fmla="*/ 0 h 247"/>
                  <a:gd name="T4" fmla="*/ 107 w 1121"/>
                  <a:gd name="T5" fmla="*/ 247 h 247"/>
                  <a:gd name="T6" fmla="*/ 1014 w 1121"/>
                  <a:gd name="T7" fmla="*/ 247 h 247"/>
                  <a:gd name="T8" fmla="*/ 1121 w 112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21" h="247">
                    <a:moveTo>
                      <a:pt x="1121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014" y="247"/>
                    </a:lnTo>
                    <a:lnTo>
                      <a:pt x="1121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1" name="ïṥļiḓè">
                <a:extLst>
                  <a:ext uri="{FF2B5EF4-FFF2-40B4-BE49-F238E27FC236}">
                    <a16:creationId xmlns:a16="http://schemas.microsoft.com/office/drawing/2014/main" id="{86F554D0-8FC5-4F64-AE44-187067590D54}"/>
                  </a:ext>
                </a:extLst>
              </p:cNvPr>
              <p:cNvSpPr/>
              <p:nvPr/>
            </p:nvSpPr>
            <p:spPr bwMode="auto">
              <a:xfrm>
                <a:off x="1806" y="2257"/>
                <a:ext cx="230" cy="49"/>
              </a:xfrm>
              <a:custGeom>
                <a:avLst/>
                <a:gdLst>
                  <a:gd name="T0" fmla="*/ 1147 w 1147"/>
                  <a:gd name="T1" fmla="*/ 0 h 248"/>
                  <a:gd name="T2" fmla="*/ 0 w 1147"/>
                  <a:gd name="T3" fmla="*/ 0 h 248"/>
                  <a:gd name="T4" fmla="*/ 107 w 1147"/>
                  <a:gd name="T5" fmla="*/ 248 h 248"/>
                  <a:gd name="T6" fmla="*/ 1040 w 1147"/>
                  <a:gd name="T7" fmla="*/ 248 h 248"/>
                  <a:gd name="T8" fmla="*/ 1147 w 114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47" h="248">
                    <a:moveTo>
                      <a:pt x="114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040" y="248"/>
                    </a:lnTo>
                    <a:lnTo>
                      <a:pt x="1147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2" name="íšļïďè">
                <a:extLst>
                  <a:ext uri="{FF2B5EF4-FFF2-40B4-BE49-F238E27FC236}">
                    <a16:creationId xmlns:a16="http://schemas.microsoft.com/office/drawing/2014/main" id="{E9297963-B41D-4A68-BF37-E3238B30462A}"/>
                  </a:ext>
                </a:extLst>
              </p:cNvPr>
              <p:cNvSpPr/>
              <p:nvPr/>
            </p:nvSpPr>
            <p:spPr bwMode="auto">
              <a:xfrm>
                <a:off x="1804" y="2250"/>
                <a:ext cx="234" cy="50"/>
              </a:xfrm>
              <a:custGeom>
                <a:avLst/>
                <a:gdLst>
                  <a:gd name="T0" fmla="*/ 1173 w 1173"/>
                  <a:gd name="T1" fmla="*/ 0 h 249"/>
                  <a:gd name="T2" fmla="*/ 0 w 1173"/>
                  <a:gd name="T3" fmla="*/ 0 h 249"/>
                  <a:gd name="T4" fmla="*/ 107 w 1173"/>
                  <a:gd name="T5" fmla="*/ 249 h 249"/>
                  <a:gd name="T6" fmla="*/ 1066 w 1173"/>
                  <a:gd name="T7" fmla="*/ 249 h 249"/>
                  <a:gd name="T8" fmla="*/ 1173 w 1173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73" h="249">
                    <a:moveTo>
                      <a:pt x="1173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1066" y="249"/>
                    </a:lnTo>
                    <a:lnTo>
                      <a:pt x="1173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3" name="ïśḻídê">
                <a:extLst>
                  <a:ext uri="{FF2B5EF4-FFF2-40B4-BE49-F238E27FC236}">
                    <a16:creationId xmlns:a16="http://schemas.microsoft.com/office/drawing/2014/main" id="{375DC2EA-C3E7-45CF-9F78-B75613B15C6B}"/>
                  </a:ext>
                </a:extLst>
              </p:cNvPr>
              <p:cNvSpPr/>
              <p:nvPr/>
            </p:nvSpPr>
            <p:spPr bwMode="auto">
              <a:xfrm>
                <a:off x="1801" y="2244"/>
                <a:ext cx="240" cy="50"/>
              </a:xfrm>
              <a:custGeom>
                <a:avLst/>
                <a:gdLst>
                  <a:gd name="T0" fmla="*/ 1201 w 1201"/>
                  <a:gd name="T1" fmla="*/ 0 h 249"/>
                  <a:gd name="T2" fmla="*/ 0 w 1201"/>
                  <a:gd name="T3" fmla="*/ 0 h 249"/>
                  <a:gd name="T4" fmla="*/ 107 w 1201"/>
                  <a:gd name="T5" fmla="*/ 249 h 249"/>
                  <a:gd name="T6" fmla="*/ 1094 w 1201"/>
                  <a:gd name="T7" fmla="*/ 249 h 249"/>
                  <a:gd name="T8" fmla="*/ 1201 w 1201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01" h="249">
                    <a:moveTo>
                      <a:pt x="1201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1094" y="249"/>
                    </a:lnTo>
                    <a:lnTo>
                      <a:pt x="1201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4" name="iṧļïḑè">
                <a:extLst>
                  <a:ext uri="{FF2B5EF4-FFF2-40B4-BE49-F238E27FC236}">
                    <a16:creationId xmlns:a16="http://schemas.microsoft.com/office/drawing/2014/main" id="{73E8E8A8-8328-43DB-9AA1-292CD58CE5F9}"/>
                  </a:ext>
                </a:extLst>
              </p:cNvPr>
              <p:cNvSpPr/>
              <p:nvPr/>
            </p:nvSpPr>
            <p:spPr bwMode="auto">
              <a:xfrm>
                <a:off x="1798" y="2238"/>
                <a:ext cx="246" cy="50"/>
              </a:xfrm>
              <a:custGeom>
                <a:avLst/>
                <a:gdLst>
                  <a:gd name="T0" fmla="*/ 1227 w 1227"/>
                  <a:gd name="T1" fmla="*/ 0 h 249"/>
                  <a:gd name="T2" fmla="*/ 0 w 1227"/>
                  <a:gd name="T3" fmla="*/ 0 h 249"/>
                  <a:gd name="T4" fmla="*/ 107 w 1227"/>
                  <a:gd name="T5" fmla="*/ 249 h 249"/>
                  <a:gd name="T6" fmla="*/ 1120 w 1227"/>
                  <a:gd name="T7" fmla="*/ 249 h 249"/>
                  <a:gd name="T8" fmla="*/ 1227 w 1227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27" h="249">
                    <a:moveTo>
                      <a:pt x="1227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1120" y="249"/>
                    </a:lnTo>
                    <a:lnTo>
                      <a:pt x="1227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5" name="ïšļiḓé">
                <a:extLst>
                  <a:ext uri="{FF2B5EF4-FFF2-40B4-BE49-F238E27FC236}">
                    <a16:creationId xmlns:a16="http://schemas.microsoft.com/office/drawing/2014/main" id="{BCCF8B84-2564-443C-9E85-91A483F48600}"/>
                  </a:ext>
                </a:extLst>
              </p:cNvPr>
              <p:cNvSpPr/>
              <p:nvPr/>
            </p:nvSpPr>
            <p:spPr bwMode="auto">
              <a:xfrm>
                <a:off x="1796" y="2232"/>
                <a:ext cx="250" cy="49"/>
              </a:xfrm>
              <a:custGeom>
                <a:avLst/>
                <a:gdLst>
                  <a:gd name="T0" fmla="*/ 1253 w 1253"/>
                  <a:gd name="T1" fmla="*/ 0 h 247"/>
                  <a:gd name="T2" fmla="*/ 0 w 1253"/>
                  <a:gd name="T3" fmla="*/ 0 h 247"/>
                  <a:gd name="T4" fmla="*/ 107 w 1253"/>
                  <a:gd name="T5" fmla="*/ 247 h 247"/>
                  <a:gd name="T6" fmla="*/ 1147 w 1253"/>
                  <a:gd name="T7" fmla="*/ 247 h 247"/>
                  <a:gd name="T8" fmla="*/ 1253 w 1253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53" h="247">
                    <a:moveTo>
                      <a:pt x="1253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147" y="247"/>
                    </a:lnTo>
                    <a:lnTo>
                      <a:pt x="1253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6" name="íṥḷïḋè">
                <a:extLst>
                  <a:ext uri="{FF2B5EF4-FFF2-40B4-BE49-F238E27FC236}">
                    <a16:creationId xmlns:a16="http://schemas.microsoft.com/office/drawing/2014/main" id="{87AA30A1-E2DD-41D3-96EA-2327E4285841}"/>
                  </a:ext>
                </a:extLst>
              </p:cNvPr>
              <p:cNvSpPr/>
              <p:nvPr/>
            </p:nvSpPr>
            <p:spPr bwMode="auto">
              <a:xfrm>
                <a:off x="1793" y="2226"/>
                <a:ext cx="256" cy="49"/>
              </a:xfrm>
              <a:custGeom>
                <a:avLst/>
                <a:gdLst>
                  <a:gd name="T0" fmla="*/ 1281 w 1281"/>
                  <a:gd name="T1" fmla="*/ 0 h 247"/>
                  <a:gd name="T2" fmla="*/ 0 w 1281"/>
                  <a:gd name="T3" fmla="*/ 0 h 247"/>
                  <a:gd name="T4" fmla="*/ 107 w 1281"/>
                  <a:gd name="T5" fmla="*/ 247 h 247"/>
                  <a:gd name="T6" fmla="*/ 1174 w 1281"/>
                  <a:gd name="T7" fmla="*/ 247 h 247"/>
                  <a:gd name="T8" fmla="*/ 1281 w 128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81" h="247">
                    <a:moveTo>
                      <a:pt x="1281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174" y="247"/>
                    </a:lnTo>
                    <a:lnTo>
                      <a:pt x="1281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7" name="í$ḻîde">
                <a:extLst>
                  <a:ext uri="{FF2B5EF4-FFF2-40B4-BE49-F238E27FC236}">
                    <a16:creationId xmlns:a16="http://schemas.microsoft.com/office/drawing/2014/main" id="{15B5B216-8F30-469D-A793-B71654DA2D8C}"/>
                  </a:ext>
                </a:extLst>
              </p:cNvPr>
              <p:cNvSpPr/>
              <p:nvPr/>
            </p:nvSpPr>
            <p:spPr bwMode="auto">
              <a:xfrm>
                <a:off x="1790" y="2220"/>
                <a:ext cx="262" cy="49"/>
              </a:xfrm>
              <a:custGeom>
                <a:avLst/>
                <a:gdLst>
                  <a:gd name="T0" fmla="*/ 1307 w 1307"/>
                  <a:gd name="T1" fmla="*/ 0 h 248"/>
                  <a:gd name="T2" fmla="*/ 0 w 1307"/>
                  <a:gd name="T3" fmla="*/ 0 h 248"/>
                  <a:gd name="T4" fmla="*/ 107 w 1307"/>
                  <a:gd name="T5" fmla="*/ 248 h 248"/>
                  <a:gd name="T6" fmla="*/ 1200 w 1307"/>
                  <a:gd name="T7" fmla="*/ 248 h 248"/>
                  <a:gd name="T8" fmla="*/ 1307 w 130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07" h="248">
                    <a:moveTo>
                      <a:pt x="130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200" y="248"/>
                    </a:lnTo>
                    <a:lnTo>
                      <a:pt x="1307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8" name="îšḻíḓé">
                <a:extLst>
                  <a:ext uri="{FF2B5EF4-FFF2-40B4-BE49-F238E27FC236}">
                    <a16:creationId xmlns:a16="http://schemas.microsoft.com/office/drawing/2014/main" id="{83D80F37-B3D3-414C-B8FD-B88F2D73DFFD}"/>
                  </a:ext>
                </a:extLst>
              </p:cNvPr>
              <p:cNvSpPr/>
              <p:nvPr/>
            </p:nvSpPr>
            <p:spPr bwMode="auto">
              <a:xfrm>
                <a:off x="1788" y="2213"/>
                <a:ext cx="266" cy="50"/>
              </a:xfrm>
              <a:custGeom>
                <a:avLst/>
                <a:gdLst>
                  <a:gd name="T0" fmla="*/ 1333 w 1333"/>
                  <a:gd name="T1" fmla="*/ 0 h 248"/>
                  <a:gd name="T2" fmla="*/ 0 w 1333"/>
                  <a:gd name="T3" fmla="*/ 0 h 248"/>
                  <a:gd name="T4" fmla="*/ 106 w 1333"/>
                  <a:gd name="T5" fmla="*/ 248 h 248"/>
                  <a:gd name="T6" fmla="*/ 1227 w 1333"/>
                  <a:gd name="T7" fmla="*/ 248 h 248"/>
                  <a:gd name="T8" fmla="*/ 1333 w 1333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33" h="248">
                    <a:moveTo>
                      <a:pt x="1333" y="0"/>
                    </a:moveTo>
                    <a:lnTo>
                      <a:pt x="0" y="0"/>
                    </a:lnTo>
                    <a:lnTo>
                      <a:pt x="106" y="248"/>
                    </a:lnTo>
                    <a:lnTo>
                      <a:pt x="1227" y="248"/>
                    </a:lnTo>
                    <a:lnTo>
                      <a:pt x="1333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9" name="i$ḻídê">
                <a:extLst>
                  <a:ext uri="{FF2B5EF4-FFF2-40B4-BE49-F238E27FC236}">
                    <a16:creationId xmlns:a16="http://schemas.microsoft.com/office/drawing/2014/main" id="{8ED07067-A6ED-40D8-85B0-A2AFBF28C123}"/>
                  </a:ext>
                </a:extLst>
              </p:cNvPr>
              <p:cNvSpPr/>
              <p:nvPr/>
            </p:nvSpPr>
            <p:spPr bwMode="auto">
              <a:xfrm>
                <a:off x="1785" y="2207"/>
                <a:ext cx="272" cy="50"/>
              </a:xfrm>
              <a:custGeom>
                <a:avLst/>
                <a:gdLst>
                  <a:gd name="T0" fmla="*/ 1361 w 1361"/>
                  <a:gd name="T1" fmla="*/ 0 h 248"/>
                  <a:gd name="T2" fmla="*/ 0 w 1361"/>
                  <a:gd name="T3" fmla="*/ 0 h 248"/>
                  <a:gd name="T4" fmla="*/ 107 w 1361"/>
                  <a:gd name="T5" fmla="*/ 248 h 248"/>
                  <a:gd name="T6" fmla="*/ 1254 w 1361"/>
                  <a:gd name="T7" fmla="*/ 248 h 248"/>
                  <a:gd name="T8" fmla="*/ 1361 w 136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61" h="248">
                    <a:moveTo>
                      <a:pt x="1361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254" y="248"/>
                    </a:lnTo>
                    <a:lnTo>
                      <a:pt x="1361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0" name="îṧḻiḋê">
                <a:extLst>
                  <a:ext uri="{FF2B5EF4-FFF2-40B4-BE49-F238E27FC236}">
                    <a16:creationId xmlns:a16="http://schemas.microsoft.com/office/drawing/2014/main" id="{FDE5A4DB-828E-487E-95FD-F3D9D265007A}"/>
                  </a:ext>
                </a:extLst>
              </p:cNvPr>
              <p:cNvSpPr/>
              <p:nvPr/>
            </p:nvSpPr>
            <p:spPr bwMode="auto">
              <a:xfrm>
                <a:off x="1782" y="2201"/>
                <a:ext cx="278" cy="50"/>
              </a:xfrm>
              <a:custGeom>
                <a:avLst/>
                <a:gdLst>
                  <a:gd name="T0" fmla="*/ 1387 w 1387"/>
                  <a:gd name="T1" fmla="*/ 0 h 248"/>
                  <a:gd name="T2" fmla="*/ 0 w 1387"/>
                  <a:gd name="T3" fmla="*/ 0 h 248"/>
                  <a:gd name="T4" fmla="*/ 107 w 1387"/>
                  <a:gd name="T5" fmla="*/ 248 h 248"/>
                  <a:gd name="T6" fmla="*/ 1280 w 1387"/>
                  <a:gd name="T7" fmla="*/ 248 h 248"/>
                  <a:gd name="T8" fmla="*/ 1387 w 138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387" h="248">
                    <a:moveTo>
                      <a:pt x="138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280" y="248"/>
                    </a:lnTo>
                    <a:lnTo>
                      <a:pt x="1387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1" name="ïś1ïḑè">
                <a:extLst>
                  <a:ext uri="{FF2B5EF4-FFF2-40B4-BE49-F238E27FC236}">
                    <a16:creationId xmlns:a16="http://schemas.microsoft.com/office/drawing/2014/main" id="{14CC6183-070D-467E-9EA5-B8A7C07470C1}"/>
                  </a:ext>
                </a:extLst>
              </p:cNvPr>
              <p:cNvSpPr/>
              <p:nvPr/>
            </p:nvSpPr>
            <p:spPr bwMode="auto">
              <a:xfrm>
                <a:off x="1780" y="2195"/>
                <a:ext cx="283" cy="49"/>
              </a:xfrm>
              <a:custGeom>
                <a:avLst/>
                <a:gdLst>
                  <a:gd name="T0" fmla="*/ 1415 w 1415"/>
                  <a:gd name="T1" fmla="*/ 0 h 247"/>
                  <a:gd name="T2" fmla="*/ 0 w 1415"/>
                  <a:gd name="T3" fmla="*/ 0 h 247"/>
                  <a:gd name="T4" fmla="*/ 107 w 1415"/>
                  <a:gd name="T5" fmla="*/ 247 h 247"/>
                  <a:gd name="T6" fmla="*/ 1308 w 1415"/>
                  <a:gd name="T7" fmla="*/ 247 h 247"/>
                  <a:gd name="T8" fmla="*/ 1415 w 1415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15" h="247">
                    <a:moveTo>
                      <a:pt x="1415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308" y="247"/>
                    </a:lnTo>
                    <a:lnTo>
                      <a:pt x="1415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2" name="î$1ídê">
                <a:extLst>
                  <a:ext uri="{FF2B5EF4-FFF2-40B4-BE49-F238E27FC236}">
                    <a16:creationId xmlns:a16="http://schemas.microsoft.com/office/drawing/2014/main" id="{4A084FF7-53A3-434F-A2B6-459E5F1B2C36}"/>
                  </a:ext>
                </a:extLst>
              </p:cNvPr>
              <p:cNvSpPr/>
              <p:nvPr/>
            </p:nvSpPr>
            <p:spPr bwMode="auto">
              <a:xfrm>
                <a:off x="1777" y="2189"/>
                <a:ext cx="288" cy="49"/>
              </a:xfrm>
              <a:custGeom>
                <a:avLst/>
                <a:gdLst>
                  <a:gd name="T0" fmla="*/ 1441 w 1441"/>
                  <a:gd name="T1" fmla="*/ 0 h 249"/>
                  <a:gd name="T2" fmla="*/ 0 w 1441"/>
                  <a:gd name="T3" fmla="*/ 0 h 249"/>
                  <a:gd name="T4" fmla="*/ 107 w 1441"/>
                  <a:gd name="T5" fmla="*/ 249 h 249"/>
                  <a:gd name="T6" fmla="*/ 1334 w 1441"/>
                  <a:gd name="T7" fmla="*/ 249 h 249"/>
                  <a:gd name="T8" fmla="*/ 1441 w 1441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1" h="249">
                    <a:moveTo>
                      <a:pt x="1441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1334" y="249"/>
                    </a:lnTo>
                    <a:lnTo>
                      <a:pt x="1441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3" name="iśļíḋê">
                <a:extLst>
                  <a:ext uri="{FF2B5EF4-FFF2-40B4-BE49-F238E27FC236}">
                    <a16:creationId xmlns:a16="http://schemas.microsoft.com/office/drawing/2014/main" id="{1410DE9D-626A-4020-BFE5-37E08343916A}"/>
                  </a:ext>
                </a:extLst>
              </p:cNvPr>
              <p:cNvSpPr/>
              <p:nvPr/>
            </p:nvSpPr>
            <p:spPr bwMode="auto">
              <a:xfrm>
                <a:off x="1774" y="2182"/>
                <a:ext cx="294" cy="50"/>
              </a:xfrm>
              <a:custGeom>
                <a:avLst/>
                <a:gdLst>
                  <a:gd name="T0" fmla="*/ 1467 w 1467"/>
                  <a:gd name="T1" fmla="*/ 0 h 249"/>
                  <a:gd name="T2" fmla="*/ 0 w 1467"/>
                  <a:gd name="T3" fmla="*/ 0 h 249"/>
                  <a:gd name="T4" fmla="*/ 107 w 1467"/>
                  <a:gd name="T5" fmla="*/ 249 h 249"/>
                  <a:gd name="T6" fmla="*/ 1360 w 1467"/>
                  <a:gd name="T7" fmla="*/ 249 h 249"/>
                  <a:gd name="T8" fmla="*/ 1467 w 1467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67" h="249">
                    <a:moveTo>
                      <a:pt x="1467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1360" y="249"/>
                    </a:lnTo>
                    <a:lnTo>
                      <a:pt x="1467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4" name="íṩlïdé">
                <a:extLst>
                  <a:ext uri="{FF2B5EF4-FFF2-40B4-BE49-F238E27FC236}">
                    <a16:creationId xmlns:a16="http://schemas.microsoft.com/office/drawing/2014/main" id="{A8236730-AB4D-436B-A0AF-B14E2DDCB118}"/>
                  </a:ext>
                </a:extLst>
              </p:cNvPr>
              <p:cNvSpPr/>
              <p:nvPr/>
            </p:nvSpPr>
            <p:spPr bwMode="auto">
              <a:xfrm>
                <a:off x="1772" y="2176"/>
                <a:ext cx="299" cy="50"/>
              </a:xfrm>
              <a:custGeom>
                <a:avLst/>
                <a:gdLst>
                  <a:gd name="T0" fmla="*/ 1495 w 1495"/>
                  <a:gd name="T1" fmla="*/ 0 h 249"/>
                  <a:gd name="T2" fmla="*/ 0 w 1495"/>
                  <a:gd name="T3" fmla="*/ 0 h 249"/>
                  <a:gd name="T4" fmla="*/ 107 w 1495"/>
                  <a:gd name="T5" fmla="*/ 249 h 249"/>
                  <a:gd name="T6" fmla="*/ 1388 w 1495"/>
                  <a:gd name="T7" fmla="*/ 249 h 249"/>
                  <a:gd name="T8" fmla="*/ 1495 w 1495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5" h="249">
                    <a:moveTo>
                      <a:pt x="1495" y="0"/>
                    </a:moveTo>
                    <a:lnTo>
                      <a:pt x="0" y="0"/>
                    </a:lnTo>
                    <a:lnTo>
                      <a:pt x="107" y="249"/>
                    </a:lnTo>
                    <a:lnTo>
                      <a:pt x="1388" y="249"/>
                    </a:lnTo>
                    <a:lnTo>
                      <a:pt x="1495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5" name="ïšļïdè">
                <a:extLst>
                  <a:ext uri="{FF2B5EF4-FFF2-40B4-BE49-F238E27FC236}">
                    <a16:creationId xmlns:a16="http://schemas.microsoft.com/office/drawing/2014/main" id="{C25D9BB1-B961-4DE0-99AB-AF06812FE1EC}"/>
                  </a:ext>
                </a:extLst>
              </p:cNvPr>
              <p:cNvSpPr/>
              <p:nvPr/>
            </p:nvSpPr>
            <p:spPr bwMode="auto">
              <a:xfrm>
                <a:off x="1769" y="2170"/>
                <a:ext cx="304" cy="50"/>
              </a:xfrm>
              <a:custGeom>
                <a:avLst/>
                <a:gdLst>
                  <a:gd name="T0" fmla="*/ 1521 w 1521"/>
                  <a:gd name="T1" fmla="*/ 0 h 248"/>
                  <a:gd name="T2" fmla="*/ 0 w 1521"/>
                  <a:gd name="T3" fmla="*/ 0 h 248"/>
                  <a:gd name="T4" fmla="*/ 107 w 1521"/>
                  <a:gd name="T5" fmla="*/ 248 h 248"/>
                  <a:gd name="T6" fmla="*/ 1414 w 1521"/>
                  <a:gd name="T7" fmla="*/ 248 h 248"/>
                  <a:gd name="T8" fmla="*/ 1521 w 152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21" h="248">
                    <a:moveTo>
                      <a:pt x="1521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414" y="248"/>
                    </a:lnTo>
                    <a:lnTo>
                      <a:pt x="1521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6" name="îS1iďê">
                <a:extLst>
                  <a:ext uri="{FF2B5EF4-FFF2-40B4-BE49-F238E27FC236}">
                    <a16:creationId xmlns:a16="http://schemas.microsoft.com/office/drawing/2014/main" id="{349CE158-3169-4722-98EF-F8AFC901409A}"/>
                  </a:ext>
                </a:extLst>
              </p:cNvPr>
              <p:cNvSpPr/>
              <p:nvPr/>
            </p:nvSpPr>
            <p:spPr bwMode="auto">
              <a:xfrm>
                <a:off x="1766" y="2164"/>
                <a:ext cx="310" cy="49"/>
              </a:xfrm>
              <a:custGeom>
                <a:avLst/>
                <a:gdLst>
                  <a:gd name="T0" fmla="*/ 1547 w 1547"/>
                  <a:gd name="T1" fmla="*/ 0 h 248"/>
                  <a:gd name="T2" fmla="*/ 0 w 1547"/>
                  <a:gd name="T3" fmla="*/ 0 h 248"/>
                  <a:gd name="T4" fmla="*/ 107 w 1547"/>
                  <a:gd name="T5" fmla="*/ 248 h 248"/>
                  <a:gd name="T6" fmla="*/ 1440 w 1547"/>
                  <a:gd name="T7" fmla="*/ 248 h 248"/>
                  <a:gd name="T8" fmla="*/ 1547 w 154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47" h="248">
                    <a:moveTo>
                      <a:pt x="1547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440" y="248"/>
                    </a:lnTo>
                    <a:lnTo>
                      <a:pt x="1547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7" name="iṧlîḑè">
                <a:extLst>
                  <a:ext uri="{FF2B5EF4-FFF2-40B4-BE49-F238E27FC236}">
                    <a16:creationId xmlns:a16="http://schemas.microsoft.com/office/drawing/2014/main" id="{305CEE1B-B373-4A0B-B4DD-48A714D4FFC9}"/>
                  </a:ext>
                </a:extLst>
              </p:cNvPr>
              <p:cNvSpPr/>
              <p:nvPr/>
            </p:nvSpPr>
            <p:spPr bwMode="auto">
              <a:xfrm>
                <a:off x="1764" y="2158"/>
                <a:ext cx="315" cy="49"/>
              </a:xfrm>
              <a:custGeom>
                <a:avLst/>
                <a:gdLst>
                  <a:gd name="T0" fmla="*/ 1575 w 1575"/>
                  <a:gd name="T1" fmla="*/ 0 h 247"/>
                  <a:gd name="T2" fmla="*/ 0 w 1575"/>
                  <a:gd name="T3" fmla="*/ 0 h 247"/>
                  <a:gd name="T4" fmla="*/ 107 w 1575"/>
                  <a:gd name="T5" fmla="*/ 247 h 247"/>
                  <a:gd name="T6" fmla="*/ 1468 w 1575"/>
                  <a:gd name="T7" fmla="*/ 247 h 247"/>
                  <a:gd name="T8" fmla="*/ 1575 w 1575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5" h="247">
                    <a:moveTo>
                      <a:pt x="1575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468" y="247"/>
                    </a:lnTo>
                    <a:lnTo>
                      <a:pt x="1575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8" name="îṣ1iḍé">
                <a:extLst>
                  <a:ext uri="{FF2B5EF4-FFF2-40B4-BE49-F238E27FC236}">
                    <a16:creationId xmlns:a16="http://schemas.microsoft.com/office/drawing/2014/main" id="{F22C0A08-6899-4D98-9507-843B08BFF700}"/>
                  </a:ext>
                </a:extLst>
              </p:cNvPr>
              <p:cNvSpPr/>
              <p:nvPr/>
            </p:nvSpPr>
            <p:spPr bwMode="auto">
              <a:xfrm>
                <a:off x="1761" y="2152"/>
                <a:ext cx="320" cy="49"/>
              </a:xfrm>
              <a:custGeom>
                <a:avLst/>
                <a:gdLst>
                  <a:gd name="T0" fmla="*/ 1601 w 1601"/>
                  <a:gd name="T1" fmla="*/ 0 h 247"/>
                  <a:gd name="T2" fmla="*/ 0 w 1601"/>
                  <a:gd name="T3" fmla="*/ 0 h 247"/>
                  <a:gd name="T4" fmla="*/ 107 w 1601"/>
                  <a:gd name="T5" fmla="*/ 247 h 247"/>
                  <a:gd name="T6" fmla="*/ 1494 w 1601"/>
                  <a:gd name="T7" fmla="*/ 247 h 247"/>
                  <a:gd name="T8" fmla="*/ 1601 w 1601"/>
                  <a:gd name="T9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01" h="247">
                    <a:moveTo>
                      <a:pt x="1601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494" y="247"/>
                    </a:lnTo>
                    <a:lnTo>
                      <a:pt x="1601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9" name="i$ļiḓé">
                <a:extLst>
                  <a:ext uri="{FF2B5EF4-FFF2-40B4-BE49-F238E27FC236}">
                    <a16:creationId xmlns:a16="http://schemas.microsoft.com/office/drawing/2014/main" id="{6C06A4D2-E95B-43FD-9D3A-8F77BFA48FBD}"/>
                  </a:ext>
                </a:extLst>
              </p:cNvPr>
              <p:cNvSpPr/>
              <p:nvPr/>
            </p:nvSpPr>
            <p:spPr bwMode="auto">
              <a:xfrm>
                <a:off x="1758" y="2145"/>
                <a:ext cx="326" cy="50"/>
              </a:xfrm>
              <a:custGeom>
                <a:avLst/>
                <a:gdLst>
                  <a:gd name="T0" fmla="*/ 1627 w 1627"/>
                  <a:gd name="T1" fmla="*/ 0 h 248"/>
                  <a:gd name="T2" fmla="*/ 0 w 1627"/>
                  <a:gd name="T3" fmla="*/ 0 h 248"/>
                  <a:gd name="T4" fmla="*/ 106 w 1627"/>
                  <a:gd name="T5" fmla="*/ 248 h 248"/>
                  <a:gd name="T6" fmla="*/ 1521 w 1627"/>
                  <a:gd name="T7" fmla="*/ 248 h 248"/>
                  <a:gd name="T8" fmla="*/ 1627 w 1627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27" h="248">
                    <a:moveTo>
                      <a:pt x="1627" y="0"/>
                    </a:moveTo>
                    <a:lnTo>
                      <a:pt x="0" y="0"/>
                    </a:lnTo>
                    <a:lnTo>
                      <a:pt x="106" y="248"/>
                    </a:lnTo>
                    <a:lnTo>
                      <a:pt x="1521" y="248"/>
                    </a:lnTo>
                    <a:lnTo>
                      <a:pt x="1627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0" name="îš1îdé">
                <a:extLst>
                  <a:ext uri="{FF2B5EF4-FFF2-40B4-BE49-F238E27FC236}">
                    <a16:creationId xmlns:a16="http://schemas.microsoft.com/office/drawing/2014/main" id="{73137891-EB4C-475F-AB2F-C29C7804192A}"/>
                  </a:ext>
                </a:extLst>
              </p:cNvPr>
              <p:cNvSpPr/>
              <p:nvPr/>
            </p:nvSpPr>
            <p:spPr bwMode="auto">
              <a:xfrm>
                <a:off x="1756" y="2139"/>
                <a:ext cx="331" cy="50"/>
              </a:xfrm>
              <a:custGeom>
                <a:avLst/>
                <a:gdLst>
                  <a:gd name="T0" fmla="*/ 1655 w 1655"/>
                  <a:gd name="T1" fmla="*/ 0 h 248"/>
                  <a:gd name="T2" fmla="*/ 0 w 1655"/>
                  <a:gd name="T3" fmla="*/ 0 h 248"/>
                  <a:gd name="T4" fmla="*/ 107 w 1655"/>
                  <a:gd name="T5" fmla="*/ 248 h 248"/>
                  <a:gd name="T6" fmla="*/ 1548 w 1655"/>
                  <a:gd name="T7" fmla="*/ 248 h 248"/>
                  <a:gd name="T8" fmla="*/ 1655 w 165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55" h="248">
                    <a:moveTo>
                      <a:pt x="1655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548" y="248"/>
                    </a:lnTo>
                    <a:lnTo>
                      <a:pt x="1655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0" name="íṩliḑe">
              <a:extLst>
                <a:ext uri="{FF2B5EF4-FFF2-40B4-BE49-F238E27FC236}">
                  <a16:creationId xmlns:a16="http://schemas.microsoft.com/office/drawing/2014/main" id="{FA6B76CC-787D-413F-9C37-D186A4C7845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07808" y="1325976"/>
              <a:ext cx="1176366" cy="1102853"/>
              <a:chOff x="1729" y="1848"/>
              <a:chExt cx="384" cy="360"/>
            </a:xfrm>
          </p:grpSpPr>
          <p:sp>
            <p:nvSpPr>
              <p:cNvPr id="1811" name="ïš1îďê">
                <a:extLst>
                  <a:ext uri="{FF2B5EF4-FFF2-40B4-BE49-F238E27FC236}">
                    <a16:creationId xmlns:a16="http://schemas.microsoft.com/office/drawing/2014/main" id="{2FDA65FB-AE48-4F8C-BEE4-D8238F73C7D9}"/>
                  </a:ext>
                </a:extLst>
              </p:cNvPr>
              <p:cNvSpPr/>
              <p:nvPr/>
            </p:nvSpPr>
            <p:spPr bwMode="auto">
              <a:xfrm>
                <a:off x="1753" y="2133"/>
                <a:ext cx="336" cy="50"/>
              </a:xfrm>
              <a:custGeom>
                <a:avLst/>
                <a:gdLst>
                  <a:gd name="T0" fmla="*/ 1681 w 1681"/>
                  <a:gd name="T1" fmla="*/ 0 h 248"/>
                  <a:gd name="T2" fmla="*/ 0 w 1681"/>
                  <a:gd name="T3" fmla="*/ 0 h 248"/>
                  <a:gd name="T4" fmla="*/ 107 w 1681"/>
                  <a:gd name="T5" fmla="*/ 248 h 248"/>
                  <a:gd name="T6" fmla="*/ 1574 w 1681"/>
                  <a:gd name="T7" fmla="*/ 248 h 248"/>
                  <a:gd name="T8" fmla="*/ 1681 w 1681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681" h="248">
                    <a:moveTo>
                      <a:pt x="1681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574" y="248"/>
                    </a:lnTo>
                    <a:lnTo>
                      <a:pt x="1681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2" name="ïšľïḍé">
                <a:extLst>
                  <a:ext uri="{FF2B5EF4-FFF2-40B4-BE49-F238E27FC236}">
                    <a16:creationId xmlns:a16="http://schemas.microsoft.com/office/drawing/2014/main" id="{E1836DD5-C7A5-47EE-A467-8D1D8FEDE064}"/>
                  </a:ext>
                </a:extLst>
              </p:cNvPr>
              <p:cNvSpPr/>
              <p:nvPr/>
            </p:nvSpPr>
            <p:spPr bwMode="auto">
              <a:xfrm>
                <a:off x="1750" y="2127"/>
                <a:ext cx="342" cy="49"/>
              </a:xfrm>
              <a:custGeom>
                <a:avLst/>
                <a:gdLst>
                  <a:gd name="T0" fmla="*/ 1708 w 1708"/>
                  <a:gd name="T1" fmla="*/ 0 h 249"/>
                  <a:gd name="T2" fmla="*/ 0 w 1708"/>
                  <a:gd name="T3" fmla="*/ 0 h 249"/>
                  <a:gd name="T4" fmla="*/ 106 w 1708"/>
                  <a:gd name="T5" fmla="*/ 249 h 249"/>
                  <a:gd name="T6" fmla="*/ 1601 w 1708"/>
                  <a:gd name="T7" fmla="*/ 249 h 249"/>
                  <a:gd name="T8" fmla="*/ 1708 w 1708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08" h="249">
                    <a:moveTo>
                      <a:pt x="1708" y="0"/>
                    </a:moveTo>
                    <a:lnTo>
                      <a:pt x="0" y="0"/>
                    </a:lnTo>
                    <a:lnTo>
                      <a:pt x="106" y="249"/>
                    </a:lnTo>
                    <a:lnTo>
                      <a:pt x="1601" y="249"/>
                    </a:lnTo>
                    <a:lnTo>
                      <a:pt x="1708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3" name="îšḻïḍé">
                <a:extLst>
                  <a:ext uri="{FF2B5EF4-FFF2-40B4-BE49-F238E27FC236}">
                    <a16:creationId xmlns:a16="http://schemas.microsoft.com/office/drawing/2014/main" id="{A115755F-28FB-4B19-B78E-2B884821E504}"/>
                  </a:ext>
                </a:extLst>
              </p:cNvPr>
              <p:cNvSpPr/>
              <p:nvPr/>
            </p:nvSpPr>
            <p:spPr bwMode="auto">
              <a:xfrm>
                <a:off x="1748" y="2121"/>
                <a:ext cx="347" cy="49"/>
              </a:xfrm>
              <a:custGeom>
                <a:avLst/>
                <a:gdLst>
                  <a:gd name="T0" fmla="*/ 1735 w 1735"/>
                  <a:gd name="T1" fmla="*/ 0 h 248"/>
                  <a:gd name="T2" fmla="*/ 0 w 1735"/>
                  <a:gd name="T3" fmla="*/ 0 h 248"/>
                  <a:gd name="T4" fmla="*/ 107 w 1735"/>
                  <a:gd name="T5" fmla="*/ 248 h 248"/>
                  <a:gd name="T6" fmla="*/ 1628 w 1735"/>
                  <a:gd name="T7" fmla="*/ 248 h 248"/>
                  <a:gd name="T8" fmla="*/ 1735 w 1735"/>
                  <a:gd name="T9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35" h="248">
                    <a:moveTo>
                      <a:pt x="1735" y="0"/>
                    </a:moveTo>
                    <a:lnTo>
                      <a:pt x="0" y="0"/>
                    </a:lnTo>
                    <a:lnTo>
                      <a:pt x="107" y="248"/>
                    </a:lnTo>
                    <a:lnTo>
                      <a:pt x="1628" y="248"/>
                    </a:lnTo>
                    <a:lnTo>
                      <a:pt x="1735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4" name="íṧľïḑê">
                <a:extLst>
                  <a:ext uri="{FF2B5EF4-FFF2-40B4-BE49-F238E27FC236}">
                    <a16:creationId xmlns:a16="http://schemas.microsoft.com/office/drawing/2014/main" id="{9CA445CC-558D-4863-AF93-9A4EC4183219}"/>
                  </a:ext>
                </a:extLst>
              </p:cNvPr>
              <p:cNvSpPr/>
              <p:nvPr/>
            </p:nvSpPr>
            <p:spPr bwMode="auto">
              <a:xfrm>
                <a:off x="1745" y="2114"/>
                <a:ext cx="352" cy="50"/>
              </a:xfrm>
              <a:custGeom>
                <a:avLst/>
                <a:gdLst>
                  <a:gd name="T0" fmla="*/ 1760 w 1760"/>
                  <a:gd name="T1" fmla="*/ 0 h 249"/>
                  <a:gd name="T2" fmla="*/ 0 w 1760"/>
                  <a:gd name="T3" fmla="*/ 0 h 249"/>
                  <a:gd name="T4" fmla="*/ 107 w 1760"/>
                  <a:gd name="T5" fmla="*/ 247 h 249"/>
                  <a:gd name="T6" fmla="*/ 1653 w 1760"/>
                  <a:gd name="T7" fmla="*/ 249 h 249"/>
                  <a:gd name="T8" fmla="*/ 1760 w 1760"/>
                  <a:gd name="T9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60" h="249">
                    <a:moveTo>
                      <a:pt x="1760" y="0"/>
                    </a:moveTo>
                    <a:lnTo>
                      <a:pt x="0" y="0"/>
                    </a:lnTo>
                    <a:lnTo>
                      <a:pt x="107" y="247"/>
                    </a:lnTo>
                    <a:lnTo>
                      <a:pt x="1653" y="249"/>
                    </a:lnTo>
                    <a:lnTo>
                      <a:pt x="176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5" name="ïṩľíḑê">
                <a:extLst>
                  <a:ext uri="{FF2B5EF4-FFF2-40B4-BE49-F238E27FC236}">
                    <a16:creationId xmlns:a16="http://schemas.microsoft.com/office/drawing/2014/main" id="{9CCC6FC0-CAD5-48CB-8625-0D29D71A351C}"/>
                  </a:ext>
                </a:extLst>
              </p:cNvPr>
              <p:cNvSpPr/>
              <p:nvPr/>
            </p:nvSpPr>
            <p:spPr bwMode="auto">
              <a:xfrm>
                <a:off x="1742" y="2108"/>
                <a:ext cx="358" cy="50"/>
              </a:xfrm>
              <a:custGeom>
                <a:avLst/>
                <a:gdLst>
                  <a:gd name="T0" fmla="*/ 1787 w 1787"/>
                  <a:gd name="T1" fmla="*/ 0 h 248"/>
                  <a:gd name="T2" fmla="*/ 0 w 1787"/>
                  <a:gd name="T3" fmla="*/ 0 h 248"/>
                  <a:gd name="T4" fmla="*/ 4 w 1787"/>
                  <a:gd name="T5" fmla="*/ 10 h 248"/>
                  <a:gd name="T6" fmla="*/ 8 w 1787"/>
                  <a:gd name="T7" fmla="*/ 20 h 248"/>
                  <a:gd name="T8" fmla="*/ 106 w 1787"/>
                  <a:gd name="T9" fmla="*/ 248 h 248"/>
                  <a:gd name="T10" fmla="*/ 1680 w 1787"/>
                  <a:gd name="T11" fmla="*/ 248 h 248"/>
                  <a:gd name="T12" fmla="*/ 1783 w 1787"/>
                  <a:gd name="T13" fmla="*/ 9 h 248"/>
                  <a:gd name="T14" fmla="*/ 1785 w 1787"/>
                  <a:gd name="T15" fmla="*/ 5 h 248"/>
                  <a:gd name="T16" fmla="*/ 1787 w 1787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787" h="248">
                    <a:moveTo>
                      <a:pt x="1787" y="0"/>
                    </a:moveTo>
                    <a:lnTo>
                      <a:pt x="0" y="0"/>
                    </a:lnTo>
                    <a:lnTo>
                      <a:pt x="4" y="10"/>
                    </a:lnTo>
                    <a:lnTo>
                      <a:pt x="8" y="20"/>
                    </a:lnTo>
                    <a:lnTo>
                      <a:pt x="106" y="248"/>
                    </a:lnTo>
                    <a:lnTo>
                      <a:pt x="1680" y="248"/>
                    </a:lnTo>
                    <a:lnTo>
                      <a:pt x="1783" y="9"/>
                    </a:lnTo>
                    <a:lnTo>
                      <a:pt x="1785" y="5"/>
                    </a:lnTo>
                    <a:lnTo>
                      <a:pt x="1787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6" name="ïṡḷîḓê">
                <a:extLst>
                  <a:ext uri="{FF2B5EF4-FFF2-40B4-BE49-F238E27FC236}">
                    <a16:creationId xmlns:a16="http://schemas.microsoft.com/office/drawing/2014/main" id="{184C3B57-E031-431B-8625-565E29F858F9}"/>
                  </a:ext>
                </a:extLst>
              </p:cNvPr>
              <p:cNvSpPr/>
              <p:nvPr/>
            </p:nvSpPr>
            <p:spPr bwMode="auto">
              <a:xfrm>
                <a:off x="1740" y="2102"/>
                <a:ext cx="362" cy="50"/>
              </a:xfrm>
              <a:custGeom>
                <a:avLst/>
                <a:gdLst>
                  <a:gd name="T0" fmla="*/ 1809 w 1809"/>
                  <a:gd name="T1" fmla="*/ 0 h 248"/>
                  <a:gd name="T2" fmla="*/ 0 w 1809"/>
                  <a:gd name="T3" fmla="*/ 0 h 248"/>
                  <a:gd name="T4" fmla="*/ 9 w 1809"/>
                  <a:gd name="T5" fmla="*/ 27 h 248"/>
                  <a:gd name="T6" fmla="*/ 19 w 1809"/>
                  <a:gd name="T7" fmla="*/ 51 h 248"/>
                  <a:gd name="T8" fmla="*/ 104 w 1809"/>
                  <a:gd name="T9" fmla="*/ 248 h 248"/>
                  <a:gd name="T10" fmla="*/ 1704 w 1809"/>
                  <a:gd name="T11" fmla="*/ 248 h 248"/>
                  <a:gd name="T12" fmla="*/ 1794 w 1809"/>
                  <a:gd name="T13" fmla="*/ 40 h 248"/>
                  <a:gd name="T14" fmla="*/ 1802 w 1809"/>
                  <a:gd name="T15" fmla="*/ 22 h 248"/>
                  <a:gd name="T16" fmla="*/ 1809 w 1809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09" h="248">
                    <a:moveTo>
                      <a:pt x="1809" y="0"/>
                    </a:moveTo>
                    <a:lnTo>
                      <a:pt x="0" y="0"/>
                    </a:lnTo>
                    <a:lnTo>
                      <a:pt x="9" y="27"/>
                    </a:lnTo>
                    <a:lnTo>
                      <a:pt x="19" y="51"/>
                    </a:lnTo>
                    <a:lnTo>
                      <a:pt x="104" y="248"/>
                    </a:lnTo>
                    <a:lnTo>
                      <a:pt x="1704" y="248"/>
                    </a:lnTo>
                    <a:lnTo>
                      <a:pt x="1794" y="40"/>
                    </a:lnTo>
                    <a:lnTo>
                      <a:pt x="1802" y="22"/>
                    </a:lnTo>
                    <a:lnTo>
                      <a:pt x="1809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7" name="íSḷiḋé">
                <a:extLst>
                  <a:ext uri="{FF2B5EF4-FFF2-40B4-BE49-F238E27FC236}">
                    <a16:creationId xmlns:a16="http://schemas.microsoft.com/office/drawing/2014/main" id="{3887A2E4-88AC-467C-9C21-C53849F081B1}"/>
                  </a:ext>
                </a:extLst>
              </p:cNvPr>
              <p:cNvSpPr/>
              <p:nvPr/>
            </p:nvSpPr>
            <p:spPr bwMode="auto">
              <a:xfrm>
                <a:off x="1738" y="2096"/>
                <a:ext cx="366" cy="49"/>
              </a:xfrm>
              <a:custGeom>
                <a:avLst/>
                <a:gdLst>
                  <a:gd name="T0" fmla="*/ 1829 w 1829"/>
                  <a:gd name="T1" fmla="*/ 0 h 248"/>
                  <a:gd name="T2" fmla="*/ 0 w 1829"/>
                  <a:gd name="T3" fmla="*/ 0 h 248"/>
                  <a:gd name="T4" fmla="*/ 13 w 1829"/>
                  <a:gd name="T5" fmla="*/ 43 h 248"/>
                  <a:gd name="T6" fmla="*/ 29 w 1829"/>
                  <a:gd name="T7" fmla="*/ 82 h 248"/>
                  <a:gd name="T8" fmla="*/ 101 w 1829"/>
                  <a:gd name="T9" fmla="*/ 248 h 248"/>
                  <a:gd name="T10" fmla="*/ 1727 w 1829"/>
                  <a:gd name="T11" fmla="*/ 248 h 248"/>
                  <a:gd name="T12" fmla="*/ 1804 w 1829"/>
                  <a:gd name="T13" fmla="*/ 71 h 248"/>
                  <a:gd name="T14" fmla="*/ 1817 w 1829"/>
                  <a:gd name="T15" fmla="*/ 38 h 248"/>
                  <a:gd name="T16" fmla="*/ 1829 w 1829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29" h="248">
                    <a:moveTo>
                      <a:pt x="1829" y="0"/>
                    </a:moveTo>
                    <a:lnTo>
                      <a:pt x="0" y="0"/>
                    </a:lnTo>
                    <a:lnTo>
                      <a:pt x="13" y="43"/>
                    </a:lnTo>
                    <a:lnTo>
                      <a:pt x="29" y="82"/>
                    </a:lnTo>
                    <a:lnTo>
                      <a:pt x="101" y="248"/>
                    </a:lnTo>
                    <a:lnTo>
                      <a:pt x="1727" y="248"/>
                    </a:lnTo>
                    <a:lnTo>
                      <a:pt x="1804" y="71"/>
                    </a:lnTo>
                    <a:lnTo>
                      <a:pt x="1817" y="38"/>
                    </a:lnTo>
                    <a:lnTo>
                      <a:pt x="1829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8" name="íṩḷiḑê">
                <a:extLst>
                  <a:ext uri="{FF2B5EF4-FFF2-40B4-BE49-F238E27FC236}">
                    <a16:creationId xmlns:a16="http://schemas.microsoft.com/office/drawing/2014/main" id="{CBA18CBC-B8C6-4FFD-901B-45633039DC99}"/>
                  </a:ext>
                </a:extLst>
              </p:cNvPr>
              <p:cNvSpPr/>
              <p:nvPr/>
            </p:nvSpPr>
            <p:spPr bwMode="auto">
              <a:xfrm>
                <a:off x="1737" y="2090"/>
                <a:ext cx="369" cy="49"/>
              </a:xfrm>
              <a:custGeom>
                <a:avLst/>
                <a:gdLst>
                  <a:gd name="T0" fmla="*/ 1845 w 1845"/>
                  <a:gd name="T1" fmla="*/ 0 h 248"/>
                  <a:gd name="T2" fmla="*/ 0 w 1845"/>
                  <a:gd name="T3" fmla="*/ 0 h 248"/>
                  <a:gd name="T4" fmla="*/ 17 w 1845"/>
                  <a:gd name="T5" fmla="*/ 60 h 248"/>
                  <a:gd name="T6" fmla="*/ 37 w 1845"/>
                  <a:gd name="T7" fmla="*/ 113 h 248"/>
                  <a:gd name="T8" fmla="*/ 95 w 1845"/>
                  <a:gd name="T9" fmla="*/ 248 h 248"/>
                  <a:gd name="T10" fmla="*/ 1749 w 1845"/>
                  <a:gd name="T11" fmla="*/ 248 h 248"/>
                  <a:gd name="T12" fmla="*/ 1812 w 1845"/>
                  <a:gd name="T13" fmla="*/ 102 h 248"/>
                  <a:gd name="T14" fmla="*/ 1830 w 1845"/>
                  <a:gd name="T15" fmla="*/ 56 h 248"/>
                  <a:gd name="T16" fmla="*/ 1845 w 1845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45" h="248">
                    <a:moveTo>
                      <a:pt x="1845" y="0"/>
                    </a:moveTo>
                    <a:lnTo>
                      <a:pt x="0" y="0"/>
                    </a:lnTo>
                    <a:lnTo>
                      <a:pt x="17" y="60"/>
                    </a:lnTo>
                    <a:lnTo>
                      <a:pt x="37" y="113"/>
                    </a:lnTo>
                    <a:lnTo>
                      <a:pt x="95" y="248"/>
                    </a:lnTo>
                    <a:lnTo>
                      <a:pt x="1749" y="248"/>
                    </a:lnTo>
                    <a:lnTo>
                      <a:pt x="1812" y="102"/>
                    </a:lnTo>
                    <a:lnTo>
                      <a:pt x="1830" y="56"/>
                    </a:lnTo>
                    <a:lnTo>
                      <a:pt x="1845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9" name="ïšļîḋè">
                <a:extLst>
                  <a:ext uri="{FF2B5EF4-FFF2-40B4-BE49-F238E27FC236}">
                    <a16:creationId xmlns:a16="http://schemas.microsoft.com/office/drawing/2014/main" id="{42AC6089-DD58-4900-B6A5-B37FFBB0B4B3}"/>
                  </a:ext>
                </a:extLst>
              </p:cNvPr>
              <p:cNvSpPr/>
              <p:nvPr/>
            </p:nvSpPr>
            <p:spPr bwMode="auto">
              <a:xfrm>
                <a:off x="1735" y="2084"/>
                <a:ext cx="372" cy="49"/>
              </a:xfrm>
              <a:custGeom>
                <a:avLst/>
                <a:gdLst>
                  <a:gd name="T0" fmla="*/ 1862 w 1862"/>
                  <a:gd name="T1" fmla="*/ 0 h 247"/>
                  <a:gd name="T2" fmla="*/ 0 w 1862"/>
                  <a:gd name="T3" fmla="*/ 0 h 247"/>
                  <a:gd name="T4" fmla="*/ 10 w 1862"/>
                  <a:gd name="T5" fmla="*/ 39 h 247"/>
                  <a:gd name="T6" fmla="*/ 32 w 1862"/>
                  <a:gd name="T7" fmla="*/ 111 h 247"/>
                  <a:gd name="T8" fmla="*/ 45 w 1862"/>
                  <a:gd name="T9" fmla="*/ 143 h 247"/>
                  <a:gd name="T10" fmla="*/ 90 w 1862"/>
                  <a:gd name="T11" fmla="*/ 247 h 247"/>
                  <a:gd name="T12" fmla="*/ 1770 w 1862"/>
                  <a:gd name="T13" fmla="*/ 247 h 247"/>
                  <a:gd name="T14" fmla="*/ 1820 w 1862"/>
                  <a:gd name="T15" fmla="*/ 132 h 247"/>
                  <a:gd name="T16" fmla="*/ 1832 w 1862"/>
                  <a:gd name="T17" fmla="*/ 104 h 247"/>
                  <a:gd name="T18" fmla="*/ 1852 w 1862"/>
                  <a:gd name="T19" fmla="*/ 37 h 247"/>
                  <a:gd name="T20" fmla="*/ 1862 w 1862"/>
                  <a:gd name="T21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62" h="247">
                    <a:moveTo>
                      <a:pt x="1862" y="0"/>
                    </a:moveTo>
                    <a:lnTo>
                      <a:pt x="0" y="0"/>
                    </a:lnTo>
                    <a:lnTo>
                      <a:pt x="10" y="39"/>
                    </a:lnTo>
                    <a:lnTo>
                      <a:pt x="32" y="111"/>
                    </a:lnTo>
                    <a:lnTo>
                      <a:pt x="45" y="143"/>
                    </a:lnTo>
                    <a:lnTo>
                      <a:pt x="90" y="247"/>
                    </a:lnTo>
                    <a:lnTo>
                      <a:pt x="1770" y="247"/>
                    </a:lnTo>
                    <a:lnTo>
                      <a:pt x="1820" y="132"/>
                    </a:lnTo>
                    <a:lnTo>
                      <a:pt x="1832" y="104"/>
                    </a:lnTo>
                    <a:lnTo>
                      <a:pt x="1852" y="37"/>
                    </a:lnTo>
                    <a:lnTo>
                      <a:pt x="1862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0" name="íSliḓè">
                <a:extLst>
                  <a:ext uri="{FF2B5EF4-FFF2-40B4-BE49-F238E27FC236}">
                    <a16:creationId xmlns:a16="http://schemas.microsoft.com/office/drawing/2014/main" id="{7CAC7977-2E61-4FE2-A3B3-8F9153AE4774}"/>
                  </a:ext>
                </a:extLst>
              </p:cNvPr>
              <p:cNvSpPr/>
              <p:nvPr/>
            </p:nvSpPr>
            <p:spPr bwMode="auto">
              <a:xfrm>
                <a:off x="1734" y="2077"/>
                <a:ext cx="375" cy="50"/>
              </a:xfrm>
              <a:custGeom>
                <a:avLst/>
                <a:gdLst>
                  <a:gd name="T0" fmla="*/ 1875 w 1875"/>
                  <a:gd name="T1" fmla="*/ 0 h 248"/>
                  <a:gd name="T2" fmla="*/ 0 w 1875"/>
                  <a:gd name="T3" fmla="*/ 0 h 248"/>
                  <a:gd name="T4" fmla="*/ 11 w 1875"/>
                  <a:gd name="T5" fmla="*/ 47 h 248"/>
                  <a:gd name="T6" fmla="*/ 36 w 1875"/>
                  <a:gd name="T7" fmla="*/ 135 h 248"/>
                  <a:gd name="T8" fmla="*/ 52 w 1875"/>
                  <a:gd name="T9" fmla="*/ 174 h 248"/>
                  <a:gd name="T10" fmla="*/ 84 w 1875"/>
                  <a:gd name="T11" fmla="*/ 248 h 248"/>
                  <a:gd name="T12" fmla="*/ 1790 w 1875"/>
                  <a:gd name="T13" fmla="*/ 248 h 248"/>
                  <a:gd name="T14" fmla="*/ 1827 w 1875"/>
                  <a:gd name="T15" fmla="*/ 163 h 248"/>
                  <a:gd name="T16" fmla="*/ 1841 w 1875"/>
                  <a:gd name="T17" fmla="*/ 129 h 248"/>
                  <a:gd name="T18" fmla="*/ 1866 w 1875"/>
                  <a:gd name="T19" fmla="*/ 45 h 248"/>
                  <a:gd name="T20" fmla="*/ 1875 w 1875"/>
                  <a:gd name="T21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75" h="248">
                    <a:moveTo>
                      <a:pt x="1875" y="0"/>
                    </a:moveTo>
                    <a:lnTo>
                      <a:pt x="0" y="0"/>
                    </a:lnTo>
                    <a:lnTo>
                      <a:pt x="11" y="47"/>
                    </a:lnTo>
                    <a:lnTo>
                      <a:pt x="36" y="135"/>
                    </a:lnTo>
                    <a:lnTo>
                      <a:pt x="52" y="174"/>
                    </a:lnTo>
                    <a:lnTo>
                      <a:pt x="84" y="248"/>
                    </a:lnTo>
                    <a:lnTo>
                      <a:pt x="1790" y="248"/>
                    </a:lnTo>
                    <a:lnTo>
                      <a:pt x="1827" y="163"/>
                    </a:lnTo>
                    <a:lnTo>
                      <a:pt x="1841" y="129"/>
                    </a:lnTo>
                    <a:lnTo>
                      <a:pt x="1866" y="45"/>
                    </a:lnTo>
                    <a:lnTo>
                      <a:pt x="1875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1" name="îṥľîďê">
                <a:extLst>
                  <a:ext uri="{FF2B5EF4-FFF2-40B4-BE49-F238E27FC236}">
                    <a16:creationId xmlns:a16="http://schemas.microsoft.com/office/drawing/2014/main" id="{9671B630-C5D9-4BF0-90E4-C661C6CE2776}"/>
                  </a:ext>
                </a:extLst>
              </p:cNvPr>
              <p:cNvSpPr/>
              <p:nvPr/>
            </p:nvSpPr>
            <p:spPr bwMode="auto">
              <a:xfrm>
                <a:off x="1733" y="2071"/>
                <a:ext cx="377" cy="50"/>
              </a:xfrm>
              <a:custGeom>
                <a:avLst/>
                <a:gdLst>
                  <a:gd name="T0" fmla="*/ 1886 w 1886"/>
                  <a:gd name="T1" fmla="*/ 0 h 248"/>
                  <a:gd name="T2" fmla="*/ 0 w 1886"/>
                  <a:gd name="T3" fmla="*/ 0 h 248"/>
                  <a:gd name="T4" fmla="*/ 10 w 1886"/>
                  <a:gd name="T5" fmla="*/ 55 h 248"/>
                  <a:gd name="T6" fmla="*/ 39 w 1886"/>
                  <a:gd name="T7" fmla="*/ 159 h 248"/>
                  <a:gd name="T8" fmla="*/ 57 w 1886"/>
                  <a:gd name="T9" fmla="*/ 205 h 248"/>
                  <a:gd name="T10" fmla="*/ 75 w 1886"/>
                  <a:gd name="T11" fmla="*/ 248 h 248"/>
                  <a:gd name="T12" fmla="*/ 1809 w 1886"/>
                  <a:gd name="T13" fmla="*/ 248 h 248"/>
                  <a:gd name="T14" fmla="*/ 1832 w 1886"/>
                  <a:gd name="T15" fmla="*/ 194 h 248"/>
                  <a:gd name="T16" fmla="*/ 1848 w 1886"/>
                  <a:gd name="T17" fmla="*/ 154 h 248"/>
                  <a:gd name="T18" fmla="*/ 1876 w 1886"/>
                  <a:gd name="T19" fmla="*/ 53 h 248"/>
                  <a:gd name="T20" fmla="*/ 1886 w 1886"/>
                  <a:gd name="T21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86" h="248">
                    <a:moveTo>
                      <a:pt x="1886" y="0"/>
                    </a:moveTo>
                    <a:lnTo>
                      <a:pt x="0" y="0"/>
                    </a:lnTo>
                    <a:lnTo>
                      <a:pt x="10" y="55"/>
                    </a:lnTo>
                    <a:lnTo>
                      <a:pt x="39" y="159"/>
                    </a:lnTo>
                    <a:lnTo>
                      <a:pt x="57" y="205"/>
                    </a:lnTo>
                    <a:lnTo>
                      <a:pt x="75" y="248"/>
                    </a:lnTo>
                    <a:lnTo>
                      <a:pt x="1809" y="248"/>
                    </a:lnTo>
                    <a:lnTo>
                      <a:pt x="1832" y="194"/>
                    </a:lnTo>
                    <a:lnTo>
                      <a:pt x="1848" y="154"/>
                    </a:lnTo>
                    <a:lnTo>
                      <a:pt x="1876" y="53"/>
                    </a:lnTo>
                    <a:lnTo>
                      <a:pt x="1886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2" name="ïS1iḍè">
                <a:extLst>
                  <a:ext uri="{FF2B5EF4-FFF2-40B4-BE49-F238E27FC236}">
                    <a16:creationId xmlns:a16="http://schemas.microsoft.com/office/drawing/2014/main" id="{8D10E351-C5E1-4315-BF3A-7C32020586AC}"/>
                  </a:ext>
                </a:extLst>
              </p:cNvPr>
              <p:cNvSpPr/>
              <p:nvPr/>
            </p:nvSpPr>
            <p:spPr bwMode="auto">
              <a:xfrm>
                <a:off x="1732" y="2065"/>
                <a:ext cx="379" cy="50"/>
              </a:xfrm>
              <a:custGeom>
                <a:avLst/>
                <a:gdLst>
                  <a:gd name="T0" fmla="*/ 1895 w 1895"/>
                  <a:gd name="T1" fmla="*/ 0 h 249"/>
                  <a:gd name="T2" fmla="*/ 0 w 1895"/>
                  <a:gd name="T3" fmla="*/ 0 h 249"/>
                  <a:gd name="T4" fmla="*/ 10 w 1895"/>
                  <a:gd name="T5" fmla="*/ 64 h 249"/>
                  <a:gd name="T6" fmla="*/ 42 w 1895"/>
                  <a:gd name="T7" fmla="*/ 185 h 249"/>
                  <a:gd name="T8" fmla="*/ 62 w 1895"/>
                  <a:gd name="T9" fmla="*/ 237 h 249"/>
                  <a:gd name="T10" fmla="*/ 67 w 1895"/>
                  <a:gd name="T11" fmla="*/ 249 h 249"/>
                  <a:gd name="T12" fmla="*/ 1827 w 1895"/>
                  <a:gd name="T13" fmla="*/ 249 h 249"/>
                  <a:gd name="T14" fmla="*/ 1837 w 1895"/>
                  <a:gd name="T15" fmla="*/ 226 h 249"/>
                  <a:gd name="T16" fmla="*/ 1855 w 1895"/>
                  <a:gd name="T17" fmla="*/ 180 h 249"/>
                  <a:gd name="T18" fmla="*/ 1885 w 1895"/>
                  <a:gd name="T19" fmla="*/ 63 h 249"/>
                  <a:gd name="T20" fmla="*/ 1895 w 1895"/>
                  <a:gd name="T21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95" h="249">
                    <a:moveTo>
                      <a:pt x="1895" y="0"/>
                    </a:moveTo>
                    <a:lnTo>
                      <a:pt x="0" y="0"/>
                    </a:lnTo>
                    <a:lnTo>
                      <a:pt x="10" y="64"/>
                    </a:lnTo>
                    <a:lnTo>
                      <a:pt x="42" y="185"/>
                    </a:lnTo>
                    <a:lnTo>
                      <a:pt x="62" y="237"/>
                    </a:lnTo>
                    <a:lnTo>
                      <a:pt x="67" y="249"/>
                    </a:lnTo>
                    <a:lnTo>
                      <a:pt x="1827" y="249"/>
                    </a:lnTo>
                    <a:lnTo>
                      <a:pt x="1837" y="226"/>
                    </a:lnTo>
                    <a:lnTo>
                      <a:pt x="1855" y="180"/>
                    </a:lnTo>
                    <a:lnTo>
                      <a:pt x="1885" y="63"/>
                    </a:lnTo>
                    <a:lnTo>
                      <a:pt x="1895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3" name="ï$ļïḍe">
                <a:extLst>
                  <a:ext uri="{FF2B5EF4-FFF2-40B4-BE49-F238E27FC236}">
                    <a16:creationId xmlns:a16="http://schemas.microsoft.com/office/drawing/2014/main" id="{0E33DB04-A239-4254-ACCC-1DF34DB1B1AF}"/>
                  </a:ext>
                </a:extLst>
              </p:cNvPr>
              <p:cNvSpPr/>
              <p:nvPr/>
            </p:nvSpPr>
            <p:spPr bwMode="auto">
              <a:xfrm>
                <a:off x="1731" y="2059"/>
                <a:ext cx="380" cy="49"/>
              </a:xfrm>
              <a:custGeom>
                <a:avLst/>
                <a:gdLst>
                  <a:gd name="T0" fmla="*/ 1903 w 1903"/>
                  <a:gd name="T1" fmla="*/ 0 h 249"/>
                  <a:gd name="T2" fmla="*/ 0 w 1903"/>
                  <a:gd name="T3" fmla="*/ 0 h 249"/>
                  <a:gd name="T4" fmla="*/ 8 w 1903"/>
                  <a:gd name="T5" fmla="*/ 65 h 249"/>
                  <a:gd name="T6" fmla="*/ 39 w 1903"/>
                  <a:gd name="T7" fmla="*/ 192 h 249"/>
                  <a:gd name="T8" fmla="*/ 58 w 1903"/>
                  <a:gd name="T9" fmla="*/ 249 h 249"/>
                  <a:gd name="T10" fmla="*/ 1845 w 1903"/>
                  <a:gd name="T11" fmla="*/ 249 h 249"/>
                  <a:gd name="T12" fmla="*/ 1864 w 1903"/>
                  <a:gd name="T13" fmla="*/ 196 h 249"/>
                  <a:gd name="T14" fmla="*/ 1894 w 1903"/>
                  <a:gd name="T15" fmla="*/ 67 h 249"/>
                  <a:gd name="T16" fmla="*/ 1903 w 1903"/>
                  <a:gd name="T17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3" h="249">
                    <a:moveTo>
                      <a:pt x="1903" y="0"/>
                    </a:moveTo>
                    <a:lnTo>
                      <a:pt x="0" y="0"/>
                    </a:lnTo>
                    <a:lnTo>
                      <a:pt x="8" y="65"/>
                    </a:lnTo>
                    <a:lnTo>
                      <a:pt x="39" y="192"/>
                    </a:lnTo>
                    <a:lnTo>
                      <a:pt x="58" y="249"/>
                    </a:lnTo>
                    <a:lnTo>
                      <a:pt x="1845" y="249"/>
                    </a:lnTo>
                    <a:lnTo>
                      <a:pt x="1864" y="196"/>
                    </a:lnTo>
                    <a:lnTo>
                      <a:pt x="1894" y="67"/>
                    </a:lnTo>
                    <a:lnTo>
                      <a:pt x="1903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4" name="išḻíḍé">
                <a:extLst>
                  <a:ext uri="{FF2B5EF4-FFF2-40B4-BE49-F238E27FC236}">
                    <a16:creationId xmlns:a16="http://schemas.microsoft.com/office/drawing/2014/main" id="{9ABE7B2C-4909-4712-A248-99E4DA1BF72B}"/>
                  </a:ext>
                </a:extLst>
              </p:cNvPr>
              <p:cNvSpPr/>
              <p:nvPr/>
            </p:nvSpPr>
            <p:spPr bwMode="auto">
              <a:xfrm>
                <a:off x="1730" y="2052"/>
                <a:ext cx="382" cy="50"/>
              </a:xfrm>
              <a:custGeom>
                <a:avLst/>
                <a:gdLst>
                  <a:gd name="T0" fmla="*/ 1909 w 1909"/>
                  <a:gd name="T1" fmla="*/ 0 h 248"/>
                  <a:gd name="T2" fmla="*/ 0 w 1909"/>
                  <a:gd name="T3" fmla="*/ 0 h 248"/>
                  <a:gd name="T4" fmla="*/ 6 w 1909"/>
                  <a:gd name="T5" fmla="*/ 63 h 248"/>
                  <a:gd name="T6" fmla="*/ 32 w 1909"/>
                  <a:gd name="T7" fmla="*/ 191 h 248"/>
                  <a:gd name="T8" fmla="*/ 50 w 1909"/>
                  <a:gd name="T9" fmla="*/ 248 h 248"/>
                  <a:gd name="T10" fmla="*/ 1859 w 1909"/>
                  <a:gd name="T11" fmla="*/ 248 h 248"/>
                  <a:gd name="T12" fmla="*/ 1876 w 1909"/>
                  <a:gd name="T13" fmla="*/ 193 h 248"/>
                  <a:gd name="T14" fmla="*/ 1903 w 1909"/>
                  <a:gd name="T15" fmla="*/ 64 h 248"/>
                  <a:gd name="T16" fmla="*/ 1909 w 1909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9" h="248">
                    <a:moveTo>
                      <a:pt x="1909" y="0"/>
                    </a:moveTo>
                    <a:lnTo>
                      <a:pt x="0" y="0"/>
                    </a:lnTo>
                    <a:lnTo>
                      <a:pt x="6" y="63"/>
                    </a:lnTo>
                    <a:lnTo>
                      <a:pt x="32" y="191"/>
                    </a:lnTo>
                    <a:lnTo>
                      <a:pt x="50" y="248"/>
                    </a:lnTo>
                    <a:lnTo>
                      <a:pt x="1859" y="248"/>
                    </a:lnTo>
                    <a:lnTo>
                      <a:pt x="1876" y="193"/>
                    </a:lnTo>
                    <a:lnTo>
                      <a:pt x="1903" y="64"/>
                    </a:lnTo>
                    <a:lnTo>
                      <a:pt x="1909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5" name="í$lídê">
                <a:extLst>
                  <a:ext uri="{FF2B5EF4-FFF2-40B4-BE49-F238E27FC236}">
                    <a16:creationId xmlns:a16="http://schemas.microsoft.com/office/drawing/2014/main" id="{84B62155-B128-48A4-8C8D-2E42A3D5E179}"/>
                  </a:ext>
                </a:extLst>
              </p:cNvPr>
              <p:cNvSpPr/>
              <p:nvPr/>
            </p:nvSpPr>
            <p:spPr bwMode="auto">
              <a:xfrm>
                <a:off x="1730" y="2046"/>
                <a:ext cx="383" cy="50"/>
              </a:xfrm>
              <a:custGeom>
                <a:avLst/>
                <a:gdLst>
                  <a:gd name="T0" fmla="*/ 1915 w 1915"/>
                  <a:gd name="T1" fmla="*/ 0 h 247"/>
                  <a:gd name="T2" fmla="*/ 0 w 1915"/>
                  <a:gd name="T3" fmla="*/ 0 h 247"/>
                  <a:gd name="T4" fmla="*/ 5 w 1915"/>
                  <a:gd name="T5" fmla="*/ 60 h 247"/>
                  <a:gd name="T6" fmla="*/ 26 w 1915"/>
                  <a:gd name="T7" fmla="*/ 188 h 247"/>
                  <a:gd name="T8" fmla="*/ 43 w 1915"/>
                  <a:gd name="T9" fmla="*/ 247 h 247"/>
                  <a:gd name="T10" fmla="*/ 1872 w 1915"/>
                  <a:gd name="T11" fmla="*/ 247 h 247"/>
                  <a:gd name="T12" fmla="*/ 1888 w 1915"/>
                  <a:gd name="T13" fmla="*/ 189 h 247"/>
                  <a:gd name="T14" fmla="*/ 1910 w 1915"/>
                  <a:gd name="T15" fmla="*/ 61 h 247"/>
                  <a:gd name="T16" fmla="*/ 1915 w 1915"/>
                  <a:gd name="T1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5" h="247">
                    <a:moveTo>
                      <a:pt x="1915" y="0"/>
                    </a:moveTo>
                    <a:lnTo>
                      <a:pt x="0" y="0"/>
                    </a:lnTo>
                    <a:lnTo>
                      <a:pt x="5" y="60"/>
                    </a:lnTo>
                    <a:lnTo>
                      <a:pt x="26" y="188"/>
                    </a:lnTo>
                    <a:lnTo>
                      <a:pt x="43" y="247"/>
                    </a:lnTo>
                    <a:lnTo>
                      <a:pt x="1872" y="247"/>
                    </a:lnTo>
                    <a:lnTo>
                      <a:pt x="1888" y="189"/>
                    </a:lnTo>
                    <a:lnTo>
                      <a:pt x="1910" y="61"/>
                    </a:lnTo>
                    <a:lnTo>
                      <a:pt x="1915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6" name="î$ľíḑé">
                <a:extLst>
                  <a:ext uri="{FF2B5EF4-FFF2-40B4-BE49-F238E27FC236}">
                    <a16:creationId xmlns:a16="http://schemas.microsoft.com/office/drawing/2014/main" id="{7EBDA58F-5DA0-4A8D-B847-A366E2926CB5}"/>
                  </a:ext>
                </a:extLst>
              </p:cNvPr>
              <p:cNvSpPr/>
              <p:nvPr/>
            </p:nvSpPr>
            <p:spPr bwMode="auto">
              <a:xfrm>
                <a:off x="1729" y="2040"/>
                <a:ext cx="384" cy="50"/>
              </a:xfrm>
              <a:custGeom>
                <a:avLst/>
                <a:gdLst>
                  <a:gd name="T0" fmla="*/ 1917 w 1917"/>
                  <a:gd name="T1" fmla="*/ 0 h 247"/>
                  <a:gd name="T2" fmla="*/ 0 w 1917"/>
                  <a:gd name="T3" fmla="*/ 0 h 247"/>
                  <a:gd name="T4" fmla="*/ 3 w 1917"/>
                  <a:gd name="T5" fmla="*/ 57 h 247"/>
                  <a:gd name="T6" fmla="*/ 21 w 1917"/>
                  <a:gd name="T7" fmla="*/ 185 h 247"/>
                  <a:gd name="T8" fmla="*/ 36 w 1917"/>
                  <a:gd name="T9" fmla="*/ 247 h 247"/>
                  <a:gd name="T10" fmla="*/ 1881 w 1917"/>
                  <a:gd name="T11" fmla="*/ 247 h 247"/>
                  <a:gd name="T12" fmla="*/ 1896 w 1917"/>
                  <a:gd name="T13" fmla="*/ 187 h 247"/>
                  <a:gd name="T14" fmla="*/ 1914 w 1917"/>
                  <a:gd name="T15" fmla="*/ 58 h 247"/>
                  <a:gd name="T16" fmla="*/ 1917 w 1917"/>
                  <a:gd name="T1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7" h="247">
                    <a:moveTo>
                      <a:pt x="1917" y="0"/>
                    </a:moveTo>
                    <a:lnTo>
                      <a:pt x="0" y="0"/>
                    </a:lnTo>
                    <a:lnTo>
                      <a:pt x="3" y="57"/>
                    </a:lnTo>
                    <a:lnTo>
                      <a:pt x="21" y="185"/>
                    </a:lnTo>
                    <a:lnTo>
                      <a:pt x="36" y="247"/>
                    </a:lnTo>
                    <a:lnTo>
                      <a:pt x="1881" y="247"/>
                    </a:lnTo>
                    <a:lnTo>
                      <a:pt x="1896" y="187"/>
                    </a:lnTo>
                    <a:lnTo>
                      <a:pt x="1914" y="58"/>
                    </a:lnTo>
                    <a:lnTo>
                      <a:pt x="1917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7" name="iŝľïḋé">
                <a:extLst>
                  <a:ext uri="{FF2B5EF4-FFF2-40B4-BE49-F238E27FC236}">
                    <a16:creationId xmlns:a16="http://schemas.microsoft.com/office/drawing/2014/main" id="{2A2676C7-19C3-4697-B92A-0B2F5FEC247B}"/>
                  </a:ext>
                </a:extLst>
              </p:cNvPr>
              <p:cNvSpPr/>
              <p:nvPr/>
            </p:nvSpPr>
            <p:spPr bwMode="auto">
              <a:xfrm>
                <a:off x="1729" y="2034"/>
                <a:ext cx="384" cy="50"/>
              </a:xfrm>
              <a:custGeom>
                <a:avLst/>
                <a:gdLst>
                  <a:gd name="T0" fmla="*/ 1916 w 1917"/>
                  <a:gd name="T1" fmla="*/ 0 h 248"/>
                  <a:gd name="T2" fmla="*/ 1 w 1917"/>
                  <a:gd name="T3" fmla="*/ 0 h 248"/>
                  <a:gd name="T4" fmla="*/ 0 w 1917"/>
                  <a:gd name="T5" fmla="*/ 11 h 248"/>
                  <a:gd name="T6" fmla="*/ 0 w 1917"/>
                  <a:gd name="T7" fmla="*/ 23 h 248"/>
                  <a:gd name="T8" fmla="*/ 2 w 1917"/>
                  <a:gd name="T9" fmla="*/ 75 h 248"/>
                  <a:gd name="T10" fmla="*/ 16 w 1917"/>
                  <a:gd name="T11" fmla="*/ 190 h 248"/>
                  <a:gd name="T12" fmla="*/ 28 w 1917"/>
                  <a:gd name="T13" fmla="*/ 248 h 248"/>
                  <a:gd name="T14" fmla="*/ 1890 w 1917"/>
                  <a:gd name="T15" fmla="*/ 248 h 248"/>
                  <a:gd name="T16" fmla="*/ 1901 w 1917"/>
                  <a:gd name="T17" fmla="*/ 191 h 248"/>
                  <a:gd name="T18" fmla="*/ 1915 w 1917"/>
                  <a:gd name="T19" fmla="*/ 75 h 248"/>
                  <a:gd name="T20" fmla="*/ 1917 w 1917"/>
                  <a:gd name="T21" fmla="*/ 23 h 248"/>
                  <a:gd name="T22" fmla="*/ 1917 w 1917"/>
                  <a:gd name="T23" fmla="*/ 11 h 248"/>
                  <a:gd name="T24" fmla="*/ 1916 w 191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8">
                    <a:moveTo>
                      <a:pt x="1916" y="0"/>
                    </a:moveTo>
                    <a:lnTo>
                      <a:pt x="1" y="0"/>
                    </a:lnTo>
                    <a:lnTo>
                      <a:pt x="0" y="11"/>
                    </a:lnTo>
                    <a:lnTo>
                      <a:pt x="0" y="23"/>
                    </a:lnTo>
                    <a:lnTo>
                      <a:pt x="2" y="75"/>
                    </a:lnTo>
                    <a:lnTo>
                      <a:pt x="16" y="190"/>
                    </a:lnTo>
                    <a:lnTo>
                      <a:pt x="28" y="248"/>
                    </a:lnTo>
                    <a:lnTo>
                      <a:pt x="1890" y="248"/>
                    </a:lnTo>
                    <a:lnTo>
                      <a:pt x="1901" y="191"/>
                    </a:lnTo>
                    <a:lnTo>
                      <a:pt x="1915" y="75"/>
                    </a:lnTo>
                    <a:lnTo>
                      <a:pt x="1917" y="23"/>
                    </a:lnTo>
                    <a:lnTo>
                      <a:pt x="1917" y="11"/>
                    </a:lnTo>
                    <a:lnTo>
                      <a:pt x="1916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8" name="ïṧľiḓe">
                <a:extLst>
                  <a:ext uri="{FF2B5EF4-FFF2-40B4-BE49-F238E27FC236}">
                    <a16:creationId xmlns:a16="http://schemas.microsoft.com/office/drawing/2014/main" id="{ECD97F24-FC7C-46CD-84BA-D418DB5F9A2C}"/>
                  </a:ext>
                </a:extLst>
              </p:cNvPr>
              <p:cNvSpPr/>
              <p:nvPr/>
            </p:nvSpPr>
            <p:spPr bwMode="auto">
              <a:xfrm>
                <a:off x="1729" y="2028"/>
                <a:ext cx="384" cy="49"/>
              </a:xfrm>
              <a:custGeom>
                <a:avLst/>
                <a:gdLst>
                  <a:gd name="T0" fmla="*/ 1915 w 1917"/>
                  <a:gd name="T1" fmla="*/ 0 h 248"/>
                  <a:gd name="T2" fmla="*/ 2 w 1917"/>
                  <a:gd name="T3" fmla="*/ 0 h 248"/>
                  <a:gd name="T4" fmla="*/ 1 w 1917"/>
                  <a:gd name="T5" fmla="*/ 27 h 248"/>
                  <a:gd name="T6" fmla="*/ 0 w 1917"/>
                  <a:gd name="T7" fmla="*/ 54 h 248"/>
                  <a:gd name="T8" fmla="*/ 1 w 1917"/>
                  <a:gd name="T9" fmla="*/ 99 h 248"/>
                  <a:gd name="T10" fmla="*/ 12 w 1917"/>
                  <a:gd name="T11" fmla="*/ 197 h 248"/>
                  <a:gd name="T12" fmla="*/ 21 w 1917"/>
                  <a:gd name="T13" fmla="*/ 248 h 248"/>
                  <a:gd name="T14" fmla="*/ 1896 w 1917"/>
                  <a:gd name="T15" fmla="*/ 248 h 248"/>
                  <a:gd name="T16" fmla="*/ 1905 w 1917"/>
                  <a:gd name="T17" fmla="*/ 197 h 248"/>
                  <a:gd name="T18" fmla="*/ 1916 w 1917"/>
                  <a:gd name="T19" fmla="*/ 99 h 248"/>
                  <a:gd name="T20" fmla="*/ 1917 w 1917"/>
                  <a:gd name="T21" fmla="*/ 54 h 248"/>
                  <a:gd name="T22" fmla="*/ 1916 w 1917"/>
                  <a:gd name="T23" fmla="*/ 27 h 248"/>
                  <a:gd name="T24" fmla="*/ 1915 w 191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8">
                    <a:moveTo>
                      <a:pt x="1915" y="0"/>
                    </a:moveTo>
                    <a:lnTo>
                      <a:pt x="2" y="0"/>
                    </a:lnTo>
                    <a:lnTo>
                      <a:pt x="1" y="27"/>
                    </a:lnTo>
                    <a:lnTo>
                      <a:pt x="0" y="54"/>
                    </a:lnTo>
                    <a:lnTo>
                      <a:pt x="1" y="99"/>
                    </a:lnTo>
                    <a:lnTo>
                      <a:pt x="12" y="197"/>
                    </a:lnTo>
                    <a:lnTo>
                      <a:pt x="21" y="248"/>
                    </a:lnTo>
                    <a:lnTo>
                      <a:pt x="1896" y="248"/>
                    </a:lnTo>
                    <a:lnTo>
                      <a:pt x="1905" y="197"/>
                    </a:lnTo>
                    <a:lnTo>
                      <a:pt x="1916" y="99"/>
                    </a:lnTo>
                    <a:lnTo>
                      <a:pt x="1917" y="54"/>
                    </a:lnTo>
                    <a:lnTo>
                      <a:pt x="1916" y="27"/>
                    </a:lnTo>
                    <a:lnTo>
                      <a:pt x="1915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29" name="îṣļïďê">
                <a:extLst>
                  <a:ext uri="{FF2B5EF4-FFF2-40B4-BE49-F238E27FC236}">
                    <a16:creationId xmlns:a16="http://schemas.microsoft.com/office/drawing/2014/main" id="{DEE17B4E-81E2-4823-8E17-89E8708BBA6A}"/>
                  </a:ext>
                </a:extLst>
              </p:cNvPr>
              <p:cNvSpPr/>
              <p:nvPr/>
            </p:nvSpPr>
            <p:spPr bwMode="auto">
              <a:xfrm>
                <a:off x="1729" y="2022"/>
                <a:ext cx="384" cy="49"/>
              </a:xfrm>
              <a:custGeom>
                <a:avLst/>
                <a:gdLst>
                  <a:gd name="T0" fmla="*/ 1913 w 1917"/>
                  <a:gd name="T1" fmla="*/ 0 h 248"/>
                  <a:gd name="T2" fmla="*/ 4 w 1917"/>
                  <a:gd name="T3" fmla="*/ 0 h 248"/>
                  <a:gd name="T4" fmla="*/ 1 w 1917"/>
                  <a:gd name="T5" fmla="*/ 42 h 248"/>
                  <a:gd name="T6" fmla="*/ 0 w 1917"/>
                  <a:gd name="T7" fmla="*/ 85 h 248"/>
                  <a:gd name="T8" fmla="*/ 1 w 1917"/>
                  <a:gd name="T9" fmla="*/ 123 h 248"/>
                  <a:gd name="T10" fmla="*/ 9 w 1917"/>
                  <a:gd name="T11" fmla="*/ 205 h 248"/>
                  <a:gd name="T12" fmla="*/ 16 w 1917"/>
                  <a:gd name="T13" fmla="*/ 248 h 248"/>
                  <a:gd name="T14" fmla="*/ 1902 w 1917"/>
                  <a:gd name="T15" fmla="*/ 248 h 248"/>
                  <a:gd name="T16" fmla="*/ 1908 w 1917"/>
                  <a:gd name="T17" fmla="*/ 206 h 248"/>
                  <a:gd name="T18" fmla="*/ 1916 w 1917"/>
                  <a:gd name="T19" fmla="*/ 123 h 248"/>
                  <a:gd name="T20" fmla="*/ 1917 w 1917"/>
                  <a:gd name="T21" fmla="*/ 85 h 248"/>
                  <a:gd name="T22" fmla="*/ 1916 w 1917"/>
                  <a:gd name="T23" fmla="*/ 42 h 248"/>
                  <a:gd name="T24" fmla="*/ 1913 w 191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8">
                    <a:moveTo>
                      <a:pt x="1913" y="0"/>
                    </a:moveTo>
                    <a:lnTo>
                      <a:pt x="4" y="0"/>
                    </a:lnTo>
                    <a:lnTo>
                      <a:pt x="1" y="42"/>
                    </a:lnTo>
                    <a:lnTo>
                      <a:pt x="0" y="85"/>
                    </a:lnTo>
                    <a:lnTo>
                      <a:pt x="1" y="123"/>
                    </a:lnTo>
                    <a:lnTo>
                      <a:pt x="9" y="205"/>
                    </a:lnTo>
                    <a:lnTo>
                      <a:pt x="16" y="248"/>
                    </a:lnTo>
                    <a:lnTo>
                      <a:pt x="1902" y="248"/>
                    </a:lnTo>
                    <a:lnTo>
                      <a:pt x="1908" y="206"/>
                    </a:lnTo>
                    <a:lnTo>
                      <a:pt x="1916" y="123"/>
                    </a:lnTo>
                    <a:lnTo>
                      <a:pt x="1917" y="85"/>
                    </a:lnTo>
                    <a:lnTo>
                      <a:pt x="1916" y="42"/>
                    </a:lnTo>
                    <a:lnTo>
                      <a:pt x="1913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0" name="îs1îdé">
                <a:extLst>
                  <a:ext uri="{FF2B5EF4-FFF2-40B4-BE49-F238E27FC236}">
                    <a16:creationId xmlns:a16="http://schemas.microsoft.com/office/drawing/2014/main" id="{14E03012-5F2F-453C-ADC8-2E8324E20323}"/>
                  </a:ext>
                </a:extLst>
              </p:cNvPr>
              <p:cNvSpPr/>
              <p:nvPr/>
            </p:nvSpPr>
            <p:spPr bwMode="auto">
              <a:xfrm>
                <a:off x="1729" y="2015"/>
                <a:ext cx="384" cy="50"/>
              </a:xfrm>
              <a:custGeom>
                <a:avLst/>
                <a:gdLst>
                  <a:gd name="T0" fmla="*/ 1910 w 1917"/>
                  <a:gd name="T1" fmla="*/ 0 h 248"/>
                  <a:gd name="T2" fmla="*/ 7 w 1917"/>
                  <a:gd name="T3" fmla="*/ 0 h 248"/>
                  <a:gd name="T4" fmla="*/ 2 w 1917"/>
                  <a:gd name="T5" fmla="*/ 57 h 248"/>
                  <a:gd name="T6" fmla="*/ 0 w 1917"/>
                  <a:gd name="T7" fmla="*/ 116 h 248"/>
                  <a:gd name="T8" fmla="*/ 2 w 1917"/>
                  <a:gd name="T9" fmla="*/ 179 h 248"/>
                  <a:gd name="T10" fmla="*/ 11 w 1917"/>
                  <a:gd name="T11" fmla="*/ 248 h 248"/>
                  <a:gd name="T12" fmla="*/ 1906 w 1917"/>
                  <a:gd name="T13" fmla="*/ 248 h 248"/>
                  <a:gd name="T14" fmla="*/ 1915 w 1917"/>
                  <a:gd name="T15" fmla="*/ 179 h 248"/>
                  <a:gd name="T16" fmla="*/ 1917 w 1917"/>
                  <a:gd name="T17" fmla="*/ 116 h 248"/>
                  <a:gd name="T18" fmla="*/ 1915 w 1917"/>
                  <a:gd name="T19" fmla="*/ 57 h 248"/>
                  <a:gd name="T20" fmla="*/ 1910 w 1917"/>
                  <a:gd name="T21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917" h="248">
                    <a:moveTo>
                      <a:pt x="1910" y="0"/>
                    </a:moveTo>
                    <a:lnTo>
                      <a:pt x="7" y="0"/>
                    </a:lnTo>
                    <a:lnTo>
                      <a:pt x="2" y="57"/>
                    </a:lnTo>
                    <a:lnTo>
                      <a:pt x="0" y="116"/>
                    </a:lnTo>
                    <a:lnTo>
                      <a:pt x="2" y="179"/>
                    </a:lnTo>
                    <a:lnTo>
                      <a:pt x="11" y="248"/>
                    </a:lnTo>
                    <a:lnTo>
                      <a:pt x="1906" y="248"/>
                    </a:lnTo>
                    <a:lnTo>
                      <a:pt x="1915" y="179"/>
                    </a:lnTo>
                    <a:lnTo>
                      <a:pt x="1917" y="116"/>
                    </a:lnTo>
                    <a:lnTo>
                      <a:pt x="1915" y="57"/>
                    </a:lnTo>
                    <a:lnTo>
                      <a:pt x="191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1" name="ïṩḻíḍe">
                <a:extLst>
                  <a:ext uri="{FF2B5EF4-FFF2-40B4-BE49-F238E27FC236}">
                    <a16:creationId xmlns:a16="http://schemas.microsoft.com/office/drawing/2014/main" id="{58105613-E850-4274-AE5B-F817D61DA7F0}"/>
                  </a:ext>
                </a:extLst>
              </p:cNvPr>
              <p:cNvSpPr/>
              <p:nvPr/>
            </p:nvSpPr>
            <p:spPr bwMode="auto">
              <a:xfrm>
                <a:off x="1729" y="2009"/>
                <a:ext cx="384" cy="50"/>
              </a:xfrm>
              <a:custGeom>
                <a:avLst/>
                <a:gdLst>
                  <a:gd name="T0" fmla="*/ 1906 w 1917"/>
                  <a:gd name="T1" fmla="*/ 0 h 248"/>
                  <a:gd name="T2" fmla="*/ 11 w 1917"/>
                  <a:gd name="T3" fmla="*/ 0 h 248"/>
                  <a:gd name="T4" fmla="*/ 6 w 1917"/>
                  <a:gd name="T5" fmla="*/ 37 h 248"/>
                  <a:gd name="T6" fmla="*/ 1 w 1917"/>
                  <a:gd name="T7" fmla="*/ 110 h 248"/>
                  <a:gd name="T8" fmla="*/ 0 w 1917"/>
                  <a:gd name="T9" fmla="*/ 147 h 248"/>
                  <a:gd name="T10" fmla="*/ 2 w 1917"/>
                  <a:gd name="T11" fmla="*/ 195 h 248"/>
                  <a:gd name="T12" fmla="*/ 7 w 1917"/>
                  <a:gd name="T13" fmla="*/ 248 h 248"/>
                  <a:gd name="T14" fmla="*/ 1910 w 1917"/>
                  <a:gd name="T15" fmla="*/ 248 h 248"/>
                  <a:gd name="T16" fmla="*/ 1915 w 1917"/>
                  <a:gd name="T17" fmla="*/ 196 h 248"/>
                  <a:gd name="T18" fmla="*/ 1917 w 1917"/>
                  <a:gd name="T19" fmla="*/ 147 h 248"/>
                  <a:gd name="T20" fmla="*/ 1916 w 1917"/>
                  <a:gd name="T21" fmla="*/ 110 h 248"/>
                  <a:gd name="T22" fmla="*/ 1911 w 1917"/>
                  <a:gd name="T23" fmla="*/ 37 h 248"/>
                  <a:gd name="T24" fmla="*/ 1906 w 191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8">
                    <a:moveTo>
                      <a:pt x="1906" y="0"/>
                    </a:moveTo>
                    <a:lnTo>
                      <a:pt x="11" y="0"/>
                    </a:lnTo>
                    <a:lnTo>
                      <a:pt x="6" y="37"/>
                    </a:lnTo>
                    <a:lnTo>
                      <a:pt x="1" y="110"/>
                    </a:lnTo>
                    <a:lnTo>
                      <a:pt x="0" y="147"/>
                    </a:lnTo>
                    <a:lnTo>
                      <a:pt x="2" y="195"/>
                    </a:lnTo>
                    <a:lnTo>
                      <a:pt x="7" y="248"/>
                    </a:lnTo>
                    <a:lnTo>
                      <a:pt x="1910" y="248"/>
                    </a:lnTo>
                    <a:lnTo>
                      <a:pt x="1915" y="196"/>
                    </a:lnTo>
                    <a:lnTo>
                      <a:pt x="1917" y="147"/>
                    </a:lnTo>
                    <a:lnTo>
                      <a:pt x="1916" y="110"/>
                    </a:lnTo>
                    <a:lnTo>
                      <a:pt x="1911" y="37"/>
                    </a:lnTo>
                    <a:lnTo>
                      <a:pt x="1906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2" name="iṣḷïḑê">
                <a:extLst>
                  <a:ext uri="{FF2B5EF4-FFF2-40B4-BE49-F238E27FC236}">
                    <a16:creationId xmlns:a16="http://schemas.microsoft.com/office/drawing/2014/main" id="{7FAB4694-71EE-4CCB-8E9A-29C28E6D4E16}"/>
                  </a:ext>
                </a:extLst>
              </p:cNvPr>
              <p:cNvSpPr/>
              <p:nvPr/>
            </p:nvSpPr>
            <p:spPr bwMode="auto">
              <a:xfrm>
                <a:off x="1729" y="2003"/>
                <a:ext cx="384" cy="50"/>
              </a:xfrm>
              <a:custGeom>
                <a:avLst/>
                <a:gdLst>
                  <a:gd name="T0" fmla="*/ 1900 w 1917"/>
                  <a:gd name="T1" fmla="*/ 0 h 249"/>
                  <a:gd name="T2" fmla="*/ 17 w 1917"/>
                  <a:gd name="T3" fmla="*/ 0 h 249"/>
                  <a:gd name="T4" fmla="*/ 9 w 1917"/>
                  <a:gd name="T5" fmla="*/ 44 h 249"/>
                  <a:gd name="T6" fmla="*/ 1 w 1917"/>
                  <a:gd name="T7" fmla="*/ 132 h 249"/>
                  <a:gd name="T8" fmla="*/ 0 w 1917"/>
                  <a:gd name="T9" fmla="*/ 178 h 249"/>
                  <a:gd name="T10" fmla="*/ 1 w 1917"/>
                  <a:gd name="T11" fmla="*/ 212 h 249"/>
                  <a:gd name="T12" fmla="*/ 4 w 1917"/>
                  <a:gd name="T13" fmla="*/ 249 h 249"/>
                  <a:gd name="T14" fmla="*/ 1913 w 1917"/>
                  <a:gd name="T15" fmla="*/ 249 h 249"/>
                  <a:gd name="T16" fmla="*/ 1916 w 1917"/>
                  <a:gd name="T17" fmla="*/ 212 h 249"/>
                  <a:gd name="T18" fmla="*/ 1917 w 1917"/>
                  <a:gd name="T19" fmla="*/ 178 h 249"/>
                  <a:gd name="T20" fmla="*/ 1916 w 1917"/>
                  <a:gd name="T21" fmla="*/ 132 h 249"/>
                  <a:gd name="T22" fmla="*/ 1908 w 1917"/>
                  <a:gd name="T23" fmla="*/ 44 h 249"/>
                  <a:gd name="T24" fmla="*/ 1900 w 1917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9">
                    <a:moveTo>
                      <a:pt x="1900" y="0"/>
                    </a:moveTo>
                    <a:lnTo>
                      <a:pt x="17" y="0"/>
                    </a:lnTo>
                    <a:lnTo>
                      <a:pt x="9" y="44"/>
                    </a:lnTo>
                    <a:lnTo>
                      <a:pt x="1" y="132"/>
                    </a:lnTo>
                    <a:lnTo>
                      <a:pt x="0" y="178"/>
                    </a:lnTo>
                    <a:lnTo>
                      <a:pt x="1" y="212"/>
                    </a:lnTo>
                    <a:lnTo>
                      <a:pt x="4" y="249"/>
                    </a:lnTo>
                    <a:lnTo>
                      <a:pt x="1913" y="249"/>
                    </a:lnTo>
                    <a:lnTo>
                      <a:pt x="1916" y="212"/>
                    </a:lnTo>
                    <a:lnTo>
                      <a:pt x="1917" y="178"/>
                    </a:lnTo>
                    <a:lnTo>
                      <a:pt x="1916" y="132"/>
                    </a:lnTo>
                    <a:lnTo>
                      <a:pt x="1908" y="44"/>
                    </a:lnTo>
                    <a:lnTo>
                      <a:pt x="190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3" name="ïṡļíḑé">
                <a:extLst>
                  <a:ext uri="{FF2B5EF4-FFF2-40B4-BE49-F238E27FC236}">
                    <a16:creationId xmlns:a16="http://schemas.microsoft.com/office/drawing/2014/main" id="{D6D8F06E-BAEB-4F6A-B662-F8305D48858C}"/>
                  </a:ext>
                </a:extLst>
              </p:cNvPr>
              <p:cNvSpPr/>
              <p:nvPr/>
            </p:nvSpPr>
            <p:spPr bwMode="auto">
              <a:xfrm>
                <a:off x="1729" y="1997"/>
                <a:ext cx="384" cy="50"/>
              </a:xfrm>
              <a:custGeom>
                <a:avLst/>
                <a:gdLst>
                  <a:gd name="T0" fmla="*/ 1894 w 1917"/>
                  <a:gd name="T1" fmla="*/ 0 h 249"/>
                  <a:gd name="T2" fmla="*/ 23 w 1917"/>
                  <a:gd name="T3" fmla="*/ 0 h 249"/>
                  <a:gd name="T4" fmla="*/ 13 w 1917"/>
                  <a:gd name="T5" fmla="*/ 51 h 249"/>
                  <a:gd name="T6" fmla="*/ 1 w 1917"/>
                  <a:gd name="T7" fmla="*/ 155 h 249"/>
                  <a:gd name="T8" fmla="*/ 0 w 1917"/>
                  <a:gd name="T9" fmla="*/ 209 h 249"/>
                  <a:gd name="T10" fmla="*/ 1 w 1917"/>
                  <a:gd name="T11" fmla="*/ 228 h 249"/>
                  <a:gd name="T12" fmla="*/ 1 w 1917"/>
                  <a:gd name="T13" fmla="*/ 249 h 249"/>
                  <a:gd name="T14" fmla="*/ 1915 w 1917"/>
                  <a:gd name="T15" fmla="*/ 249 h 249"/>
                  <a:gd name="T16" fmla="*/ 1916 w 1917"/>
                  <a:gd name="T17" fmla="*/ 228 h 249"/>
                  <a:gd name="T18" fmla="*/ 1917 w 1917"/>
                  <a:gd name="T19" fmla="*/ 209 h 249"/>
                  <a:gd name="T20" fmla="*/ 1916 w 1917"/>
                  <a:gd name="T21" fmla="*/ 155 h 249"/>
                  <a:gd name="T22" fmla="*/ 1904 w 1917"/>
                  <a:gd name="T23" fmla="*/ 51 h 249"/>
                  <a:gd name="T24" fmla="*/ 1894 w 1917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9">
                    <a:moveTo>
                      <a:pt x="1894" y="0"/>
                    </a:moveTo>
                    <a:lnTo>
                      <a:pt x="23" y="0"/>
                    </a:lnTo>
                    <a:lnTo>
                      <a:pt x="13" y="51"/>
                    </a:lnTo>
                    <a:lnTo>
                      <a:pt x="1" y="155"/>
                    </a:lnTo>
                    <a:lnTo>
                      <a:pt x="0" y="209"/>
                    </a:lnTo>
                    <a:lnTo>
                      <a:pt x="1" y="228"/>
                    </a:lnTo>
                    <a:lnTo>
                      <a:pt x="1" y="249"/>
                    </a:lnTo>
                    <a:lnTo>
                      <a:pt x="1915" y="249"/>
                    </a:lnTo>
                    <a:lnTo>
                      <a:pt x="1916" y="228"/>
                    </a:lnTo>
                    <a:lnTo>
                      <a:pt x="1917" y="209"/>
                    </a:lnTo>
                    <a:lnTo>
                      <a:pt x="1916" y="155"/>
                    </a:lnTo>
                    <a:lnTo>
                      <a:pt x="1904" y="51"/>
                    </a:lnTo>
                    <a:lnTo>
                      <a:pt x="1894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4" name="iśļiḓé">
                <a:extLst>
                  <a:ext uri="{FF2B5EF4-FFF2-40B4-BE49-F238E27FC236}">
                    <a16:creationId xmlns:a16="http://schemas.microsoft.com/office/drawing/2014/main" id="{7DA1AEF5-4FB9-49EA-BE9D-1FCD6AEEBA2C}"/>
                  </a:ext>
                </a:extLst>
              </p:cNvPr>
              <p:cNvSpPr/>
              <p:nvPr/>
            </p:nvSpPr>
            <p:spPr bwMode="auto">
              <a:xfrm>
                <a:off x="1729" y="1991"/>
                <a:ext cx="384" cy="49"/>
              </a:xfrm>
              <a:custGeom>
                <a:avLst/>
                <a:gdLst>
                  <a:gd name="T0" fmla="*/ 1887 w 1917"/>
                  <a:gd name="T1" fmla="*/ 0 h 248"/>
                  <a:gd name="T2" fmla="*/ 31 w 1917"/>
                  <a:gd name="T3" fmla="*/ 0 h 248"/>
                  <a:gd name="T4" fmla="*/ 17 w 1917"/>
                  <a:gd name="T5" fmla="*/ 59 h 248"/>
                  <a:gd name="T6" fmla="*/ 2 w 1917"/>
                  <a:gd name="T7" fmla="*/ 178 h 248"/>
                  <a:gd name="T8" fmla="*/ 0 w 1917"/>
                  <a:gd name="T9" fmla="*/ 240 h 248"/>
                  <a:gd name="T10" fmla="*/ 0 w 1917"/>
                  <a:gd name="T11" fmla="*/ 244 h 248"/>
                  <a:gd name="T12" fmla="*/ 0 w 1917"/>
                  <a:gd name="T13" fmla="*/ 248 h 248"/>
                  <a:gd name="T14" fmla="*/ 1917 w 1917"/>
                  <a:gd name="T15" fmla="*/ 248 h 248"/>
                  <a:gd name="T16" fmla="*/ 1917 w 1917"/>
                  <a:gd name="T17" fmla="*/ 244 h 248"/>
                  <a:gd name="T18" fmla="*/ 1917 w 1917"/>
                  <a:gd name="T19" fmla="*/ 240 h 248"/>
                  <a:gd name="T20" fmla="*/ 1915 w 1917"/>
                  <a:gd name="T21" fmla="*/ 178 h 248"/>
                  <a:gd name="T22" fmla="*/ 1900 w 1917"/>
                  <a:gd name="T23" fmla="*/ 59 h 248"/>
                  <a:gd name="T24" fmla="*/ 1887 w 191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917" h="248">
                    <a:moveTo>
                      <a:pt x="1887" y="0"/>
                    </a:moveTo>
                    <a:lnTo>
                      <a:pt x="31" y="0"/>
                    </a:lnTo>
                    <a:lnTo>
                      <a:pt x="17" y="59"/>
                    </a:lnTo>
                    <a:lnTo>
                      <a:pt x="2" y="178"/>
                    </a:lnTo>
                    <a:lnTo>
                      <a:pt x="0" y="240"/>
                    </a:lnTo>
                    <a:lnTo>
                      <a:pt x="0" y="244"/>
                    </a:lnTo>
                    <a:lnTo>
                      <a:pt x="0" y="248"/>
                    </a:lnTo>
                    <a:lnTo>
                      <a:pt x="1917" y="248"/>
                    </a:lnTo>
                    <a:lnTo>
                      <a:pt x="1917" y="244"/>
                    </a:lnTo>
                    <a:lnTo>
                      <a:pt x="1917" y="240"/>
                    </a:lnTo>
                    <a:lnTo>
                      <a:pt x="1915" y="178"/>
                    </a:lnTo>
                    <a:lnTo>
                      <a:pt x="1900" y="59"/>
                    </a:lnTo>
                    <a:lnTo>
                      <a:pt x="1887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5" name="iṣlîḓè">
                <a:extLst>
                  <a:ext uri="{FF2B5EF4-FFF2-40B4-BE49-F238E27FC236}">
                    <a16:creationId xmlns:a16="http://schemas.microsoft.com/office/drawing/2014/main" id="{C5C58F61-A927-4988-90E1-C7EEA453F218}"/>
                  </a:ext>
                </a:extLst>
              </p:cNvPr>
              <p:cNvSpPr/>
              <p:nvPr/>
            </p:nvSpPr>
            <p:spPr bwMode="auto">
              <a:xfrm>
                <a:off x="1730" y="1984"/>
                <a:ext cx="383" cy="50"/>
              </a:xfrm>
              <a:custGeom>
                <a:avLst/>
                <a:gdLst>
                  <a:gd name="T0" fmla="*/ 1877 w 1915"/>
                  <a:gd name="T1" fmla="*/ 0 h 248"/>
                  <a:gd name="T2" fmla="*/ 38 w 1915"/>
                  <a:gd name="T3" fmla="*/ 0 h 248"/>
                  <a:gd name="T4" fmla="*/ 21 w 1915"/>
                  <a:gd name="T5" fmla="*/ 60 h 248"/>
                  <a:gd name="T6" fmla="*/ 3 w 1915"/>
                  <a:gd name="T7" fmla="*/ 184 h 248"/>
                  <a:gd name="T8" fmla="*/ 0 w 1915"/>
                  <a:gd name="T9" fmla="*/ 248 h 248"/>
                  <a:gd name="T10" fmla="*/ 1915 w 1915"/>
                  <a:gd name="T11" fmla="*/ 248 h 248"/>
                  <a:gd name="T12" fmla="*/ 1912 w 1915"/>
                  <a:gd name="T13" fmla="*/ 184 h 248"/>
                  <a:gd name="T14" fmla="*/ 1894 w 1915"/>
                  <a:gd name="T15" fmla="*/ 60 h 248"/>
                  <a:gd name="T16" fmla="*/ 1877 w 1915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5" h="248">
                    <a:moveTo>
                      <a:pt x="1877" y="0"/>
                    </a:moveTo>
                    <a:lnTo>
                      <a:pt x="38" y="0"/>
                    </a:lnTo>
                    <a:lnTo>
                      <a:pt x="21" y="60"/>
                    </a:lnTo>
                    <a:lnTo>
                      <a:pt x="3" y="184"/>
                    </a:lnTo>
                    <a:lnTo>
                      <a:pt x="0" y="248"/>
                    </a:lnTo>
                    <a:lnTo>
                      <a:pt x="1915" y="248"/>
                    </a:lnTo>
                    <a:lnTo>
                      <a:pt x="1912" y="184"/>
                    </a:lnTo>
                    <a:lnTo>
                      <a:pt x="1894" y="60"/>
                    </a:lnTo>
                    <a:lnTo>
                      <a:pt x="1877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6" name="îṥļîdê">
                <a:extLst>
                  <a:ext uri="{FF2B5EF4-FFF2-40B4-BE49-F238E27FC236}">
                    <a16:creationId xmlns:a16="http://schemas.microsoft.com/office/drawing/2014/main" id="{AC7DAC14-408D-467D-9078-9CD1C322918C}"/>
                  </a:ext>
                </a:extLst>
              </p:cNvPr>
              <p:cNvSpPr/>
              <p:nvPr/>
            </p:nvSpPr>
            <p:spPr bwMode="auto">
              <a:xfrm>
                <a:off x="1730" y="1978"/>
                <a:ext cx="382" cy="50"/>
              </a:xfrm>
              <a:custGeom>
                <a:avLst/>
                <a:gdLst>
                  <a:gd name="T0" fmla="*/ 1866 w 1913"/>
                  <a:gd name="T1" fmla="*/ 0 h 248"/>
                  <a:gd name="T2" fmla="*/ 47 w 1913"/>
                  <a:gd name="T3" fmla="*/ 0 h 248"/>
                  <a:gd name="T4" fmla="*/ 29 w 1913"/>
                  <a:gd name="T5" fmla="*/ 60 h 248"/>
                  <a:gd name="T6" fmla="*/ 5 w 1913"/>
                  <a:gd name="T7" fmla="*/ 184 h 248"/>
                  <a:gd name="T8" fmla="*/ 0 w 1913"/>
                  <a:gd name="T9" fmla="*/ 248 h 248"/>
                  <a:gd name="T10" fmla="*/ 1913 w 1913"/>
                  <a:gd name="T11" fmla="*/ 248 h 248"/>
                  <a:gd name="T12" fmla="*/ 1908 w 1913"/>
                  <a:gd name="T13" fmla="*/ 184 h 248"/>
                  <a:gd name="T14" fmla="*/ 1885 w 1913"/>
                  <a:gd name="T15" fmla="*/ 60 h 248"/>
                  <a:gd name="T16" fmla="*/ 1866 w 1913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13" h="248">
                    <a:moveTo>
                      <a:pt x="1866" y="0"/>
                    </a:moveTo>
                    <a:lnTo>
                      <a:pt x="47" y="0"/>
                    </a:lnTo>
                    <a:lnTo>
                      <a:pt x="29" y="60"/>
                    </a:lnTo>
                    <a:lnTo>
                      <a:pt x="5" y="184"/>
                    </a:lnTo>
                    <a:lnTo>
                      <a:pt x="0" y="248"/>
                    </a:lnTo>
                    <a:lnTo>
                      <a:pt x="1913" y="248"/>
                    </a:lnTo>
                    <a:lnTo>
                      <a:pt x="1908" y="184"/>
                    </a:lnTo>
                    <a:lnTo>
                      <a:pt x="1885" y="60"/>
                    </a:lnTo>
                    <a:lnTo>
                      <a:pt x="1866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7" name="îṥľíde">
                <a:extLst>
                  <a:ext uri="{FF2B5EF4-FFF2-40B4-BE49-F238E27FC236}">
                    <a16:creationId xmlns:a16="http://schemas.microsoft.com/office/drawing/2014/main" id="{6E72C3E7-D5FF-403F-9850-48B38F11A8F4}"/>
                  </a:ext>
                </a:extLst>
              </p:cNvPr>
              <p:cNvSpPr/>
              <p:nvPr/>
            </p:nvSpPr>
            <p:spPr bwMode="auto">
              <a:xfrm>
                <a:off x="1730" y="1972"/>
                <a:ext cx="382" cy="50"/>
              </a:xfrm>
              <a:custGeom>
                <a:avLst/>
                <a:gdLst>
                  <a:gd name="T0" fmla="*/ 1854 w 1909"/>
                  <a:gd name="T1" fmla="*/ 0 h 247"/>
                  <a:gd name="T2" fmla="*/ 55 w 1909"/>
                  <a:gd name="T3" fmla="*/ 0 h 247"/>
                  <a:gd name="T4" fmla="*/ 35 w 1909"/>
                  <a:gd name="T5" fmla="*/ 59 h 247"/>
                  <a:gd name="T6" fmla="*/ 7 w 1909"/>
                  <a:gd name="T7" fmla="*/ 183 h 247"/>
                  <a:gd name="T8" fmla="*/ 0 w 1909"/>
                  <a:gd name="T9" fmla="*/ 247 h 247"/>
                  <a:gd name="T10" fmla="*/ 1909 w 1909"/>
                  <a:gd name="T11" fmla="*/ 247 h 247"/>
                  <a:gd name="T12" fmla="*/ 1902 w 1909"/>
                  <a:gd name="T13" fmla="*/ 183 h 247"/>
                  <a:gd name="T14" fmla="*/ 1874 w 1909"/>
                  <a:gd name="T15" fmla="*/ 59 h 247"/>
                  <a:gd name="T16" fmla="*/ 1854 w 1909"/>
                  <a:gd name="T1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9" h="247">
                    <a:moveTo>
                      <a:pt x="1854" y="0"/>
                    </a:moveTo>
                    <a:lnTo>
                      <a:pt x="55" y="0"/>
                    </a:lnTo>
                    <a:lnTo>
                      <a:pt x="35" y="59"/>
                    </a:lnTo>
                    <a:lnTo>
                      <a:pt x="7" y="183"/>
                    </a:lnTo>
                    <a:lnTo>
                      <a:pt x="0" y="247"/>
                    </a:lnTo>
                    <a:lnTo>
                      <a:pt x="1909" y="247"/>
                    </a:lnTo>
                    <a:lnTo>
                      <a:pt x="1902" y="183"/>
                    </a:lnTo>
                    <a:lnTo>
                      <a:pt x="1874" y="59"/>
                    </a:lnTo>
                    <a:lnTo>
                      <a:pt x="1854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8" name="íŝ1ïḋé">
                <a:extLst>
                  <a:ext uri="{FF2B5EF4-FFF2-40B4-BE49-F238E27FC236}">
                    <a16:creationId xmlns:a16="http://schemas.microsoft.com/office/drawing/2014/main" id="{1C6B4023-B5D1-49C2-9B9B-9AE007EEA793}"/>
                  </a:ext>
                </a:extLst>
              </p:cNvPr>
              <p:cNvSpPr/>
              <p:nvPr/>
            </p:nvSpPr>
            <p:spPr bwMode="auto">
              <a:xfrm>
                <a:off x="1731" y="1966"/>
                <a:ext cx="380" cy="49"/>
              </a:xfrm>
              <a:custGeom>
                <a:avLst/>
                <a:gdLst>
                  <a:gd name="T0" fmla="*/ 1838 w 1903"/>
                  <a:gd name="T1" fmla="*/ 0 h 247"/>
                  <a:gd name="T2" fmla="*/ 65 w 1903"/>
                  <a:gd name="T3" fmla="*/ 0 h 247"/>
                  <a:gd name="T4" fmla="*/ 42 w 1903"/>
                  <a:gd name="T5" fmla="*/ 58 h 247"/>
                  <a:gd name="T6" fmla="*/ 9 w 1903"/>
                  <a:gd name="T7" fmla="*/ 183 h 247"/>
                  <a:gd name="T8" fmla="*/ 0 w 1903"/>
                  <a:gd name="T9" fmla="*/ 247 h 247"/>
                  <a:gd name="T10" fmla="*/ 1903 w 1903"/>
                  <a:gd name="T11" fmla="*/ 247 h 247"/>
                  <a:gd name="T12" fmla="*/ 1894 w 1903"/>
                  <a:gd name="T13" fmla="*/ 183 h 247"/>
                  <a:gd name="T14" fmla="*/ 1861 w 1903"/>
                  <a:gd name="T15" fmla="*/ 58 h 247"/>
                  <a:gd name="T16" fmla="*/ 1838 w 1903"/>
                  <a:gd name="T17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03" h="247">
                    <a:moveTo>
                      <a:pt x="1838" y="0"/>
                    </a:moveTo>
                    <a:lnTo>
                      <a:pt x="65" y="0"/>
                    </a:lnTo>
                    <a:lnTo>
                      <a:pt x="42" y="58"/>
                    </a:lnTo>
                    <a:lnTo>
                      <a:pt x="9" y="183"/>
                    </a:lnTo>
                    <a:lnTo>
                      <a:pt x="0" y="247"/>
                    </a:lnTo>
                    <a:lnTo>
                      <a:pt x="1903" y="247"/>
                    </a:lnTo>
                    <a:lnTo>
                      <a:pt x="1894" y="183"/>
                    </a:lnTo>
                    <a:lnTo>
                      <a:pt x="1861" y="58"/>
                    </a:lnTo>
                    <a:lnTo>
                      <a:pt x="1838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39" name="iśļíḑê">
                <a:extLst>
                  <a:ext uri="{FF2B5EF4-FFF2-40B4-BE49-F238E27FC236}">
                    <a16:creationId xmlns:a16="http://schemas.microsoft.com/office/drawing/2014/main" id="{48C01B9C-135D-4BDA-9C48-6E2243B4E006}"/>
                  </a:ext>
                </a:extLst>
              </p:cNvPr>
              <p:cNvSpPr/>
              <p:nvPr/>
            </p:nvSpPr>
            <p:spPr bwMode="auto">
              <a:xfrm>
                <a:off x="1732" y="1960"/>
                <a:ext cx="379" cy="49"/>
              </a:xfrm>
              <a:custGeom>
                <a:avLst/>
                <a:gdLst>
                  <a:gd name="T0" fmla="*/ 1821 w 1895"/>
                  <a:gd name="T1" fmla="*/ 0 h 248"/>
                  <a:gd name="T2" fmla="*/ 74 w 1895"/>
                  <a:gd name="T3" fmla="*/ 0 h 248"/>
                  <a:gd name="T4" fmla="*/ 48 w 1895"/>
                  <a:gd name="T5" fmla="*/ 59 h 248"/>
                  <a:gd name="T6" fmla="*/ 11 w 1895"/>
                  <a:gd name="T7" fmla="*/ 183 h 248"/>
                  <a:gd name="T8" fmla="*/ 0 w 1895"/>
                  <a:gd name="T9" fmla="*/ 248 h 248"/>
                  <a:gd name="T10" fmla="*/ 1895 w 1895"/>
                  <a:gd name="T11" fmla="*/ 248 h 248"/>
                  <a:gd name="T12" fmla="*/ 1884 w 1895"/>
                  <a:gd name="T13" fmla="*/ 183 h 248"/>
                  <a:gd name="T14" fmla="*/ 1847 w 1895"/>
                  <a:gd name="T15" fmla="*/ 59 h 248"/>
                  <a:gd name="T16" fmla="*/ 1821 w 1895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95" h="248">
                    <a:moveTo>
                      <a:pt x="1821" y="0"/>
                    </a:moveTo>
                    <a:lnTo>
                      <a:pt x="74" y="0"/>
                    </a:lnTo>
                    <a:lnTo>
                      <a:pt x="48" y="59"/>
                    </a:lnTo>
                    <a:lnTo>
                      <a:pt x="11" y="183"/>
                    </a:lnTo>
                    <a:lnTo>
                      <a:pt x="0" y="248"/>
                    </a:lnTo>
                    <a:lnTo>
                      <a:pt x="1895" y="248"/>
                    </a:lnTo>
                    <a:lnTo>
                      <a:pt x="1884" y="183"/>
                    </a:lnTo>
                    <a:lnTo>
                      <a:pt x="1847" y="59"/>
                    </a:lnTo>
                    <a:lnTo>
                      <a:pt x="1821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0" name="iṣḷídê">
                <a:extLst>
                  <a:ext uri="{FF2B5EF4-FFF2-40B4-BE49-F238E27FC236}">
                    <a16:creationId xmlns:a16="http://schemas.microsoft.com/office/drawing/2014/main" id="{56F797E3-5A0B-4E2A-B6FF-48384DFDAC45}"/>
                  </a:ext>
                </a:extLst>
              </p:cNvPr>
              <p:cNvSpPr/>
              <p:nvPr/>
            </p:nvSpPr>
            <p:spPr bwMode="auto">
              <a:xfrm>
                <a:off x="1733" y="1954"/>
                <a:ext cx="377" cy="49"/>
              </a:xfrm>
              <a:custGeom>
                <a:avLst/>
                <a:gdLst>
                  <a:gd name="T0" fmla="*/ 1802 w 1885"/>
                  <a:gd name="T1" fmla="*/ 0 h 248"/>
                  <a:gd name="T2" fmla="*/ 83 w 1885"/>
                  <a:gd name="T3" fmla="*/ 0 h 248"/>
                  <a:gd name="T4" fmla="*/ 56 w 1885"/>
                  <a:gd name="T5" fmla="*/ 59 h 248"/>
                  <a:gd name="T6" fmla="*/ 15 w 1885"/>
                  <a:gd name="T7" fmla="*/ 183 h 248"/>
                  <a:gd name="T8" fmla="*/ 0 w 1885"/>
                  <a:gd name="T9" fmla="*/ 248 h 248"/>
                  <a:gd name="T10" fmla="*/ 1885 w 1885"/>
                  <a:gd name="T11" fmla="*/ 248 h 248"/>
                  <a:gd name="T12" fmla="*/ 1871 w 1885"/>
                  <a:gd name="T13" fmla="*/ 183 h 248"/>
                  <a:gd name="T14" fmla="*/ 1829 w 1885"/>
                  <a:gd name="T15" fmla="*/ 59 h 248"/>
                  <a:gd name="T16" fmla="*/ 1802 w 1885"/>
                  <a:gd name="T17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85" h="248">
                    <a:moveTo>
                      <a:pt x="1802" y="0"/>
                    </a:moveTo>
                    <a:lnTo>
                      <a:pt x="83" y="0"/>
                    </a:lnTo>
                    <a:lnTo>
                      <a:pt x="56" y="59"/>
                    </a:lnTo>
                    <a:lnTo>
                      <a:pt x="15" y="183"/>
                    </a:lnTo>
                    <a:lnTo>
                      <a:pt x="0" y="248"/>
                    </a:lnTo>
                    <a:lnTo>
                      <a:pt x="1885" y="248"/>
                    </a:lnTo>
                    <a:lnTo>
                      <a:pt x="1871" y="183"/>
                    </a:lnTo>
                    <a:lnTo>
                      <a:pt x="1829" y="59"/>
                    </a:lnTo>
                    <a:lnTo>
                      <a:pt x="1802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1" name="ïṩḻíḍe">
                <a:extLst>
                  <a:ext uri="{FF2B5EF4-FFF2-40B4-BE49-F238E27FC236}">
                    <a16:creationId xmlns:a16="http://schemas.microsoft.com/office/drawing/2014/main" id="{BE95D848-4473-437B-B214-67F82D76D724}"/>
                  </a:ext>
                </a:extLst>
              </p:cNvPr>
              <p:cNvSpPr/>
              <p:nvPr/>
            </p:nvSpPr>
            <p:spPr bwMode="auto">
              <a:xfrm>
                <a:off x="1734" y="1947"/>
                <a:ext cx="374" cy="50"/>
              </a:xfrm>
              <a:custGeom>
                <a:avLst/>
                <a:gdLst>
                  <a:gd name="T0" fmla="*/ 1778 w 1871"/>
                  <a:gd name="T1" fmla="*/ 0 h 249"/>
                  <a:gd name="T2" fmla="*/ 93 w 1871"/>
                  <a:gd name="T3" fmla="*/ 0 h 249"/>
                  <a:gd name="T4" fmla="*/ 62 w 1871"/>
                  <a:gd name="T5" fmla="*/ 59 h 249"/>
                  <a:gd name="T6" fmla="*/ 16 w 1871"/>
                  <a:gd name="T7" fmla="*/ 183 h 249"/>
                  <a:gd name="T8" fmla="*/ 0 w 1871"/>
                  <a:gd name="T9" fmla="*/ 249 h 249"/>
                  <a:gd name="T10" fmla="*/ 1871 w 1871"/>
                  <a:gd name="T11" fmla="*/ 249 h 249"/>
                  <a:gd name="T12" fmla="*/ 1855 w 1871"/>
                  <a:gd name="T13" fmla="*/ 183 h 249"/>
                  <a:gd name="T14" fmla="*/ 1809 w 1871"/>
                  <a:gd name="T15" fmla="*/ 59 h 249"/>
                  <a:gd name="T16" fmla="*/ 1778 w 1871"/>
                  <a:gd name="T17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871" h="249">
                    <a:moveTo>
                      <a:pt x="1778" y="0"/>
                    </a:moveTo>
                    <a:lnTo>
                      <a:pt x="93" y="0"/>
                    </a:lnTo>
                    <a:lnTo>
                      <a:pt x="62" y="59"/>
                    </a:lnTo>
                    <a:lnTo>
                      <a:pt x="16" y="183"/>
                    </a:lnTo>
                    <a:lnTo>
                      <a:pt x="0" y="249"/>
                    </a:lnTo>
                    <a:lnTo>
                      <a:pt x="1871" y="249"/>
                    </a:lnTo>
                    <a:lnTo>
                      <a:pt x="1855" y="183"/>
                    </a:lnTo>
                    <a:lnTo>
                      <a:pt x="1809" y="59"/>
                    </a:lnTo>
                    <a:lnTo>
                      <a:pt x="1778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2" name="iSľïḑe">
                <a:extLst>
                  <a:ext uri="{FF2B5EF4-FFF2-40B4-BE49-F238E27FC236}">
                    <a16:creationId xmlns:a16="http://schemas.microsoft.com/office/drawing/2014/main" id="{9BB5CD9D-5C0E-4E15-8655-99304CDA8A9E}"/>
                  </a:ext>
                </a:extLst>
              </p:cNvPr>
              <p:cNvSpPr/>
              <p:nvPr/>
            </p:nvSpPr>
            <p:spPr bwMode="auto">
              <a:xfrm>
                <a:off x="1736" y="1941"/>
                <a:ext cx="371" cy="50"/>
              </a:xfrm>
              <a:custGeom>
                <a:avLst/>
                <a:gdLst>
                  <a:gd name="T0" fmla="*/ 1753 w 1856"/>
                  <a:gd name="T1" fmla="*/ 0 h 249"/>
                  <a:gd name="T2" fmla="*/ 102 w 1856"/>
                  <a:gd name="T3" fmla="*/ 0 h 249"/>
                  <a:gd name="T4" fmla="*/ 69 w 1856"/>
                  <a:gd name="T5" fmla="*/ 59 h 249"/>
                  <a:gd name="T6" fmla="*/ 29 w 1856"/>
                  <a:gd name="T7" fmla="*/ 152 h 249"/>
                  <a:gd name="T8" fmla="*/ 8 w 1856"/>
                  <a:gd name="T9" fmla="*/ 216 h 249"/>
                  <a:gd name="T10" fmla="*/ 0 w 1856"/>
                  <a:gd name="T11" fmla="*/ 249 h 249"/>
                  <a:gd name="T12" fmla="*/ 1856 w 1856"/>
                  <a:gd name="T13" fmla="*/ 249 h 249"/>
                  <a:gd name="T14" fmla="*/ 1847 w 1856"/>
                  <a:gd name="T15" fmla="*/ 216 h 249"/>
                  <a:gd name="T16" fmla="*/ 1826 w 1856"/>
                  <a:gd name="T17" fmla="*/ 152 h 249"/>
                  <a:gd name="T18" fmla="*/ 1786 w 1856"/>
                  <a:gd name="T19" fmla="*/ 59 h 249"/>
                  <a:gd name="T20" fmla="*/ 1753 w 1856"/>
                  <a:gd name="T21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856" h="249">
                    <a:moveTo>
                      <a:pt x="1753" y="0"/>
                    </a:moveTo>
                    <a:lnTo>
                      <a:pt x="102" y="0"/>
                    </a:lnTo>
                    <a:lnTo>
                      <a:pt x="69" y="59"/>
                    </a:lnTo>
                    <a:lnTo>
                      <a:pt x="29" y="152"/>
                    </a:lnTo>
                    <a:lnTo>
                      <a:pt x="8" y="216"/>
                    </a:lnTo>
                    <a:lnTo>
                      <a:pt x="0" y="249"/>
                    </a:lnTo>
                    <a:lnTo>
                      <a:pt x="1856" y="249"/>
                    </a:lnTo>
                    <a:lnTo>
                      <a:pt x="1847" y="216"/>
                    </a:lnTo>
                    <a:lnTo>
                      <a:pt x="1826" y="152"/>
                    </a:lnTo>
                    <a:lnTo>
                      <a:pt x="1786" y="59"/>
                    </a:lnTo>
                    <a:lnTo>
                      <a:pt x="1753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3" name="iš1îďe">
                <a:extLst>
                  <a:ext uri="{FF2B5EF4-FFF2-40B4-BE49-F238E27FC236}">
                    <a16:creationId xmlns:a16="http://schemas.microsoft.com/office/drawing/2014/main" id="{29943706-5592-4BD6-AC8D-08037C5283C4}"/>
                  </a:ext>
                </a:extLst>
              </p:cNvPr>
              <p:cNvSpPr/>
              <p:nvPr/>
            </p:nvSpPr>
            <p:spPr bwMode="auto">
              <a:xfrm>
                <a:off x="1737" y="1935"/>
                <a:ext cx="368" cy="50"/>
              </a:xfrm>
              <a:custGeom>
                <a:avLst/>
                <a:gdLst>
                  <a:gd name="T0" fmla="*/ 1726 w 1839"/>
                  <a:gd name="T1" fmla="*/ 0 h 248"/>
                  <a:gd name="T2" fmla="*/ 113 w 1839"/>
                  <a:gd name="T3" fmla="*/ 0 h 248"/>
                  <a:gd name="T4" fmla="*/ 95 w 1839"/>
                  <a:gd name="T5" fmla="*/ 28 h 248"/>
                  <a:gd name="T6" fmla="*/ 62 w 1839"/>
                  <a:gd name="T7" fmla="*/ 88 h 248"/>
                  <a:gd name="T8" fmla="*/ 34 w 1839"/>
                  <a:gd name="T9" fmla="*/ 151 h 248"/>
                  <a:gd name="T10" fmla="*/ 10 w 1839"/>
                  <a:gd name="T11" fmla="*/ 214 h 248"/>
                  <a:gd name="T12" fmla="*/ 0 w 1839"/>
                  <a:gd name="T13" fmla="*/ 248 h 248"/>
                  <a:gd name="T14" fmla="*/ 1839 w 1839"/>
                  <a:gd name="T15" fmla="*/ 248 h 248"/>
                  <a:gd name="T16" fmla="*/ 1829 w 1839"/>
                  <a:gd name="T17" fmla="*/ 214 h 248"/>
                  <a:gd name="T18" fmla="*/ 1805 w 1839"/>
                  <a:gd name="T19" fmla="*/ 151 h 248"/>
                  <a:gd name="T20" fmla="*/ 1777 w 1839"/>
                  <a:gd name="T21" fmla="*/ 88 h 248"/>
                  <a:gd name="T22" fmla="*/ 1744 w 1839"/>
                  <a:gd name="T23" fmla="*/ 28 h 248"/>
                  <a:gd name="T24" fmla="*/ 1726 w 1839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39" h="248">
                    <a:moveTo>
                      <a:pt x="1726" y="0"/>
                    </a:moveTo>
                    <a:lnTo>
                      <a:pt x="113" y="0"/>
                    </a:lnTo>
                    <a:lnTo>
                      <a:pt x="95" y="28"/>
                    </a:lnTo>
                    <a:lnTo>
                      <a:pt x="62" y="88"/>
                    </a:lnTo>
                    <a:lnTo>
                      <a:pt x="34" y="151"/>
                    </a:lnTo>
                    <a:lnTo>
                      <a:pt x="10" y="214"/>
                    </a:lnTo>
                    <a:lnTo>
                      <a:pt x="0" y="248"/>
                    </a:lnTo>
                    <a:lnTo>
                      <a:pt x="1839" y="248"/>
                    </a:lnTo>
                    <a:lnTo>
                      <a:pt x="1829" y="214"/>
                    </a:lnTo>
                    <a:lnTo>
                      <a:pt x="1805" y="151"/>
                    </a:lnTo>
                    <a:lnTo>
                      <a:pt x="1777" y="88"/>
                    </a:lnTo>
                    <a:lnTo>
                      <a:pt x="1744" y="28"/>
                    </a:lnTo>
                    <a:lnTo>
                      <a:pt x="1726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4" name="íṩľîḍè">
                <a:extLst>
                  <a:ext uri="{FF2B5EF4-FFF2-40B4-BE49-F238E27FC236}">
                    <a16:creationId xmlns:a16="http://schemas.microsoft.com/office/drawing/2014/main" id="{1728013A-2477-4858-831D-55A2B349DC5B}"/>
                  </a:ext>
                </a:extLst>
              </p:cNvPr>
              <p:cNvSpPr/>
              <p:nvPr/>
            </p:nvSpPr>
            <p:spPr bwMode="auto">
              <a:xfrm>
                <a:off x="1739" y="1929"/>
                <a:ext cx="364" cy="49"/>
              </a:xfrm>
              <a:custGeom>
                <a:avLst/>
                <a:gdLst>
                  <a:gd name="T0" fmla="*/ 1696 w 1821"/>
                  <a:gd name="T1" fmla="*/ 0 h 247"/>
                  <a:gd name="T2" fmla="*/ 125 w 1821"/>
                  <a:gd name="T3" fmla="*/ 0 h 247"/>
                  <a:gd name="T4" fmla="*/ 106 w 1821"/>
                  <a:gd name="T5" fmla="*/ 29 h 247"/>
                  <a:gd name="T6" fmla="*/ 70 w 1821"/>
                  <a:gd name="T7" fmla="*/ 88 h 247"/>
                  <a:gd name="T8" fmla="*/ 39 w 1821"/>
                  <a:gd name="T9" fmla="*/ 150 h 247"/>
                  <a:gd name="T10" fmla="*/ 12 w 1821"/>
                  <a:gd name="T11" fmla="*/ 215 h 247"/>
                  <a:gd name="T12" fmla="*/ 0 w 1821"/>
                  <a:gd name="T13" fmla="*/ 247 h 247"/>
                  <a:gd name="T14" fmla="*/ 1821 w 1821"/>
                  <a:gd name="T15" fmla="*/ 247 h 247"/>
                  <a:gd name="T16" fmla="*/ 1809 w 1821"/>
                  <a:gd name="T17" fmla="*/ 215 h 247"/>
                  <a:gd name="T18" fmla="*/ 1782 w 1821"/>
                  <a:gd name="T19" fmla="*/ 150 h 247"/>
                  <a:gd name="T20" fmla="*/ 1751 w 1821"/>
                  <a:gd name="T21" fmla="*/ 88 h 247"/>
                  <a:gd name="T22" fmla="*/ 1715 w 1821"/>
                  <a:gd name="T23" fmla="*/ 29 h 247"/>
                  <a:gd name="T24" fmla="*/ 1696 w 1821"/>
                  <a:gd name="T2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821" h="247">
                    <a:moveTo>
                      <a:pt x="1696" y="0"/>
                    </a:moveTo>
                    <a:lnTo>
                      <a:pt x="125" y="0"/>
                    </a:lnTo>
                    <a:lnTo>
                      <a:pt x="106" y="29"/>
                    </a:lnTo>
                    <a:lnTo>
                      <a:pt x="70" y="88"/>
                    </a:lnTo>
                    <a:lnTo>
                      <a:pt x="39" y="150"/>
                    </a:lnTo>
                    <a:lnTo>
                      <a:pt x="12" y="215"/>
                    </a:lnTo>
                    <a:lnTo>
                      <a:pt x="0" y="247"/>
                    </a:lnTo>
                    <a:lnTo>
                      <a:pt x="1821" y="247"/>
                    </a:lnTo>
                    <a:lnTo>
                      <a:pt x="1809" y="215"/>
                    </a:lnTo>
                    <a:lnTo>
                      <a:pt x="1782" y="150"/>
                    </a:lnTo>
                    <a:lnTo>
                      <a:pt x="1751" y="88"/>
                    </a:lnTo>
                    <a:lnTo>
                      <a:pt x="1715" y="29"/>
                    </a:lnTo>
                    <a:lnTo>
                      <a:pt x="1696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5" name="ïSḻïḑè">
                <a:extLst>
                  <a:ext uri="{FF2B5EF4-FFF2-40B4-BE49-F238E27FC236}">
                    <a16:creationId xmlns:a16="http://schemas.microsoft.com/office/drawing/2014/main" id="{02067D5F-01B3-4024-9C21-3404C2E9A387}"/>
                  </a:ext>
                </a:extLst>
              </p:cNvPr>
              <p:cNvSpPr/>
              <p:nvPr/>
            </p:nvSpPr>
            <p:spPr bwMode="auto">
              <a:xfrm>
                <a:off x="1741" y="1923"/>
                <a:ext cx="360" cy="49"/>
              </a:xfrm>
              <a:custGeom>
                <a:avLst/>
                <a:gdLst>
                  <a:gd name="T0" fmla="*/ 1662 w 1799"/>
                  <a:gd name="T1" fmla="*/ 0 h 248"/>
                  <a:gd name="T2" fmla="*/ 137 w 1799"/>
                  <a:gd name="T3" fmla="*/ 0 h 248"/>
                  <a:gd name="T4" fmla="*/ 115 w 1799"/>
                  <a:gd name="T5" fmla="*/ 29 h 248"/>
                  <a:gd name="T6" fmla="*/ 77 w 1799"/>
                  <a:gd name="T7" fmla="*/ 87 h 248"/>
                  <a:gd name="T8" fmla="*/ 42 w 1799"/>
                  <a:gd name="T9" fmla="*/ 150 h 248"/>
                  <a:gd name="T10" fmla="*/ 13 w 1799"/>
                  <a:gd name="T11" fmla="*/ 215 h 248"/>
                  <a:gd name="T12" fmla="*/ 0 w 1799"/>
                  <a:gd name="T13" fmla="*/ 248 h 248"/>
                  <a:gd name="T14" fmla="*/ 1799 w 1799"/>
                  <a:gd name="T15" fmla="*/ 248 h 248"/>
                  <a:gd name="T16" fmla="*/ 1786 w 1799"/>
                  <a:gd name="T17" fmla="*/ 215 h 248"/>
                  <a:gd name="T18" fmla="*/ 1757 w 1799"/>
                  <a:gd name="T19" fmla="*/ 150 h 248"/>
                  <a:gd name="T20" fmla="*/ 1722 w 1799"/>
                  <a:gd name="T21" fmla="*/ 87 h 248"/>
                  <a:gd name="T22" fmla="*/ 1684 w 1799"/>
                  <a:gd name="T23" fmla="*/ 29 h 248"/>
                  <a:gd name="T24" fmla="*/ 1662 w 1799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9" h="248">
                    <a:moveTo>
                      <a:pt x="1662" y="0"/>
                    </a:moveTo>
                    <a:lnTo>
                      <a:pt x="137" y="0"/>
                    </a:lnTo>
                    <a:lnTo>
                      <a:pt x="115" y="29"/>
                    </a:lnTo>
                    <a:lnTo>
                      <a:pt x="77" y="87"/>
                    </a:lnTo>
                    <a:lnTo>
                      <a:pt x="42" y="150"/>
                    </a:lnTo>
                    <a:lnTo>
                      <a:pt x="13" y="215"/>
                    </a:lnTo>
                    <a:lnTo>
                      <a:pt x="0" y="248"/>
                    </a:lnTo>
                    <a:lnTo>
                      <a:pt x="1799" y="248"/>
                    </a:lnTo>
                    <a:lnTo>
                      <a:pt x="1786" y="215"/>
                    </a:lnTo>
                    <a:lnTo>
                      <a:pt x="1757" y="150"/>
                    </a:lnTo>
                    <a:lnTo>
                      <a:pt x="1722" y="87"/>
                    </a:lnTo>
                    <a:lnTo>
                      <a:pt x="1684" y="29"/>
                    </a:lnTo>
                    <a:lnTo>
                      <a:pt x="1662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6" name="iṡļîḍé">
                <a:extLst>
                  <a:ext uri="{FF2B5EF4-FFF2-40B4-BE49-F238E27FC236}">
                    <a16:creationId xmlns:a16="http://schemas.microsoft.com/office/drawing/2014/main" id="{500AE9C1-F13C-4F2C-8188-9B8E4D5E9DBD}"/>
                  </a:ext>
                </a:extLst>
              </p:cNvPr>
              <p:cNvSpPr/>
              <p:nvPr/>
            </p:nvSpPr>
            <p:spPr bwMode="auto">
              <a:xfrm>
                <a:off x="1744" y="1916"/>
                <a:ext cx="354" cy="50"/>
              </a:xfrm>
              <a:custGeom>
                <a:avLst/>
                <a:gdLst>
                  <a:gd name="T0" fmla="*/ 1625 w 1773"/>
                  <a:gd name="T1" fmla="*/ 0 h 248"/>
                  <a:gd name="T2" fmla="*/ 148 w 1773"/>
                  <a:gd name="T3" fmla="*/ 0 h 248"/>
                  <a:gd name="T4" fmla="*/ 125 w 1773"/>
                  <a:gd name="T5" fmla="*/ 28 h 248"/>
                  <a:gd name="T6" fmla="*/ 84 w 1773"/>
                  <a:gd name="T7" fmla="*/ 88 h 248"/>
                  <a:gd name="T8" fmla="*/ 46 w 1773"/>
                  <a:gd name="T9" fmla="*/ 149 h 248"/>
                  <a:gd name="T10" fmla="*/ 14 w 1773"/>
                  <a:gd name="T11" fmla="*/ 214 h 248"/>
                  <a:gd name="T12" fmla="*/ 0 w 1773"/>
                  <a:gd name="T13" fmla="*/ 248 h 248"/>
                  <a:gd name="T14" fmla="*/ 1773 w 1773"/>
                  <a:gd name="T15" fmla="*/ 248 h 248"/>
                  <a:gd name="T16" fmla="*/ 1759 w 1773"/>
                  <a:gd name="T17" fmla="*/ 214 h 248"/>
                  <a:gd name="T18" fmla="*/ 1727 w 1773"/>
                  <a:gd name="T19" fmla="*/ 149 h 248"/>
                  <a:gd name="T20" fmla="*/ 1689 w 1773"/>
                  <a:gd name="T21" fmla="*/ 88 h 248"/>
                  <a:gd name="T22" fmla="*/ 1648 w 1773"/>
                  <a:gd name="T23" fmla="*/ 28 h 248"/>
                  <a:gd name="T24" fmla="*/ 1625 w 1773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73" h="248">
                    <a:moveTo>
                      <a:pt x="1625" y="0"/>
                    </a:moveTo>
                    <a:lnTo>
                      <a:pt x="148" y="0"/>
                    </a:lnTo>
                    <a:lnTo>
                      <a:pt x="125" y="28"/>
                    </a:lnTo>
                    <a:lnTo>
                      <a:pt x="84" y="88"/>
                    </a:lnTo>
                    <a:lnTo>
                      <a:pt x="46" y="149"/>
                    </a:lnTo>
                    <a:lnTo>
                      <a:pt x="14" y="214"/>
                    </a:lnTo>
                    <a:lnTo>
                      <a:pt x="0" y="248"/>
                    </a:lnTo>
                    <a:lnTo>
                      <a:pt x="1773" y="248"/>
                    </a:lnTo>
                    <a:lnTo>
                      <a:pt x="1759" y="214"/>
                    </a:lnTo>
                    <a:lnTo>
                      <a:pt x="1727" y="149"/>
                    </a:lnTo>
                    <a:lnTo>
                      <a:pt x="1689" y="88"/>
                    </a:lnTo>
                    <a:lnTo>
                      <a:pt x="1648" y="28"/>
                    </a:lnTo>
                    <a:lnTo>
                      <a:pt x="1625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7" name="iSliḑe">
                <a:extLst>
                  <a:ext uri="{FF2B5EF4-FFF2-40B4-BE49-F238E27FC236}">
                    <a16:creationId xmlns:a16="http://schemas.microsoft.com/office/drawing/2014/main" id="{3DE71ECD-FE2F-454F-B397-811541B5BEBF}"/>
                  </a:ext>
                </a:extLst>
              </p:cNvPr>
              <p:cNvSpPr/>
              <p:nvPr/>
            </p:nvSpPr>
            <p:spPr bwMode="auto">
              <a:xfrm>
                <a:off x="1746" y="1910"/>
                <a:ext cx="350" cy="50"/>
              </a:xfrm>
              <a:custGeom>
                <a:avLst/>
                <a:gdLst>
                  <a:gd name="T0" fmla="*/ 1585 w 1747"/>
                  <a:gd name="T1" fmla="*/ 0 h 248"/>
                  <a:gd name="T2" fmla="*/ 161 w 1747"/>
                  <a:gd name="T3" fmla="*/ 0 h 248"/>
                  <a:gd name="T4" fmla="*/ 138 w 1747"/>
                  <a:gd name="T5" fmla="*/ 28 h 248"/>
                  <a:gd name="T6" fmla="*/ 92 w 1747"/>
                  <a:gd name="T7" fmla="*/ 87 h 248"/>
                  <a:gd name="T8" fmla="*/ 51 w 1747"/>
                  <a:gd name="T9" fmla="*/ 148 h 248"/>
                  <a:gd name="T10" fmla="*/ 15 w 1747"/>
                  <a:gd name="T11" fmla="*/ 214 h 248"/>
                  <a:gd name="T12" fmla="*/ 0 w 1747"/>
                  <a:gd name="T13" fmla="*/ 248 h 248"/>
                  <a:gd name="T14" fmla="*/ 1747 w 1747"/>
                  <a:gd name="T15" fmla="*/ 248 h 248"/>
                  <a:gd name="T16" fmla="*/ 1732 w 1747"/>
                  <a:gd name="T17" fmla="*/ 214 h 248"/>
                  <a:gd name="T18" fmla="*/ 1696 w 1747"/>
                  <a:gd name="T19" fmla="*/ 148 h 248"/>
                  <a:gd name="T20" fmla="*/ 1655 w 1747"/>
                  <a:gd name="T21" fmla="*/ 87 h 248"/>
                  <a:gd name="T22" fmla="*/ 1609 w 1747"/>
                  <a:gd name="T23" fmla="*/ 28 h 248"/>
                  <a:gd name="T24" fmla="*/ 1585 w 174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47" h="248">
                    <a:moveTo>
                      <a:pt x="1585" y="0"/>
                    </a:moveTo>
                    <a:lnTo>
                      <a:pt x="161" y="0"/>
                    </a:lnTo>
                    <a:lnTo>
                      <a:pt x="138" y="28"/>
                    </a:lnTo>
                    <a:lnTo>
                      <a:pt x="92" y="87"/>
                    </a:lnTo>
                    <a:lnTo>
                      <a:pt x="51" y="148"/>
                    </a:lnTo>
                    <a:lnTo>
                      <a:pt x="15" y="214"/>
                    </a:lnTo>
                    <a:lnTo>
                      <a:pt x="0" y="248"/>
                    </a:lnTo>
                    <a:lnTo>
                      <a:pt x="1747" y="248"/>
                    </a:lnTo>
                    <a:lnTo>
                      <a:pt x="1732" y="214"/>
                    </a:lnTo>
                    <a:lnTo>
                      <a:pt x="1696" y="148"/>
                    </a:lnTo>
                    <a:lnTo>
                      <a:pt x="1655" y="87"/>
                    </a:lnTo>
                    <a:lnTo>
                      <a:pt x="1609" y="28"/>
                    </a:lnTo>
                    <a:lnTo>
                      <a:pt x="1585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8" name="iśḷíḋé">
                <a:extLst>
                  <a:ext uri="{FF2B5EF4-FFF2-40B4-BE49-F238E27FC236}">
                    <a16:creationId xmlns:a16="http://schemas.microsoft.com/office/drawing/2014/main" id="{118D35B2-7E47-4A9B-96BD-235777CEEDF6}"/>
                  </a:ext>
                </a:extLst>
              </p:cNvPr>
              <p:cNvSpPr/>
              <p:nvPr/>
            </p:nvSpPr>
            <p:spPr bwMode="auto">
              <a:xfrm>
                <a:off x="1749" y="1904"/>
                <a:ext cx="344" cy="50"/>
              </a:xfrm>
              <a:custGeom>
                <a:avLst/>
                <a:gdLst>
                  <a:gd name="T0" fmla="*/ 1542 w 1719"/>
                  <a:gd name="T1" fmla="*/ 0 h 248"/>
                  <a:gd name="T2" fmla="*/ 177 w 1719"/>
                  <a:gd name="T3" fmla="*/ 0 h 248"/>
                  <a:gd name="T4" fmla="*/ 150 w 1719"/>
                  <a:gd name="T5" fmla="*/ 27 h 248"/>
                  <a:gd name="T6" fmla="*/ 102 w 1719"/>
                  <a:gd name="T7" fmla="*/ 86 h 248"/>
                  <a:gd name="T8" fmla="*/ 57 w 1719"/>
                  <a:gd name="T9" fmla="*/ 148 h 248"/>
                  <a:gd name="T10" fmla="*/ 18 w 1719"/>
                  <a:gd name="T11" fmla="*/ 214 h 248"/>
                  <a:gd name="T12" fmla="*/ 0 w 1719"/>
                  <a:gd name="T13" fmla="*/ 248 h 248"/>
                  <a:gd name="T14" fmla="*/ 1719 w 1719"/>
                  <a:gd name="T15" fmla="*/ 248 h 248"/>
                  <a:gd name="T16" fmla="*/ 1701 w 1719"/>
                  <a:gd name="T17" fmla="*/ 214 h 248"/>
                  <a:gd name="T18" fmla="*/ 1662 w 1719"/>
                  <a:gd name="T19" fmla="*/ 148 h 248"/>
                  <a:gd name="T20" fmla="*/ 1617 w 1719"/>
                  <a:gd name="T21" fmla="*/ 86 h 248"/>
                  <a:gd name="T22" fmla="*/ 1569 w 1719"/>
                  <a:gd name="T23" fmla="*/ 27 h 248"/>
                  <a:gd name="T24" fmla="*/ 1542 w 1719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19" h="248">
                    <a:moveTo>
                      <a:pt x="1542" y="0"/>
                    </a:moveTo>
                    <a:lnTo>
                      <a:pt x="177" y="0"/>
                    </a:lnTo>
                    <a:lnTo>
                      <a:pt x="150" y="27"/>
                    </a:lnTo>
                    <a:lnTo>
                      <a:pt x="102" y="86"/>
                    </a:lnTo>
                    <a:lnTo>
                      <a:pt x="57" y="148"/>
                    </a:lnTo>
                    <a:lnTo>
                      <a:pt x="18" y="214"/>
                    </a:lnTo>
                    <a:lnTo>
                      <a:pt x="0" y="248"/>
                    </a:lnTo>
                    <a:lnTo>
                      <a:pt x="1719" y="248"/>
                    </a:lnTo>
                    <a:lnTo>
                      <a:pt x="1701" y="214"/>
                    </a:lnTo>
                    <a:lnTo>
                      <a:pt x="1662" y="148"/>
                    </a:lnTo>
                    <a:lnTo>
                      <a:pt x="1617" y="86"/>
                    </a:lnTo>
                    <a:lnTo>
                      <a:pt x="1569" y="27"/>
                    </a:lnTo>
                    <a:lnTo>
                      <a:pt x="1542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49" name="îṣḷîďé">
                <a:extLst>
                  <a:ext uri="{FF2B5EF4-FFF2-40B4-BE49-F238E27FC236}">
                    <a16:creationId xmlns:a16="http://schemas.microsoft.com/office/drawing/2014/main" id="{81A56CCD-1776-451E-933B-A8DC8F366559}"/>
                  </a:ext>
                </a:extLst>
              </p:cNvPr>
              <p:cNvSpPr/>
              <p:nvPr/>
            </p:nvSpPr>
            <p:spPr bwMode="auto">
              <a:xfrm>
                <a:off x="1752" y="1898"/>
                <a:ext cx="338" cy="49"/>
              </a:xfrm>
              <a:custGeom>
                <a:avLst/>
                <a:gdLst>
                  <a:gd name="T0" fmla="*/ 1494 w 1687"/>
                  <a:gd name="T1" fmla="*/ 0 h 247"/>
                  <a:gd name="T2" fmla="*/ 193 w 1687"/>
                  <a:gd name="T3" fmla="*/ 0 h 247"/>
                  <a:gd name="T4" fmla="*/ 164 w 1687"/>
                  <a:gd name="T5" fmla="*/ 26 h 247"/>
                  <a:gd name="T6" fmla="*/ 111 w 1687"/>
                  <a:gd name="T7" fmla="*/ 84 h 247"/>
                  <a:gd name="T8" fmla="*/ 62 w 1687"/>
                  <a:gd name="T9" fmla="*/ 147 h 247"/>
                  <a:gd name="T10" fmla="*/ 19 w 1687"/>
                  <a:gd name="T11" fmla="*/ 212 h 247"/>
                  <a:gd name="T12" fmla="*/ 0 w 1687"/>
                  <a:gd name="T13" fmla="*/ 247 h 247"/>
                  <a:gd name="T14" fmla="*/ 1687 w 1687"/>
                  <a:gd name="T15" fmla="*/ 247 h 247"/>
                  <a:gd name="T16" fmla="*/ 1668 w 1687"/>
                  <a:gd name="T17" fmla="*/ 212 h 247"/>
                  <a:gd name="T18" fmla="*/ 1625 w 1687"/>
                  <a:gd name="T19" fmla="*/ 147 h 247"/>
                  <a:gd name="T20" fmla="*/ 1576 w 1687"/>
                  <a:gd name="T21" fmla="*/ 84 h 247"/>
                  <a:gd name="T22" fmla="*/ 1523 w 1687"/>
                  <a:gd name="T23" fmla="*/ 26 h 247"/>
                  <a:gd name="T24" fmla="*/ 1494 w 1687"/>
                  <a:gd name="T2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87" h="247">
                    <a:moveTo>
                      <a:pt x="1494" y="0"/>
                    </a:moveTo>
                    <a:lnTo>
                      <a:pt x="193" y="0"/>
                    </a:lnTo>
                    <a:lnTo>
                      <a:pt x="164" y="26"/>
                    </a:lnTo>
                    <a:lnTo>
                      <a:pt x="111" y="84"/>
                    </a:lnTo>
                    <a:lnTo>
                      <a:pt x="62" y="147"/>
                    </a:lnTo>
                    <a:lnTo>
                      <a:pt x="19" y="212"/>
                    </a:lnTo>
                    <a:lnTo>
                      <a:pt x="0" y="247"/>
                    </a:lnTo>
                    <a:lnTo>
                      <a:pt x="1687" y="247"/>
                    </a:lnTo>
                    <a:lnTo>
                      <a:pt x="1668" y="212"/>
                    </a:lnTo>
                    <a:lnTo>
                      <a:pt x="1625" y="147"/>
                    </a:lnTo>
                    <a:lnTo>
                      <a:pt x="1576" y="84"/>
                    </a:lnTo>
                    <a:lnTo>
                      <a:pt x="1523" y="26"/>
                    </a:lnTo>
                    <a:lnTo>
                      <a:pt x="1494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0" name="í$1íḍè">
                <a:extLst>
                  <a:ext uri="{FF2B5EF4-FFF2-40B4-BE49-F238E27FC236}">
                    <a16:creationId xmlns:a16="http://schemas.microsoft.com/office/drawing/2014/main" id="{35381EF0-A697-4FFD-AF29-55449079921F}"/>
                  </a:ext>
                </a:extLst>
              </p:cNvPr>
              <p:cNvSpPr/>
              <p:nvPr/>
            </p:nvSpPr>
            <p:spPr bwMode="auto">
              <a:xfrm>
                <a:off x="1756" y="1892"/>
                <a:ext cx="330" cy="49"/>
              </a:xfrm>
              <a:custGeom>
                <a:avLst/>
                <a:gdLst>
                  <a:gd name="T0" fmla="*/ 1441 w 1651"/>
                  <a:gd name="T1" fmla="*/ 0 h 248"/>
                  <a:gd name="T2" fmla="*/ 210 w 1651"/>
                  <a:gd name="T3" fmla="*/ 0 h 248"/>
                  <a:gd name="T4" fmla="*/ 179 w 1651"/>
                  <a:gd name="T5" fmla="*/ 26 h 248"/>
                  <a:gd name="T6" fmla="*/ 122 w 1651"/>
                  <a:gd name="T7" fmla="*/ 83 h 248"/>
                  <a:gd name="T8" fmla="*/ 68 w 1651"/>
                  <a:gd name="T9" fmla="*/ 146 h 248"/>
                  <a:gd name="T10" fmla="*/ 21 w 1651"/>
                  <a:gd name="T11" fmla="*/ 213 h 248"/>
                  <a:gd name="T12" fmla="*/ 0 w 1651"/>
                  <a:gd name="T13" fmla="*/ 248 h 248"/>
                  <a:gd name="T14" fmla="*/ 1651 w 1651"/>
                  <a:gd name="T15" fmla="*/ 248 h 248"/>
                  <a:gd name="T16" fmla="*/ 1630 w 1651"/>
                  <a:gd name="T17" fmla="*/ 213 h 248"/>
                  <a:gd name="T18" fmla="*/ 1583 w 1651"/>
                  <a:gd name="T19" fmla="*/ 146 h 248"/>
                  <a:gd name="T20" fmla="*/ 1529 w 1651"/>
                  <a:gd name="T21" fmla="*/ 83 h 248"/>
                  <a:gd name="T22" fmla="*/ 1472 w 1651"/>
                  <a:gd name="T23" fmla="*/ 26 h 248"/>
                  <a:gd name="T24" fmla="*/ 1441 w 1651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51" h="248">
                    <a:moveTo>
                      <a:pt x="1441" y="0"/>
                    </a:moveTo>
                    <a:lnTo>
                      <a:pt x="210" y="0"/>
                    </a:lnTo>
                    <a:lnTo>
                      <a:pt x="179" y="26"/>
                    </a:lnTo>
                    <a:lnTo>
                      <a:pt x="122" y="83"/>
                    </a:lnTo>
                    <a:lnTo>
                      <a:pt x="68" y="146"/>
                    </a:lnTo>
                    <a:lnTo>
                      <a:pt x="21" y="213"/>
                    </a:lnTo>
                    <a:lnTo>
                      <a:pt x="0" y="248"/>
                    </a:lnTo>
                    <a:lnTo>
                      <a:pt x="1651" y="248"/>
                    </a:lnTo>
                    <a:lnTo>
                      <a:pt x="1630" y="213"/>
                    </a:lnTo>
                    <a:lnTo>
                      <a:pt x="1583" y="146"/>
                    </a:lnTo>
                    <a:lnTo>
                      <a:pt x="1529" y="83"/>
                    </a:lnTo>
                    <a:lnTo>
                      <a:pt x="1472" y="26"/>
                    </a:lnTo>
                    <a:lnTo>
                      <a:pt x="1441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1" name="iśľïďe">
                <a:extLst>
                  <a:ext uri="{FF2B5EF4-FFF2-40B4-BE49-F238E27FC236}">
                    <a16:creationId xmlns:a16="http://schemas.microsoft.com/office/drawing/2014/main" id="{9833BB3A-994A-41B0-96D7-232BF334913F}"/>
                  </a:ext>
                </a:extLst>
              </p:cNvPr>
              <p:cNvSpPr/>
              <p:nvPr/>
            </p:nvSpPr>
            <p:spPr bwMode="auto">
              <a:xfrm>
                <a:off x="1760" y="1885"/>
                <a:ext cx="322" cy="50"/>
              </a:xfrm>
              <a:custGeom>
                <a:avLst/>
                <a:gdLst>
                  <a:gd name="T0" fmla="*/ 1383 w 1613"/>
                  <a:gd name="T1" fmla="*/ 0 h 249"/>
                  <a:gd name="T2" fmla="*/ 230 w 1613"/>
                  <a:gd name="T3" fmla="*/ 0 h 249"/>
                  <a:gd name="T4" fmla="*/ 196 w 1613"/>
                  <a:gd name="T5" fmla="*/ 27 h 249"/>
                  <a:gd name="T6" fmla="*/ 133 w 1613"/>
                  <a:gd name="T7" fmla="*/ 83 h 249"/>
                  <a:gd name="T8" fmla="*/ 76 w 1613"/>
                  <a:gd name="T9" fmla="*/ 146 h 249"/>
                  <a:gd name="T10" fmla="*/ 23 w 1613"/>
                  <a:gd name="T11" fmla="*/ 213 h 249"/>
                  <a:gd name="T12" fmla="*/ 0 w 1613"/>
                  <a:gd name="T13" fmla="*/ 249 h 249"/>
                  <a:gd name="T14" fmla="*/ 1613 w 1613"/>
                  <a:gd name="T15" fmla="*/ 249 h 249"/>
                  <a:gd name="T16" fmla="*/ 1590 w 1613"/>
                  <a:gd name="T17" fmla="*/ 213 h 249"/>
                  <a:gd name="T18" fmla="*/ 1537 w 1613"/>
                  <a:gd name="T19" fmla="*/ 146 h 249"/>
                  <a:gd name="T20" fmla="*/ 1480 w 1613"/>
                  <a:gd name="T21" fmla="*/ 83 h 249"/>
                  <a:gd name="T22" fmla="*/ 1417 w 1613"/>
                  <a:gd name="T23" fmla="*/ 27 h 249"/>
                  <a:gd name="T24" fmla="*/ 1383 w 1613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13" h="249">
                    <a:moveTo>
                      <a:pt x="1383" y="0"/>
                    </a:moveTo>
                    <a:lnTo>
                      <a:pt x="230" y="0"/>
                    </a:lnTo>
                    <a:lnTo>
                      <a:pt x="196" y="27"/>
                    </a:lnTo>
                    <a:lnTo>
                      <a:pt x="133" y="83"/>
                    </a:lnTo>
                    <a:lnTo>
                      <a:pt x="76" y="146"/>
                    </a:lnTo>
                    <a:lnTo>
                      <a:pt x="23" y="213"/>
                    </a:lnTo>
                    <a:lnTo>
                      <a:pt x="0" y="249"/>
                    </a:lnTo>
                    <a:lnTo>
                      <a:pt x="1613" y="249"/>
                    </a:lnTo>
                    <a:lnTo>
                      <a:pt x="1590" y="213"/>
                    </a:lnTo>
                    <a:lnTo>
                      <a:pt x="1537" y="146"/>
                    </a:lnTo>
                    <a:lnTo>
                      <a:pt x="1480" y="83"/>
                    </a:lnTo>
                    <a:lnTo>
                      <a:pt x="1417" y="27"/>
                    </a:lnTo>
                    <a:lnTo>
                      <a:pt x="1383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2" name="îŝľíḍê">
                <a:extLst>
                  <a:ext uri="{FF2B5EF4-FFF2-40B4-BE49-F238E27FC236}">
                    <a16:creationId xmlns:a16="http://schemas.microsoft.com/office/drawing/2014/main" id="{8847D8E2-03E7-46FF-B269-0E74558B5D00}"/>
                  </a:ext>
                </a:extLst>
              </p:cNvPr>
              <p:cNvSpPr/>
              <p:nvPr/>
            </p:nvSpPr>
            <p:spPr bwMode="auto">
              <a:xfrm>
                <a:off x="1764" y="1879"/>
                <a:ext cx="314" cy="50"/>
              </a:xfrm>
              <a:custGeom>
                <a:avLst/>
                <a:gdLst>
                  <a:gd name="T0" fmla="*/ 1320 w 1573"/>
                  <a:gd name="T1" fmla="*/ 0 h 249"/>
                  <a:gd name="T2" fmla="*/ 253 w 1573"/>
                  <a:gd name="T3" fmla="*/ 0 h 249"/>
                  <a:gd name="T4" fmla="*/ 217 w 1573"/>
                  <a:gd name="T5" fmla="*/ 26 h 249"/>
                  <a:gd name="T6" fmla="*/ 147 w 1573"/>
                  <a:gd name="T7" fmla="*/ 82 h 249"/>
                  <a:gd name="T8" fmla="*/ 85 w 1573"/>
                  <a:gd name="T9" fmla="*/ 144 h 249"/>
                  <a:gd name="T10" fmla="*/ 27 w 1573"/>
                  <a:gd name="T11" fmla="*/ 212 h 249"/>
                  <a:gd name="T12" fmla="*/ 0 w 1573"/>
                  <a:gd name="T13" fmla="*/ 249 h 249"/>
                  <a:gd name="T14" fmla="*/ 1573 w 1573"/>
                  <a:gd name="T15" fmla="*/ 249 h 249"/>
                  <a:gd name="T16" fmla="*/ 1546 w 1573"/>
                  <a:gd name="T17" fmla="*/ 212 h 249"/>
                  <a:gd name="T18" fmla="*/ 1488 w 1573"/>
                  <a:gd name="T19" fmla="*/ 144 h 249"/>
                  <a:gd name="T20" fmla="*/ 1426 w 1573"/>
                  <a:gd name="T21" fmla="*/ 82 h 249"/>
                  <a:gd name="T22" fmla="*/ 1356 w 1573"/>
                  <a:gd name="T23" fmla="*/ 26 h 249"/>
                  <a:gd name="T24" fmla="*/ 1320 w 1573"/>
                  <a:gd name="T25" fmla="*/ 0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73" h="249">
                    <a:moveTo>
                      <a:pt x="1320" y="0"/>
                    </a:moveTo>
                    <a:lnTo>
                      <a:pt x="253" y="0"/>
                    </a:lnTo>
                    <a:lnTo>
                      <a:pt x="217" y="26"/>
                    </a:lnTo>
                    <a:lnTo>
                      <a:pt x="147" y="82"/>
                    </a:lnTo>
                    <a:lnTo>
                      <a:pt x="85" y="144"/>
                    </a:lnTo>
                    <a:lnTo>
                      <a:pt x="27" y="212"/>
                    </a:lnTo>
                    <a:lnTo>
                      <a:pt x="0" y="249"/>
                    </a:lnTo>
                    <a:lnTo>
                      <a:pt x="1573" y="249"/>
                    </a:lnTo>
                    <a:lnTo>
                      <a:pt x="1546" y="212"/>
                    </a:lnTo>
                    <a:lnTo>
                      <a:pt x="1488" y="144"/>
                    </a:lnTo>
                    <a:lnTo>
                      <a:pt x="1426" y="82"/>
                    </a:lnTo>
                    <a:lnTo>
                      <a:pt x="1356" y="26"/>
                    </a:lnTo>
                    <a:lnTo>
                      <a:pt x="132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3" name="îṩḷiḍe">
                <a:extLst>
                  <a:ext uri="{FF2B5EF4-FFF2-40B4-BE49-F238E27FC236}">
                    <a16:creationId xmlns:a16="http://schemas.microsoft.com/office/drawing/2014/main" id="{B5679194-1531-494E-93FE-FCECB68192D1}"/>
                  </a:ext>
                </a:extLst>
              </p:cNvPr>
              <p:cNvSpPr/>
              <p:nvPr/>
            </p:nvSpPr>
            <p:spPr bwMode="auto">
              <a:xfrm>
                <a:off x="1768" y="1873"/>
                <a:ext cx="306" cy="50"/>
              </a:xfrm>
              <a:custGeom>
                <a:avLst/>
                <a:gdLst>
                  <a:gd name="T0" fmla="*/ 1248 w 1527"/>
                  <a:gd name="T1" fmla="*/ 0 h 248"/>
                  <a:gd name="T2" fmla="*/ 279 w 1527"/>
                  <a:gd name="T3" fmla="*/ 0 h 248"/>
                  <a:gd name="T4" fmla="*/ 239 w 1527"/>
                  <a:gd name="T5" fmla="*/ 25 h 248"/>
                  <a:gd name="T6" fmla="*/ 163 w 1527"/>
                  <a:gd name="T7" fmla="*/ 80 h 248"/>
                  <a:gd name="T8" fmla="*/ 93 w 1527"/>
                  <a:gd name="T9" fmla="*/ 143 h 248"/>
                  <a:gd name="T10" fmla="*/ 30 w 1527"/>
                  <a:gd name="T11" fmla="*/ 212 h 248"/>
                  <a:gd name="T12" fmla="*/ 0 w 1527"/>
                  <a:gd name="T13" fmla="*/ 248 h 248"/>
                  <a:gd name="T14" fmla="*/ 1527 w 1527"/>
                  <a:gd name="T15" fmla="*/ 248 h 248"/>
                  <a:gd name="T16" fmla="*/ 1497 w 1527"/>
                  <a:gd name="T17" fmla="*/ 212 h 248"/>
                  <a:gd name="T18" fmla="*/ 1434 w 1527"/>
                  <a:gd name="T19" fmla="*/ 143 h 248"/>
                  <a:gd name="T20" fmla="*/ 1364 w 1527"/>
                  <a:gd name="T21" fmla="*/ 80 h 248"/>
                  <a:gd name="T22" fmla="*/ 1288 w 1527"/>
                  <a:gd name="T23" fmla="*/ 25 h 248"/>
                  <a:gd name="T24" fmla="*/ 1248 w 152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27" h="248">
                    <a:moveTo>
                      <a:pt x="1248" y="0"/>
                    </a:moveTo>
                    <a:lnTo>
                      <a:pt x="279" y="0"/>
                    </a:lnTo>
                    <a:lnTo>
                      <a:pt x="239" y="25"/>
                    </a:lnTo>
                    <a:lnTo>
                      <a:pt x="163" y="80"/>
                    </a:lnTo>
                    <a:lnTo>
                      <a:pt x="93" y="143"/>
                    </a:lnTo>
                    <a:lnTo>
                      <a:pt x="30" y="212"/>
                    </a:lnTo>
                    <a:lnTo>
                      <a:pt x="0" y="248"/>
                    </a:lnTo>
                    <a:lnTo>
                      <a:pt x="1527" y="248"/>
                    </a:lnTo>
                    <a:lnTo>
                      <a:pt x="1497" y="212"/>
                    </a:lnTo>
                    <a:lnTo>
                      <a:pt x="1434" y="143"/>
                    </a:lnTo>
                    <a:lnTo>
                      <a:pt x="1364" y="80"/>
                    </a:lnTo>
                    <a:lnTo>
                      <a:pt x="1288" y="25"/>
                    </a:lnTo>
                    <a:lnTo>
                      <a:pt x="1248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4" name="ïṩḷídê">
                <a:extLst>
                  <a:ext uri="{FF2B5EF4-FFF2-40B4-BE49-F238E27FC236}">
                    <a16:creationId xmlns:a16="http://schemas.microsoft.com/office/drawing/2014/main" id="{4BEA12DA-58CE-4D64-B114-27EFF0D79964}"/>
                  </a:ext>
                </a:extLst>
              </p:cNvPr>
              <p:cNvSpPr/>
              <p:nvPr/>
            </p:nvSpPr>
            <p:spPr bwMode="auto">
              <a:xfrm>
                <a:off x="1773" y="1867"/>
                <a:ext cx="296" cy="49"/>
              </a:xfrm>
              <a:custGeom>
                <a:avLst/>
                <a:gdLst>
                  <a:gd name="T0" fmla="*/ 1165 w 1477"/>
                  <a:gd name="T1" fmla="*/ 0 h 248"/>
                  <a:gd name="T2" fmla="*/ 312 w 1477"/>
                  <a:gd name="T3" fmla="*/ 0 h 248"/>
                  <a:gd name="T4" fmla="*/ 267 w 1477"/>
                  <a:gd name="T5" fmla="*/ 24 h 248"/>
                  <a:gd name="T6" fmla="*/ 183 w 1477"/>
                  <a:gd name="T7" fmla="*/ 78 h 248"/>
                  <a:gd name="T8" fmla="*/ 103 w 1477"/>
                  <a:gd name="T9" fmla="*/ 140 h 248"/>
                  <a:gd name="T10" fmla="*/ 32 w 1477"/>
                  <a:gd name="T11" fmla="*/ 210 h 248"/>
                  <a:gd name="T12" fmla="*/ 0 w 1477"/>
                  <a:gd name="T13" fmla="*/ 248 h 248"/>
                  <a:gd name="T14" fmla="*/ 1477 w 1477"/>
                  <a:gd name="T15" fmla="*/ 248 h 248"/>
                  <a:gd name="T16" fmla="*/ 1445 w 1477"/>
                  <a:gd name="T17" fmla="*/ 210 h 248"/>
                  <a:gd name="T18" fmla="*/ 1374 w 1477"/>
                  <a:gd name="T19" fmla="*/ 140 h 248"/>
                  <a:gd name="T20" fmla="*/ 1294 w 1477"/>
                  <a:gd name="T21" fmla="*/ 78 h 248"/>
                  <a:gd name="T22" fmla="*/ 1210 w 1477"/>
                  <a:gd name="T23" fmla="*/ 24 h 248"/>
                  <a:gd name="T24" fmla="*/ 1165 w 1477"/>
                  <a:gd name="T25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77" h="248">
                    <a:moveTo>
                      <a:pt x="1165" y="0"/>
                    </a:moveTo>
                    <a:lnTo>
                      <a:pt x="312" y="0"/>
                    </a:lnTo>
                    <a:lnTo>
                      <a:pt x="267" y="24"/>
                    </a:lnTo>
                    <a:lnTo>
                      <a:pt x="183" y="78"/>
                    </a:lnTo>
                    <a:lnTo>
                      <a:pt x="103" y="140"/>
                    </a:lnTo>
                    <a:lnTo>
                      <a:pt x="32" y="210"/>
                    </a:lnTo>
                    <a:lnTo>
                      <a:pt x="0" y="248"/>
                    </a:lnTo>
                    <a:lnTo>
                      <a:pt x="1477" y="248"/>
                    </a:lnTo>
                    <a:lnTo>
                      <a:pt x="1445" y="210"/>
                    </a:lnTo>
                    <a:lnTo>
                      <a:pt x="1374" y="140"/>
                    </a:lnTo>
                    <a:lnTo>
                      <a:pt x="1294" y="78"/>
                    </a:lnTo>
                    <a:lnTo>
                      <a:pt x="1210" y="24"/>
                    </a:lnTo>
                    <a:lnTo>
                      <a:pt x="1165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5" name="îṡľïde">
                <a:extLst>
                  <a:ext uri="{FF2B5EF4-FFF2-40B4-BE49-F238E27FC236}">
                    <a16:creationId xmlns:a16="http://schemas.microsoft.com/office/drawing/2014/main" id="{04E1CEF2-70F5-4ADA-8F75-798478878AB1}"/>
                  </a:ext>
                </a:extLst>
              </p:cNvPr>
              <p:cNvSpPr/>
              <p:nvPr/>
            </p:nvSpPr>
            <p:spPr bwMode="auto">
              <a:xfrm>
                <a:off x="1779" y="1861"/>
                <a:ext cx="285" cy="49"/>
              </a:xfrm>
              <a:custGeom>
                <a:avLst/>
                <a:gdLst>
                  <a:gd name="T0" fmla="*/ 1070 w 1425"/>
                  <a:gd name="T1" fmla="*/ 0 h 247"/>
                  <a:gd name="T2" fmla="*/ 355 w 1425"/>
                  <a:gd name="T3" fmla="*/ 0 h 247"/>
                  <a:gd name="T4" fmla="*/ 305 w 1425"/>
                  <a:gd name="T5" fmla="*/ 21 h 247"/>
                  <a:gd name="T6" fmla="*/ 208 w 1425"/>
                  <a:gd name="T7" fmla="*/ 74 h 247"/>
                  <a:gd name="T8" fmla="*/ 119 w 1425"/>
                  <a:gd name="T9" fmla="*/ 136 h 247"/>
                  <a:gd name="T10" fmla="*/ 37 w 1425"/>
                  <a:gd name="T11" fmla="*/ 208 h 247"/>
                  <a:gd name="T12" fmla="*/ 0 w 1425"/>
                  <a:gd name="T13" fmla="*/ 247 h 247"/>
                  <a:gd name="T14" fmla="*/ 1425 w 1425"/>
                  <a:gd name="T15" fmla="*/ 247 h 247"/>
                  <a:gd name="T16" fmla="*/ 1388 w 1425"/>
                  <a:gd name="T17" fmla="*/ 208 h 247"/>
                  <a:gd name="T18" fmla="*/ 1307 w 1425"/>
                  <a:gd name="T19" fmla="*/ 136 h 247"/>
                  <a:gd name="T20" fmla="*/ 1217 w 1425"/>
                  <a:gd name="T21" fmla="*/ 74 h 247"/>
                  <a:gd name="T22" fmla="*/ 1121 w 1425"/>
                  <a:gd name="T23" fmla="*/ 21 h 247"/>
                  <a:gd name="T24" fmla="*/ 1070 w 1425"/>
                  <a:gd name="T2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25" h="247">
                    <a:moveTo>
                      <a:pt x="1070" y="0"/>
                    </a:moveTo>
                    <a:lnTo>
                      <a:pt x="355" y="0"/>
                    </a:lnTo>
                    <a:lnTo>
                      <a:pt x="305" y="21"/>
                    </a:lnTo>
                    <a:lnTo>
                      <a:pt x="208" y="74"/>
                    </a:lnTo>
                    <a:lnTo>
                      <a:pt x="119" y="136"/>
                    </a:lnTo>
                    <a:lnTo>
                      <a:pt x="37" y="208"/>
                    </a:lnTo>
                    <a:lnTo>
                      <a:pt x="0" y="247"/>
                    </a:lnTo>
                    <a:lnTo>
                      <a:pt x="1425" y="247"/>
                    </a:lnTo>
                    <a:lnTo>
                      <a:pt x="1388" y="208"/>
                    </a:lnTo>
                    <a:lnTo>
                      <a:pt x="1307" y="136"/>
                    </a:lnTo>
                    <a:lnTo>
                      <a:pt x="1217" y="74"/>
                    </a:lnTo>
                    <a:lnTo>
                      <a:pt x="1121" y="21"/>
                    </a:lnTo>
                    <a:lnTo>
                      <a:pt x="107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6" name="îŝļïďè">
                <a:extLst>
                  <a:ext uri="{FF2B5EF4-FFF2-40B4-BE49-F238E27FC236}">
                    <a16:creationId xmlns:a16="http://schemas.microsoft.com/office/drawing/2014/main" id="{75DFB0D1-D876-4F5C-987B-BB36274568AC}"/>
                  </a:ext>
                </a:extLst>
              </p:cNvPr>
              <p:cNvSpPr/>
              <p:nvPr/>
            </p:nvSpPr>
            <p:spPr bwMode="auto">
              <a:xfrm>
                <a:off x="1784" y="1855"/>
                <a:ext cx="274" cy="49"/>
              </a:xfrm>
              <a:custGeom>
                <a:avLst/>
                <a:gdLst>
                  <a:gd name="T0" fmla="*/ 952 w 1366"/>
                  <a:gd name="T1" fmla="*/ 0 h 247"/>
                  <a:gd name="T2" fmla="*/ 415 w 1366"/>
                  <a:gd name="T3" fmla="*/ 0 h 247"/>
                  <a:gd name="T4" fmla="*/ 356 w 1366"/>
                  <a:gd name="T5" fmla="*/ 18 h 247"/>
                  <a:gd name="T6" fmla="*/ 244 w 1366"/>
                  <a:gd name="T7" fmla="*/ 68 h 247"/>
                  <a:gd name="T8" fmla="*/ 139 w 1366"/>
                  <a:gd name="T9" fmla="*/ 130 h 247"/>
                  <a:gd name="T10" fmla="*/ 44 w 1366"/>
                  <a:gd name="T11" fmla="*/ 205 h 247"/>
                  <a:gd name="T12" fmla="*/ 0 w 1366"/>
                  <a:gd name="T13" fmla="*/ 247 h 247"/>
                  <a:gd name="T14" fmla="*/ 1366 w 1366"/>
                  <a:gd name="T15" fmla="*/ 247 h 247"/>
                  <a:gd name="T16" fmla="*/ 1323 w 1366"/>
                  <a:gd name="T17" fmla="*/ 205 h 247"/>
                  <a:gd name="T18" fmla="*/ 1228 w 1366"/>
                  <a:gd name="T19" fmla="*/ 130 h 247"/>
                  <a:gd name="T20" fmla="*/ 1123 w 1366"/>
                  <a:gd name="T21" fmla="*/ 68 h 247"/>
                  <a:gd name="T22" fmla="*/ 1011 w 1366"/>
                  <a:gd name="T23" fmla="*/ 18 h 247"/>
                  <a:gd name="T24" fmla="*/ 952 w 1366"/>
                  <a:gd name="T25" fmla="*/ 0 h 2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366" h="247">
                    <a:moveTo>
                      <a:pt x="952" y="0"/>
                    </a:moveTo>
                    <a:lnTo>
                      <a:pt x="415" y="0"/>
                    </a:lnTo>
                    <a:lnTo>
                      <a:pt x="356" y="18"/>
                    </a:lnTo>
                    <a:lnTo>
                      <a:pt x="244" y="68"/>
                    </a:lnTo>
                    <a:lnTo>
                      <a:pt x="139" y="130"/>
                    </a:lnTo>
                    <a:lnTo>
                      <a:pt x="44" y="205"/>
                    </a:lnTo>
                    <a:lnTo>
                      <a:pt x="0" y="247"/>
                    </a:lnTo>
                    <a:lnTo>
                      <a:pt x="1366" y="247"/>
                    </a:lnTo>
                    <a:lnTo>
                      <a:pt x="1323" y="205"/>
                    </a:lnTo>
                    <a:lnTo>
                      <a:pt x="1228" y="130"/>
                    </a:lnTo>
                    <a:lnTo>
                      <a:pt x="1123" y="68"/>
                    </a:lnTo>
                    <a:lnTo>
                      <a:pt x="1011" y="18"/>
                    </a:lnTo>
                    <a:lnTo>
                      <a:pt x="952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7" name="îśľíḓé">
                <a:extLst>
                  <a:ext uri="{FF2B5EF4-FFF2-40B4-BE49-F238E27FC236}">
                    <a16:creationId xmlns:a16="http://schemas.microsoft.com/office/drawing/2014/main" id="{901215EB-79D9-47B2-A612-E0F6F2D5E89A}"/>
                  </a:ext>
                </a:extLst>
              </p:cNvPr>
              <p:cNvSpPr/>
              <p:nvPr/>
            </p:nvSpPr>
            <p:spPr bwMode="auto">
              <a:xfrm>
                <a:off x="1791" y="1848"/>
                <a:ext cx="260" cy="50"/>
              </a:xfrm>
              <a:custGeom>
                <a:avLst/>
                <a:gdLst>
                  <a:gd name="T0" fmla="*/ 768 w 1301"/>
                  <a:gd name="T1" fmla="*/ 0 h 248"/>
                  <a:gd name="T2" fmla="*/ 533 w 1301"/>
                  <a:gd name="T3" fmla="*/ 0 h 248"/>
                  <a:gd name="T4" fmla="*/ 495 w 1301"/>
                  <a:gd name="T5" fmla="*/ 5 h 248"/>
                  <a:gd name="T6" fmla="*/ 420 w 1301"/>
                  <a:gd name="T7" fmla="*/ 21 h 248"/>
                  <a:gd name="T8" fmla="*/ 347 w 1301"/>
                  <a:gd name="T9" fmla="*/ 41 h 248"/>
                  <a:gd name="T10" fmla="*/ 277 w 1301"/>
                  <a:gd name="T11" fmla="*/ 68 h 248"/>
                  <a:gd name="T12" fmla="*/ 210 w 1301"/>
                  <a:gd name="T13" fmla="*/ 100 h 248"/>
                  <a:gd name="T14" fmla="*/ 146 w 1301"/>
                  <a:gd name="T15" fmla="*/ 136 h 248"/>
                  <a:gd name="T16" fmla="*/ 84 w 1301"/>
                  <a:gd name="T17" fmla="*/ 178 h 248"/>
                  <a:gd name="T18" fmla="*/ 27 w 1301"/>
                  <a:gd name="T19" fmla="*/ 223 h 248"/>
                  <a:gd name="T20" fmla="*/ 0 w 1301"/>
                  <a:gd name="T21" fmla="*/ 248 h 248"/>
                  <a:gd name="T22" fmla="*/ 1301 w 1301"/>
                  <a:gd name="T23" fmla="*/ 248 h 248"/>
                  <a:gd name="T24" fmla="*/ 1274 w 1301"/>
                  <a:gd name="T25" fmla="*/ 223 h 248"/>
                  <a:gd name="T26" fmla="*/ 1217 w 1301"/>
                  <a:gd name="T27" fmla="*/ 178 h 248"/>
                  <a:gd name="T28" fmla="*/ 1155 w 1301"/>
                  <a:gd name="T29" fmla="*/ 136 h 248"/>
                  <a:gd name="T30" fmla="*/ 1091 w 1301"/>
                  <a:gd name="T31" fmla="*/ 100 h 248"/>
                  <a:gd name="T32" fmla="*/ 1024 w 1301"/>
                  <a:gd name="T33" fmla="*/ 68 h 248"/>
                  <a:gd name="T34" fmla="*/ 954 w 1301"/>
                  <a:gd name="T35" fmla="*/ 41 h 248"/>
                  <a:gd name="T36" fmla="*/ 881 w 1301"/>
                  <a:gd name="T37" fmla="*/ 21 h 248"/>
                  <a:gd name="T38" fmla="*/ 806 w 1301"/>
                  <a:gd name="T39" fmla="*/ 5 h 248"/>
                  <a:gd name="T40" fmla="*/ 768 w 1301"/>
                  <a:gd name="T41" fmla="*/ 0 h 2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301" h="248">
                    <a:moveTo>
                      <a:pt x="768" y="0"/>
                    </a:moveTo>
                    <a:lnTo>
                      <a:pt x="533" y="0"/>
                    </a:lnTo>
                    <a:lnTo>
                      <a:pt x="495" y="5"/>
                    </a:lnTo>
                    <a:lnTo>
                      <a:pt x="420" y="21"/>
                    </a:lnTo>
                    <a:lnTo>
                      <a:pt x="347" y="41"/>
                    </a:lnTo>
                    <a:lnTo>
                      <a:pt x="277" y="68"/>
                    </a:lnTo>
                    <a:lnTo>
                      <a:pt x="210" y="100"/>
                    </a:lnTo>
                    <a:lnTo>
                      <a:pt x="146" y="136"/>
                    </a:lnTo>
                    <a:lnTo>
                      <a:pt x="84" y="178"/>
                    </a:lnTo>
                    <a:lnTo>
                      <a:pt x="27" y="223"/>
                    </a:lnTo>
                    <a:lnTo>
                      <a:pt x="0" y="248"/>
                    </a:lnTo>
                    <a:lnTo>
                      <a:pt x="1301" y="248"/>
                    </a:lnTo>
                    <a:lnTo>
                      <a:pt x="1274" y="223"/>
                    </a:lnTo>
                    <a:lnTo>
                      <a:pt x="1217" y="178"/>
                    </a:lnTo>
                    <a:lnTo>
                      <a:pt x="1155" y="136"/>
                    </a:lnTo>
                    <a:lnTo>
                      <a:pt x="1091" y="100"/>
                    </a:lnTo>
                    <a:lnTo>
                      <a:pt x="1024" y="68"/>
                    </a:lnTo>
                    <a:lnTo>
                      <a:pt x="954" y="41"/>
                    </a:lnTo>
                    <a:lnTo>
                      <a:pt x="881" y="21"/>
                    </a:lnTo>
                    <a:lnTo>
                      <a:pt x="806" y="5"/>
                    </a:lnTo>
                    <a:lnTo>
                      <a:pt x="768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8" name="i$lïďè">
                <a:extLst>
                  <a:ext uri="{FF2B5EF4-FFF2-40B4-BE49-F238E27FC236}">
                    <a16:creationId xmlns:a16="http://schemas.microsoft.com/office/drawing/2014/main" id="{B209291F-6D31-49F1-B915-EC0AE7445221}"/>
                  </a:ext>
                </a:extLst>
              </p:cNvPr>
              <p:cNvSpPr/>
              <p:nvPr/>
            </p:nvSpPr>
            <p:spPr bwMode="auto">
              <a:xfrm>
                <a:off x="1752" y="1869"/>
                <a:ext cx="338" cy="339"/>
              </a:xfrm>
              <a:custGeom>
                <a:avLst/>
                <a:gdLst>
                  <a:gd name="T0" fmla="*/ 890 w 1693"/>
                  <a:gd name="T1" fmla="*/ 1693 h 1694"/>
                  <a:gd name="T2" fmla="*/ 1058 w 1693"/>
                  <a:gd name="T3" fmla="*/ 1668 h 1694"/>
                  <a:gd name="T4" fmla="*/ 1213 w 1693"/>
                  <a:gd name="T5" fmla="*/ 1610 h 1694"/>
                  <a:gd name="T6" fmla="*/ 1353 w 1693"/>
                  <a:gd name="T7" fmla="*/ 1526 h 1694"/>
                  <a:gd name="T8" fmla="*/ 1473 w 1693"/>
                  <a:gd name="T9" fmla="*/ 1416 h 1694"/>
                  <a:gd name="T10" fmla="*/ 1571 w 1693"/>
                  <a:gd name="T11" fmla="*/ 1285 h 1694"/>
                  <a:gd name="T12" fmla="*/ 1642 w 1693"/>
                  <a:gd name="T13" fmla="*/ 1137 h 1694"/>
                  <a:gd name="T14" fmla="*/ 1684 w 1693"/>
                  <a:gd name="T15" fmla="*/ 976 h 1694"/>
                  <a:gd name="T16" fmla="*/ 1693 w 1693"/>
                  <a:gd name="T17" fmla="*/ 847 h 1694"/>
                  <a:gd name="T18" fmla="*/ 1684 w 1693"/>
                  <a:gd name="T19" fmla="*/ 718 h 1694"/>
                  <a:gd name="T20" fmla="*/ 1642 w 1693"/>
                  <a:gd name="T21" fmla="*/ 556 h 1694"/>
                  <a:gd name="T22" fmla="*/ 1571 w 1693"/>
                  <a:gd name="T23" fmla="*/ 408 h 1694"/>
                  <a:gd name="T24" fmla="*/ 1473 w 1693"/>
                  <a:gd name="T25" fmla="*/ 278 h 1694"/>
                  <a:gd name="T26" fmla="*/ 1353 w 1693"/>
                  <a:gd name="T27" fmla="*/ 168 h 1694"/>
                  <a:gd name="T28" fmla="*/ 1213 w 1693"/>
                  <a:gd name="T29" fmla="*/ 83 h 1694"/>
                  <a:gd name="T30" fmla="*/ 1058 w 1693"/>
                  <a:gd name="T31" fmla="*/ 27 h 1694"/>
                  <a:gd name="T32" fmla="*/ 890 w 1693"/>
                  <a:gd name="T33" fmla="*/ 1 h 1694"/>
                  <a:gd name="T34" fmla="*/ 803 w 1693"/>
                  <a:gd name="T35" fmla="*/ 1 h 1694"/>
                  <a:gd name="T36" fmla="*/ 635 w 1693"/>
                  <a:gd name="T37" fmla="*/ 27 h 1694"/>
                  <a:gd name="T38" fmla="*/ 480 w 1693"/>
                  <a:gd name="T39" fmla="*/ 83 h 1694"/>
                  <a:gd name="T40" fmla="*/ 340 w 1693"/>
                  <a:gd name="T41" fmla="*/ 168 h 1694"/>
                  <a:gd name="T42" fmla="*/ 220 w 1693"/>
                  <a:gd name="T43" fmla="*/ 278 h 1694"/>
                  <a:gd name="T44" fmla="*/ 122 w 1693"/>
                  <a:gd name="T45" fmla="*/ 408 h 1694"/>
                  <a:gd name="T46" fmla="*/ 51 w 1693"/>
                  <a:gd name="T47" fmla="*/ 556 h 1694"/>
                  <a:gd name="T48" fmla="*/ 9 w 1693"/>
                  <a:gd name="T49" fmla="*/ 718 h 1694"/>
                  <a:gd name="T50" fmla="*/ 0 w 1693"/>
                  <a:gd name="T51" fmla="*/ 847 h 1694"/>
                  <a:gd name="T52" fmla="*/ 9 w 1693"/>
                  <a:gd name="T53" fmla="*/ 976 h 1694"/>
                  <a:gd name="T54" fmla="*/ 51 w 1693"/>
                  <a:gd name="T55" fmla="*/ 1137 h 1694"/>
                  <a:gd name="T56" fmla="*/ 122 w 1693"/>
                  <a:gd name="T57" fmla="*/ 1285 h 1694"/>
                  <a:gd name="T58" fmla="*/ 220 w 1693"/>
                  <a:gd name="T59" fmla="*/ 1416 h 1694"/>
                  <a:gd name="T60" fmla="*/ 340 w 1693"/>
                  <a:gd name="T61" fmla="*/ 1526 h 1694"/>
                  <a:gd name="T62" fmla="*/ 480 w 1693"/>
                  <a:gd name="T63" fmla="*/ 1610 h 1694"/>
                  <a:gd name="T64" fmla="*/ 635 w 1693"/>
                  <a:gd name="T65" fmla="*/ 1668 h 1694"/>
                  <a:gd name="T66" fmla="*/ 803 w 1693"/>
                  <a:gd name="T67" fmla="*/ 1693 h 16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693" h="1694">
                    <a:moveTo>
                      <a:pt x="847" y="1694"/>
                    </a:moveTo>
                    <a:lnTo>
                      <a:pt x="890" y="1693"/>
                    </a:lnTo>
                    <a:lnTo>
                      <a:pt x="975" y="1684"/>
                    </a:lnTo>
                    <a:lnTo>
                      <a:pt x="1058" y="1668"/>
                    </a:lnTo>
                    <a:lnTo>
                      <a:pt x="1137" y="1643"/>
                    </a:lnTo>
                    <a:lnTo>
                      <a:pt x="1213" y="1610"/>
                    </a:lnTo>
                    <a:lnTo>
                      <a:pt x="1285" y="1571"/>
                    </a:lnTo>
                    <a:lnTo>
                      <a:pt x="1353" y="1526"/>
                    </a:lnTo>
                    <a:lnTo>
                      <a:pt x="1416" y="1473"/>
                    </a:lnTo>
                    <a:lnTo>
                      <a:pt x="1473" y="1416"/>
                    </a:lnTo>
                    <a:lnTo>
                      <a:pt x="1525" y="1353"/>
                    </a:lnTo>
                    <a:lnTo>
                      <a:pt x="1571" y="1285"/>
                    </a:lnTo>
                    <a:lnTo>
                      <a:pt x="1610" y="1213"/>
                    </a:lnTo>
                    <a:lnTo>
                      <a:pt x="1642" y="1137"/>
                    </a:lnTo>
                    <a:lnTo>
                      <a:pt x="1668" y="1058"/>
                    </a:lnTo>
                    <a:lnTo>
                      <a:pt x="1684" y="976"/>
                    </a:lnTo>
                    <a:lnTo>
                      <a:pt x="1692" y="891"/>
                    </a:lnTo>
                    <a:lnTo>
                      <a:pt x="1693" y="847"/>
                    </a:lnTo>
                    <a:lnTo>
                      <a:pt x="1692" y="803"/>
                    </a:lnTo>
                    <a:lnTo>
                      <a:pt x="1684" y="718"/>
                    </a:lnTo>
                    <a:lnTo>
                      <a:pt x="1668" y="636"/>
                    </a:lnTo>
                    <a:lnTo>
                      <a:pt x="1642" y="556"/>
                    </a:lnTo>
                    <a:lnTo>
                      <a:pt x="1610" y="480"/>
                    </a:lnTo>
                    <a:lnTo>
                      <a:pt x="1571" y="408"/>
                    </a:lnTo>
                    <a:lnTo>
                      <a:pt x="1525" y="341"/>
                    </a:lnTo>
                    <a:lnTo>
                      <a:pt x="1473" y="278"/>
                    </a:lnTo>
                    <a:lnTo>
                      <a:pt x="1416" y="221"/>
                    </a:lnTo>
                    <a:lnTo>
                      <a:pt x="1353" y="168"/>
                    </a:lnTo>
                    <a:lnTo>
                      <a:pt x="1285" y="123"/>
                    </a:lnTo>
                    <a:lnTo>
                      <a:pt x="1213" y="83"/>
                    </a:lnTo>
                    <a:lnTo>
                      <a:pt x="1137" y="51"/>
                    </a:lnTo>
                    <a:lnTo>
                      <a:pt x="1058" y="27"/>
                    </a:lnTo>
                    <a:lnTo>
                      <a:pt x="975" y="9"/>
                    </a:lnTo>
                    <a:lnTo>
                      <a:pt x="890" y="1"/>
                    </a:lnTo>
                    <a:lnTo>
                      <a:pt x="847" y="0"/>
                    </a:lnTo>
                    <a:lnTo>
                      <a:pt x="803" y="1"/>
                    </a:lnTo>
                    <a:lnTo>
                      <a:pt x="718" y="9"/>
                    </a:lnTo>
                    <a:lnTo>
                      <a:pt x="635" y="27"/>
                    </a:lnTo>
                    <a:lnTo>
                      <a:pt x="556" y="51"/>
                    </a:lnTo>
                    <a:lnTo>
                      <a:pt x="480" y="83"/>
                    </a:lnTo>
                    <a:lnTo>
                      <a:pt x="408" y="123"/>
                    </a:lnTo>
                    <a:lnTo>
                      <a:pt x="340" y="168"/>
                    </a:lnTo>
                    <a:lnTo>
                      <a:pt x="277" y="221"/>
                    </a:lnTo>
                    <a:lnTo>
                      <a:pt x="220" y="278"/>
                    </a:lnTo>
                    <a:lnTo>
                      <a:pt x="168" y="341"/>
                    </a:lnTo>
                    <a:lnTo>
                      <a:pt x="122" y="408"/>
                    </a:lnTo>
                    <a:lnTo>
                      <a:pt x="83" y="480"/>
                    </a:lnTo>
                    <a:lnTo>
                      <a:pt x="51" y="556"/>
                    </a:lnTo>
                    <a:lnTo>
                      <a:pt x="26" y="636"/>
                    </a:lnTo>
                    <a:lnTo>
                      <a:pt x="9" y="718"/>
                    </a:lnTo>
                    <a:lnTo>
                      <a:pt x="1" y="803"/>
                    </a:lnTo>
                    <a:lnTo>
                      <a:pt x="0" y="847"/>
                    </a:lnTo>
                    <a:lnTo>
                      <a:pt x="1" y="891"/>
                    </a:lnTo>
                    <a:lnTo>
                      <a:pt x="9" y="976"/>
                    </a:lnTo>
                    <a:lnTo>
                      <a:pt x="26" y="1058"/>
                    </a:lnTo>
                    <a:lnTo>
                      <a:pt x="51" y="1137"/>
                    </a:lnTo>
                    <a:lnTo>
                      <a:pt x="83" y="1213"/>
                    </a:lnTo>
                    <a:lnTo>
                      <a:pt x="122" y="1285"/>
                    </a:lnTo>
                    <a:lnTo>
                      <a:pt x="168" y="1353"/>
                    </a:lnTo>
                    <a:lnTo>
                      <a:pt x="220" y="1416"/>
                    </a:lnTo>
                    <a:lnTo>
                      <a:pt x="277" y="1473"/>
                    </a:lnTo>
                    <a:lnTo>
                      <a:pt x="340" y="1526"/>
                    </a:lnTo>
                    <a:lnTo>
                      <a:pt x="408" y="1571"/>
                    </a:lnTo>
                    <a:lnTo>
                      <a:pt x="480" y="1610"/>
                    </a:lnTo>
                    <a:lnTo>
                      <a:pt x="556" y="1643"/>
                    </a:lnTo>
                    <a:lnTo>
                      <a:pt x="635" y="1668"/>
                    </a:lnTo>
                    <a:lnTo>
                      <a:pt x="718" y="1684"/>
                    </a:lnTo>
                    <a:lnTo>
                      <a:pt x="803" y="1693"/>
                    </a:lnTo>
                    <a:lnTo>
                      <a:pt x="847" y="1694"/>
                    </a:lnTo>
                    <a:close/>
                  </a:path>
                </a:pathLst>
              </a:custGeom>
              <a:solidFill>
                <a:srgbClr val="F26D8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59" name="ïsḷiḓê">
                <a:extLst>
                  <a:ext uri="{FF2B5EF4-FFF2-40B4-BE49-F238E27FC236}">
                    <a16:creationId xmlns:a16="http://schemas.microsoft.com/office/drawing/2014/main" id="{DEA49F1E-D8B0-44D1-9C2D-02A75DAEA8BB}"/>
                  </a:ext>
                </a:extLst>
              </p:cNvPr>
              <p:cNvSpPr/>
              <p:nvPr/>
            </p:nvSpPr>
            <p:spPr bwMode="auto">
              <a:xfrm>
                <a:off x="1832" y="1869"/>
                <a:ext cx="178" cy="25"/>
              </a:xfrm>
              <a:custGeom>
                <a:avLst/>
                <a:gdLst>
                  <a:gd name="T0" fmla="*/ 887 w 887"/>
                  <a:gd name="T1" fmla="*/ 125 h 125"/>
                  <a:gd name="T2" fmla="*/ 0 w 887"/>
                  <a:gd name="T3" fmla="*/ 125 h 125"/>
                  <a:gd name="T4" fmla="*/ 49 w 887"/>
                  <a:gd name="T5" fmla="*/ 96 h 125"/>
                  <a:gd name="T6" fmla="*/ 154 w 887"/>
                  <a:gd name="T7" fmla="*/ 50 h 125"/>
                  <a:gd name="T8" fmla="*/ 265 w 887"/>
                  <a:gd name="T9" fmla="*/ 18 h 125"/>
                  <a:gd name="T10" fmla="*/ 382 w 887"/>
                  <a:gd name="T11" fmla="*/ 2 h 125"/>
                  <a:gd name="T12" fmla="*/ 442 w 887"/>
                  <a:gd name="T13" fmla="*/ 0 h 125"/>
                  <a:gd name="T14" fmla="*/ 445 w 887"/>
                  <a:gd name="T15" fmla="*/ 0 h 125"/>
                  <a:gd name="T16" fmla="*/ 505 w 887"/>
                  <a:gd name="T17" fmla="*/ 2 h 125"/>
                  <a:gd name="T18" fmla="*/ 622 w 887"/>
                  <a:gd name="T19" fmla="*/ 18 h 125"/>
                  <a:gd name="T20" fmla="*/ 733 w 887"/>
                  <a:gd name="T21" fmla="*/ 50 h 125"/>
                  <a:gd name="T22" fmla="*/ 838 w 887"/>
                  <a:gd name="T23" fmla="*/ 96 h 125"/>
                  <a:gd name="T24" fmla="*/ 887 w 887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7" h="125">
                    <a:moveTo>
                      <a:pt x="887" y="125"/>
                    </a:moveTo>
                    <a:lnTo>
                      <a:pt x="0" y="125"/>
                    </a:lnTo>
                    <a:lnTo>
                      <a:pt x="49" y="96"/>
                    </a:lnTo>
                    <a:lnTo>
                      <a:pt x="154" y="50"/>
                    </a:lnTo>
                    <a:lnTo>
                      <a:pt x="265" y="18"/>
                    </a:lnTo>
                    <a:lnTo>
                      <a:pt x="382" y="2"/>
                    </a:lnTo>
                    <a:lnTo>
                      <a:pt x="442" y="0"/>
                    </a:lnTo>
                    <a:lnTo>
                      <a:pt x="445" y="0"/>
                    </a:lnTo>
                    <a:lnTo>
                      <a:pt x="505" y="2"/>
                    </a:lnTo>
                    <a:lnTo>
                      <a:pt x="622" y="18"/>
                    </a:lnTo>
                    <a:lnTo>
                      <a:pt x="733" y="50"/>
                    </a:lnTo>
                    <a:lnTo>
                      <a:pt x="838" y="96"/>
                    </a:lnTo>
                    <a:lnTo>
                      <a:pt x="887" y="125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0" name="íṧ1îḋè">
                <a:extLst>
                  <a:ext uri="{FF2B5EF4-FFF2-40B4-BE49-F238E27FC236}">
                    <a16:creationId xmlns:a16="http://schemas.microsoft.com/office/drawing/2014/main" id="{D9FE600A-5968-47E4-A945-4953C6715D3B}"/>
                  </a:ext>
                </a:extLst>
              </p:cNvPr>
              <p:cNvSpPr/>
              <p:nvPr/>
            </p:nvSpPr>
            <p:spPr bwMode="auto">
              <a:xfrm>
                <a:off x="1827" y="1872"/>
                <a:ext cx="188" cy="26"/>
              </a:xfrm>
              <a:custGeom>
                <a:avLst/>
                <a:gdLst>
                  <a:gd name="T0" fmla="*/ 937 w 937"/>
                  <a:gd name="T1" fmla="*/ 127 h 127"/>
                  <a:gd name="T2" fmla="*/ 0 w 937"/>
                  <a:gd name="T3" fmla="*/ 127 h 127"/>
                  <a:gd name="T4" fmla="*/ 35 w 937"/>
                  <a:gd name="T5" fmla="*/ 104 h 127"/>
                  <a:gd name="T6" fmla="*/ 108 w 937"/>
                  <a:gd name="T7" fmla="*/ 65 h 127"/>
                  <a:gd name="T8" fmla="*/ 184 w 937"/>
                  <a:gd name="T9" fmla="*/ 34 h 127"/>
                  <a:gd name="T10" fmla="*/ 264 w 937"/>
                  <a:gd name="T11" fmla="*/ 9 h 127"/>
                  <a:gd name="T12" fmla="*/ 306 w 937"/>
                  <a:gd name="T13" fmla="*/ 0 h 127"/>
                  <a:gd name="T14" fmla="*/ 631 w 937"/>
                  <a:gd name="T15" fmla="*/ 0 h 127"/>
                  <a:gd name="T16" fmla="*/ 673 w 937"/>
                  <a:gd name="T17" fmla="*/ 9 h 127"/>
                  <a:gd name="T18" fmla="*/ 753 w 937"/>
                  <a:gd name="T19" fmla="*/ 34 h 127"/>
                  <a:gd name="T20" fmla="*/ 829 w 937"/>
                  <a:gd name="T21" fmla="*/ 65 h 127"/>
                  <a:gd name="T22" fmla="*/ 902 w 937"/>
                  <a:gd name="T23" fmla="*/ 104 h 127"/>
                  <a:gd name="T24" fmla="*/ 937 w 937"/>
                  <a:gd name="T2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7" h="127">
                    <a:moveTo>
                      <a:pt x="937" y="127"/>
                    </a:moveTo>
                    <a:lnTo>
                      <a:pt x="0" y="127"/>
                    </a:lnTo>
                    <a:lnTo>
                      <a:pt x="35" y="104"/>
                    </a:lnTo>
                    <a:lnTo>
                      <a:pt x="108" y="65"/>
                    </a:lnTo>
                    <a:lnTo>
                      <a:pt x="184" y="34"/>
                    </a:lnTo>
                    <a:lnTo>
                      <a:pt x="264" y="9"/>
                    </a:lnTo>
                    <a:lnTo>
                      <a:pt x="306" y="0"/>
                    </a:lnTo>
                    <a:lnTo>
                      <a:pt x="631" y="0"/>
                    </a:lnTo>
                    <a:lnTo>
                      <a:pt x="673" y="9"/>
                    </a:lnTo>
                    <a:lnTo>
                      <a:pt x="753" y="34"/>
                    </a:lnTo>
                    <a:lnTo>
                      <a:pt x="829" y="65"/>
                    </a:lnTo>
                    <a:lnTo>
                      <a:pt x="902" y="104"/>
                    </a:lnTo>
                    <a:lnTo>
                      <a:pt x="937" y="127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1" name="ïŝļíďé">
                <a:extLst>
                  <a:ext uri="{FF2B5EF4-FFF2-40B4-BE49-F238E27FC236}">
                    <a16:creationId xmlns:a16="http://schemas.microsoft.com/office/drawing/2014/main" id="{AD23DA5F-8B83-4A86-A0AC-55318CAD9AA1}"/>
                  </a:ext>
                </a:extLst>
              </p:cNvPr>
              <p:cNvSpPr/>
              <p:nvPr/>
            </p:nvSpPr>
            <p:spPr bwMode="auto">
              <a:xfrm>
                <a:off x="1823" y="1876"/>
                <a:ext cx="196" cy="25"/>
              </a:xfrm>
              <a:custGeom>
                <a:avLst/>
                <a:gdLst>
                  <a:gd name="T0" fmla="*/ 983 w 983"/>
                  <a:gd name="T1" fmla="*/ 125 h 125"/>
                  <a:gd name="T2" fmla="*/ 0 w 983"/>
                  <a:gd name="T3" fmla="*/ 125 h 125"/>
                  <a:gd name="T4" fmla="*/ 30 w 983"/>
                  <a:gd name="T5" fmla="*/ 104 h 125"/>
                  <a:gd name="T6" fmla="*/ 93 w 983"/>
                  <a:gd name="T7" fmla="*/ 67 h 125"/>
                  <a:gd name="T8" fmla="*/ 159 w 983"/>
                  <a:gd name="T9" fmla="*/ 36 h 125"/>
                  <a:gd name="T10" fmla="*/ 227 w 983"/>
                  <a:gd name="T11" fmla="*/ 10 h 125"/>
                  <a:gd name="T12" fmla="*/ 262 w 983"/>
                  <a:gd name="T13" fmla="*/ 0 h 125"/>
                  <a:gd name="T14" fmla="*/ 721 w 983"/>
                  <a:gd name="T15" fmla="*/ 0 h 125"/>
                  <a:gd name="T16" fmla="*/ 756 w 983"/>
                  <a:gd name="T17" fmla="*/ 10 h 125"/>
                  <a:gd name="T18" fmla="*/ 824 w 983"/>
                  <a:gd name="T19" fmla="*/ 36 h 125"/>
                  <a:gd name="T20" fmla="*/ 890 w 983"/>
                  <a:gd name="T21" fmla="*/ 67 h 125"/>
                  <a:gd name="T22" fmla="*/ 953 w 983"/>
                  <a:gd name="T23" fmla="*/ 104 h 125"/>
                  <a:gd name="T24" fmla="*/ 983 w 98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3" h="125">
                    <a:moveTo>
                      <a:pt x="983" y="125"/>
                    </a:moveTo>
                    <a:lnTo>
                      <a:pt x="0" y="125"/>
                    </a:lnTo>
                    <a:lnTo>
                      <a:pt x="30" y="104"/>
                    </a:lnTo>
                    <a:lnTo>
                      <a:pt x="93" y="67"/>
                    </a:lnTo>
                    <a:lnTo>
                      <a:pt x="159" y="36"/>
                    </a:lnTo>
                    <a:lnTo>
                      <a:pt x="227" y="10"/>
                    </a:lnTo>
                    <a:lnTo>
                      <a:pt x="262" y="0"/>
                    </a:lnTo>
                    <a:lnTo>
                      <a:pt x="721" y="0"/>
                    </a:lnTo>
                    <a:lnTo>
                      <a:pt x="756" y="10"/>
                    </a:lnTo>
                    <a:lnTo>
                      <a:pt x="824" y="36"/>
                    </a:lnTo>
                    <a:lnTo>
                      <a:pt x="890" y="67"/>
                    </a:lnTo>
                    <a:lnTo>
                      <a:pt x="953" y="104"/>
                    </a:lnTo>
                    <a:lnTo>
                      <a:pt x="983" y="125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2" name="iŝļíḑe">
                <a:extLst>
                  <a:ext uri="{FF2B5EF4-FFF2-40B4-BE49-F238E27FC236}">
                    <a16:creationId xmlns:a16="http://schemas.microsoft.com/office/drawing/2014/main" id="{417BE0B4-E694-4550-841E-1199ACE1FF52}"/>
                  </a:ext>
                </a:extLst>
              </p:cNvPr>
              <p:cNvSpPr/>
              <p:nvPr/>
            </p:nvSpPr>
            <p:spPr bwMode="auto">
              <a:xfrm>
                <a:off x="1819" y="1879"/>
                <a:ext cx="205" cy="25"/>
              </a:xfrm>
              <a:custGeom>
                <a:avLst/>
                <a:gdLst>
                  <a:gd name="T0" fmla="*/ 1025 w 1025"/>
                  <a:gd name="T1" fmla="*/ 125 h 125"/>
                  <a:gd name="T2" fmla="*/ 0 w 1025"/>
                  <a:gd name="T3" fmla="*/ 125 h 125"/>
                  <a:gd name="T4" fmla="*/ 26 w 1025"/>
                  <a:gd name="T5" fmla="*/ 106 h 125"/>
                  <a:gd name="T6" fmla="*/ 83 w 1025"/>
                  <a:gd name="T7" fmla="*/ 70 h 125"/>
                  <a:gd name="T8" fmla="*/ 140 w 1025"/>
                  <a:gd name="T9" fmla="*/ 38 h 125"/>
                  <a:gd name="T10" fmla="*/ 202 w 1025"/>
                  <a:gd name="T11" fmla="*/ 11 h 125"/>
                  <a:gd name="T12" fmla="*/ 234 w 1025"/>
                  <a:gd name="T13" fmla="*/ 0 h 125"/>
                  <a:gd name="T14" fmla="*/ 791 w 1025"/>
                  <a:gd name="T15" fmla="*/ 0 h 125"/>
                  <a:gd name="T16" fmla="*/ 823 w 1025"/>
                  <a:gd name="T17" fmla="*/ 11 h 125"/>
                  <a:gd name="T18" fmla="*/ 885 w 1025"/>
                  <a:gd name="T19" fmla="*/ 38 h 125"/>
                  <a:gd name="T20" fmla="*/ 942 w 1025"/>
                  <a:gd name="T21" fmla="*/ 70 h 125"/>
                  <a:gd name="T22" fmla="*/ 999 w 1025"/>
                  <a:gd name="T23" fmla="*/ 106 h 125"/>
                  <a:gd name="T24" fmla="*/ 1025 w 1025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5" h="125">
                    <a:moveTo>
                      <a:pt x="1025" y="125"/>
                    </a:moveTo>
                    <a:lnTo>
                      <a:pt x="0" y="125"/>
                    </a:lnTo>
                    <a:lnTo>
                      <a:pt x="26" y="106"/>
                    </a:lnTo>
                    <a:lnTo>
                      <a:pt x="83" y="70"/>
                    </a:lnTo>
                    <a:lnTo>
                      <a:pt x="140" y="38"/>
                    </a:lnTo>
                    <a:lnTo>
                      <a:pt x="202" y="11"/>
                    </a:lnTo>
                    <a:lnTo>
                      <a:pt x="234" y="0"/>
                    </a:lnTo>
                    <a:lnTo>
                      <a:pt x="791" y="0"/>
                    </a:lnTo>
                    <a:lnTo>
                      <a:pt x="823" y="11"/>
                    </a:lnTo>
                    <a:lnTo>
                      <a:pt x="885" y="38"/>
                    </a:lnTo>
                    <a:lnTo>
                      <a:pt x="942" y="70"/>
                    </a:lnTo>
                    <a:lnTo>
                      <a:pt x="999" y="106"/>
                    </a:lnTo>
                    <a:lnTo>
                      <a:pt x="1025" y="125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3" name="îśļídê">
                <a:extLst>
                  <a:ext uri="{FF2B5EF4-FFF2-40B4-BE49-F238E27FC236}">
                    <a16:creationId xmlns:a16="http://schemas.microsoft.com/office/drawing/2014/main" id="{49D75CC4-226A-4B08-BBB9-8E6ABF7C8256}"/>
                  </a:ext>
                </a:extLst>
              </p:cNvPr>
              <p:cNvSpPr/>
              <p:nvPr/>
            </p:nvSpPr>
            <p:spPr bwMode="auto">
              <a:xfrm>
                <a:off x="1815" y="1882"/>
                <a:ext cx="213" cy="25"/>
              </a:xfrm>
              <a:custGeom>
                <a:avLst/>
                <a:gdLst>
                  <a:gd name="T0" fmla="*/ 1065 w 1065"/>
                  <a:gd name="T1" fmla="*/ 126 h 126"/>
                  <a:gd name="T2" fmla="*/ 0 w 1065"/>
                  <a:gd name="T3" fmla="*/ 126 h 126"/>
                  <a:gd name="T4" fmla="*/ 50 w 1065"/>
                  <a:gd name="T5" fmla="*/ 89 h 126"/>
                  <a:gd name="T6" fmla="*/ 155 w 1065"/>
                  <a:gd name="T7" fmla="*/ 25 h 126"/>
                  <a:gd name="T8" fmla="*/ 213 w 1065"/>
                  <a:gd name="T9" fmla="*/ 0 h 126"/>
                  <a:gd name="T10" fmla="*/ 852 w 1065"/>
                  <a:gd name="T11" fmla="*/ 0 h 126"/>
                  <a:gd name="T12" fmla="*/ 910 w 1065"/>
                  <a:gd name="T13" fmla="*/ 25 h 126"/>
                  <a:gd name="T14" fmla="*/ 1016 w 1065"/>
                  <a:gd name="T15" fmla="*/ 89 h 126"/>
                  <a:gd name="T16" fmla="*/ 1065 w 106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126">
                    <a:moveTo>
                      <a:pt x="1065" y="126"/>
                    </a:moveTo>
                    <a:lnTo>
                      <a:pt x="0" y="126"/>
                    </a:lnTo>
                    <a:lnTo>
                      <a:pt x="50" y="89"/>
                    </a:lnTo>
                    <a:lnTo>
                      <a:pt x="155" y="25"/>
                    </a:lnTo>
                    <a:lnTo>
                      <a:pt x="213" y="0"/>
                    </a:lnTo>
                    <a:lnTo>
                      <a:pt x="852" y="0"/>
                    </a:lnTo>
                    <a:lnTo>
                      <a:pt x="910" y="25"/>
                    </a:lnTo>
                    <a:lnTo>
                      <a:pt x="1016" y="89"/>
                    </a:lnTo>
                    <a:lnTo>
                      <a:pt x="1065" y="126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4" name="îṧľide">
                <a:extLst>
                  <a:ext uri="{FF2B5EF4-FFF2-40B4-BE49-F238E27FC236}">
                    <a16:creationId xmlns:a16="http://schemas.microsoft.com/office/drawing/2014/main" id="{CE959D39-61F2-46E3-B1A8-05DA068F8D7C}"/>
                  </a:ext>
                </a:extLst>
              </p:cNvPr>
              <p:cNvSpPr/>
              <p:nvPr/>
            </p:nvSpPr>
            <p:spPr bwMode="auto">
              <a:xfrm>
                <a:off x="1811" y="1885"/>
                <a:ext cx="220" cy="25"/>
              </a:xfrm>
              <a:custGeom>
                <a:avLst/>
                <a:gdLst>
                  <a:gd name="T0" fmla="*/ 1101 w 1101"/>
                  <a:gd name="T1" fmla="*/ 126 h 126"/>
                  <a:gd name="T2" fmla="*/ 0 w 1101"/>
                  <a:gd name="T3" fmla="*/ 126 h 126"/>
                  <a:gd name="T4" fmla="*/ 44 w 1101"/>
                  <a:gd name="T5" fmla="*/ 89 h 126"/>
                  <a:gd name="T6" fmla="*/ 141 w 1101"/>
                  <a:gd name="T7" fmla="*/ 27 h 126"/>
                  <a:gd name="T8" fmla="*/ 195 w 1101"/>
                  <a:gd name="T9" fmla="*/ 0 h 126"/>
                  <a:gd name="T10" fmla="*/ 906 w 1101"/>
                  <a:gd name="T11" fmla="*/ 0 h 126"/>
                  <a:gd name="T12" fmla="*/ 960 w 1101"/>
                  <a:gd name="T13" fmla="*/ 27 h 126"/>
                  <a:gd name="T14" fmla="*/ 1057 w 1101"/>
                  <a:gd name="T15" fmla="*/ 89 h 126"/>
                  <a:gd name="T16" fmla="*/ 1101 w 110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126">
                    <a:moveTo>
                      <a:pt x="1101" y="126"/>
                    </a:moveTo>
                    <a:lnTo>
                      <a:pt x="0" y="126"/>
                    </a:lnTo>
                    <a:lnTo>
                      <a:pt x="44" y="89"/>
                    </a:lnTo>
                    <a:lnTo>
                      <a:pt x="141" y="27"/>
                    </a:lnTo>
                    <a:lnTo>
                      <a:pt x="195" y="0"/>
                    </a:lnTo>
                    <a:lnTo>
                      <a:pt x="906" y="0"/>
                    </a:lnTo>
                    <a:lnTo>
                      <a:pt x="960" y="27"/>
                    </a:lnTo>
                    <a:lnTo>
                      <a:pt x="1057" y="89"/>
                    </a:lnTo>
                    <a:lnTo>
                      <a:pt x="1101" y="126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5" name="íṥḻîḑe">
                <a:extLst>
                  <a:ext uri="{FF2B5EF4-FFF2-40B4-BE49-F238E27FC236}">
                    <a16:creationId xmlns:a16="http://schemas.microsoft.com/office/drawing/2014/main" id="{1C260A4F-BC06-43B8-A030-C5FE6B37E189}"/>
                  </a:ext>
                </a:extLst>
              </p:cNvPr>
              <p:cNvSpPr/>
              <p:nvPr/>
            </p:nvSpPr>
            <p:spPr bwMode="auto">
              <a:xfrm>
                <a:off x="1807" y="1888"/>
                <a:ext cx="228" cy="25"/>
              </a:xfrm>
              <a:custGeom>
                <a:avLst/>
                <a:gdLst>
                  <a:gd name="T0" fmla="*/ 1139 w 1139"/>
                  <a:gd name="T1" fmla="*/ 126 h 126"/>
                  <a:gd name="T2" fmla="*/ 0 w 1139"/>
                  <a:gd name="T3" fmla="*/ 126 h 126"/>
                  <a:gd name="T4" fmla="*/ 42 w 1139"/>
                  <a:gd name="T5" fmla="*/ 90 h 126"/>
                  <a:gd name="T6" fmla="*/ 133 w 1139"/>
                  <a:gd name="T7" fmla="*/ 26 h 126"/>
                  <a:gd name="T8" fmla="*/ 181 w 1139"/>
                  <a:gd name="T9" fmla="*/ 0 h 126"/>
                  <a:gd name="T10" fmla="*/ 958 w 1139"/>
                  <a:gd name="T11" fmla="*/ 0 h 126"/>
                  <a:gd name="T12" fmla="*/ 1006 w 1139"/>
                  <a:gd name="T13" fmla="*/ 26 h 126"/>
                  <a:gd name="T14" fmla="*/ 1097 w 1139"/>
                  <a:gd name="T15" fmla="*/ 90 h 126"/>
                  <a:gd name="T16" fmla="*/ 1139 w 113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9" h="126">
                    <a:moveTo>
                      <a:pt x="1139" y="126"/>
                    </a:moveTo>
                    <a:lnTo>
                      <a:pt x="0" y="126"/>
                    </a:lnTo>
                    <a:lnTo>
                      <a:pt x="42" y="90"/>
                    </a:lnTo>
                    <a:lnTo>
                      <a:pt x="133" y="26"/>
                    </a:lnTo>
                    <a:lnTo>
                      <a:pt x="181" y="0"/>
                    </a:lnTo>
                    <a:lnTo>
                      <a:pt x="958" y="0"/>
                    </a:lnTo>
                    <a:lnTo>
                      <a:pt x="1006" y="26"/>
                    </a:lnTo>
                    <a:lnTo>
                      <a:pt x="1097" y="90"/>
                    </a:lnTo>
                    <a:lnTo>
                      <a:pt x="1139" y="126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6" name="isḻïḓe">
                <a:extLst>
                  <a:ext uri="{FF2B5EF4-FFF2-40B4-BE49-F238E27FC236}">
                    <a16:creationId xmlns:a16="http://schemas.microsoft.com/office/drawing/2014/main" id="{0D2D509D-AFA5-4E43-8732-6D380EC1710D}"/>
                  </a:ext>
                </a:extLst>
              </p:cNvPr>
              <p:cNvSpPr/>
              <p:nvPr/>
            </p:nvSpPr>
            <p:spPr bwMode="auto">
              <a:xfrm>
                <a:off x="1804" y="1891"/>
                <a:ext cx="234" cy="25"/>
              </a:xfrm>
              <a:custGeom>
                <a:avLst/>
                <a:gdLst>
                  <a:gd name="T0" fmla="*/ 1171 w 1171"/>
                  <a:gd name="T1" fmla="*/ 125 h 125"/>
                  <a:gd name="T2" fmla="*/ 0 w 1171"/>
                  <a:gd name="T3" fmla="*/ 125 h 125"/>
                  <a:gd name="T4" fmla="*/ 39 w 1171"/>
                  <a:gd name="T5" fmla="*/ 89 h 125"/>
                  <a:gd name="T6" fmla="*/ 123 w 1171"/>
                  <a:gd name="T7" fmla="*/ 26 h 125"/>
                  <a:gd name="T8" fmla="*/ 168 w 1171"/>
                  <a:gd name="T9" fmla="*/ 0 h 125"/>
                  <a:gd name="T10" fmla="*/ 1003 w 1171"/>
                  <a:gd name="T11" fmla="*/ 0 h 125"/>
                  <a:gd name="T12" fmla="*/ 1048 w 1171"/>
                  <a:gd name="T13" fmla="*/ 26 h 125"/>
                  <a:gd name="T14" fmla="*/ 1132 w 1171"/>
                  <a:gd name="T15" fmla="*/ 89 h 125"/>
                  <a:gd name="T16" fmla="*/ 1171 w 1171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1" h="125">
                    <a:moveTo>
                      <a:pt x="1171" y="125"/>
                    </a:moveTo>
                    <a:lnTo>
                      <a:pt x="0" y="125"/>
                    </a:lnTo>
                    <a:lnTo>
                      <a:pt x="39" y="89"/>
                    </a:lnTo>
                    <a:lnTo>
                      <a:pt x="123" y="26"/>
                    </a:lnTo>
                    <a:lnTo>
                      <a:pt x="168" y="0"/>
                    </a:lnTo>
                    <a:lnTo>
                      <a:pt x="1003" y="0"/>
                    </a:lnTo>
                    <a:lnTo>
                      <a:pt x="1048" y="26"/>
                    </a:lnTo>
                    <a:lnTo>
                      <a:pt x="1132" y="89"/>
                    </a:lnTo>
                    <a:lnTo>
                      <a:pt x="1171" y="125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7" name="išlîḓe">
                <a:extLst>
                  <a:ext uri="{FF2B5EF4-FFF2-40B4-BE49-F238E27FC236}">
                    <a16:creationId xmlns:a16="http://schemas.microsoft.com/office/drawing/2014/main" id="{65E66DA0-A5F6-402E-BEC0-C9E9623AEC3E}"/>
                  </a:ext>
                </a:extLst>
              </p:cNvPr>
              <p:cNvSpPr/>
              <p:nvPr/>
            </p:nvSpPr>
            <p:spPr bwMode="auto">
              <a:xfrm>
                <a:off x="1801" y="1894"/>
                <a:ext cx="240" cy="25"/>
              </a:xfrm>
              <a:custGeom>
                <a:avLst/>
                <a:gdLst>
                  <a:gd name="T0" fmla="*/ 1203 w 1203"/>
                  <a:gd name="T1" fmla="*/ 126 h 126"/>
                  <a:gd name="T2" fmla="*/ 0 w 1203"/>
                  <a:gd name="T3" fmla="*/ 126 h 126"/>
                  <a:gd name="T4" fmla="*/ 36 w 1203"/>
                  <a:gd name="T5" fmla="*/ 91 h 126"/>
                  <a:gd name="T6" fmla="*/ 115 w 1203"/>
                  <a:gd name="T7" fmla="*/ 28 h 126"/>
                  <a:gd name="T8" fmla="*/ 158 w 1203"/>
                  <a:gd name="T9" fmla="*/ 0 h 126"/>
                  <a:gd name="T10" fmla="*/ 1045 w 1203"/>
                  <a:gd name="T11" fmla="*/ 0 h 126"/>
                  <a:gd name="T12" fmla="*/ 1088 w 1203"/>
                  <a:gd name="T13" fmla="*/ 28 h 126"/>
                  <a:gd name="T14" fmla="*/ 1167 w 1203"/>
                  <a:gd name="T15" fmla="*/ 91 h 126"/>
                  <a:gd name="T16" fmla="*/ 1203 w 120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3" h="126">
                    <a:moveTo>
                      <a:pt x="1203" y="126"/>
                    </a:moveTo>
                    <a:lnTo>
                      <a:pt x="0" y="126"/>
                    </a:lnTo>
                    <a:lnTo>
                      <a:pt x="36" y="91"/>
                    </a:lnTo>
                    <a:lnTo>
                      <a:pt x="115" y="28"/>
                    </a:lnTo>
                    <a:lnTo>
                      <a:pt x="158" y="0"/>
                    </a:lnTo>
                    <a:lnTo>
                      <a:pt x="1045" y="0"/>
                    </a:lnTo>
                    <a:lnTo>
                      <a:pt x="1088" y="28"/>
                    </a:lnTo>
                    <a:lnTo>
                      <a:pt x="1167" y="91"/>
                    </a:lnTo>
                    <a:lnTo>
                      <a:pt x="1203" y="126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8" name="ïśļîḋè">
                <a:extLst>
                  <a:ext uri="{FF2B5EF4-FFF2-40B4-BE49-F238E27FC236}">
                    <a16:creationId xmlns:a16="http://schemas.microsoft.com/office/drawing/2014/main" id="{AC2651E8-AABD-4FF6-93F9-5281851A8CB2}"/>
                  </a:ext>
                </a:extLst>
              </p:cNvPr>
              <p:cNvSpPr/>
              <p:nvPr/>
            </p:nvSpPr>
            <p:spPr bwMode="auto">
              <a:xfrm>
                <a:off x="1798" y="1897"/>
                <a:ext cx="246" cy="26"/>
              </a:xfrm>
              <a:custGeom>
                <a:avLst/>
                <a:gdLst>
                  <a:gd name="T0" fmla="*/ 1233 w 1233"/>
                  <a:gd name="T1" fmla="*/ 125 h 126"/>
                  <a:gd name="T2" fmla="*/ 0 w 1233"/>
                  <a:gd name="T3" fmla="*/ 126 h 126"/>
                  <a:gd name="T4" fmla="*/ 34 w 1233"/>
                  <a:gd name="T5" fmla="*/ 91 h 126"/>
                  <a:gd name="T6" fmla="*/ 109 w 1233"/>
                  <a:gd name="T7" fmla="*/ 27 h 126"/>
                  <a:gd name="T8" fmla="*/ 149 w 1233"/>
                  <a:gd name="T9" fmla="*/ 0 h 126"/>
                  <a:gd name="T10" fmla="*/ 1084 w 1233"/>
                  <a:gd name="T11" fmla="*/ 0 h 126"/>
                  <a:gd name="T12" fmla="*/ 1124 w 1233"/>
                  <a:gd name="T13" fmla="*/ 27 h 126"/>
                  <a:gd name="T14" fmla="*/ 1199 w 1233"/>
                  <a:gd name="T15" fmla="*/ 91 h 126"/>
                  <a:gd name="T16" fmla="*/ 1233 w 1233"/>
                  <a:gd name="T17" fmla="*/ 12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3" h="126">
                    <a:moveTo>
                      <a:pt x="1233" y="125"/>
                    </a:moveTo>
                    <a:lnTo>
                      <a:pt x="0" y="126"/>
                    </a:lnTo>
                    <a:lnTo>
                      <a:pt x="34" y="91"/>
                    </a:lnTo>
                    <a:lnTo>
                      <a:pt x="109" y="27"/>
                    </a:lnTo>
                    <a:lnTo>
                      <a:pt x="149" y="0"/>
                    </a:lnTo>
                    <a:lnTo>
                      <a:pt x="1084" y="0"/>
                    </a:lnTo>
                    <a:lnTo>
                      <a:pt x="1124" y="27"/>
                    </a:lnTo>
                    <a:lnTo>
                      <a:pt x="1199" y="91"/>
                    </a:lnTo>
                    <a:lnTo>
                      <a:pt x="1233" y="125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69" name="í$ḷiďè">
                <a:extLst>
                  <a:ext uri="{FF2B5EF4-FFF2-40B4-BE49-F238E27FC236}">
                    <a16:creationId xmlns:a16="http://schemas.microsoft.com/office/drawing/2014/main" id="{0E858D3B-0327-4D34-9469-BE6896E1F75E}"/>
                  </a:ext>
                </a:extLst>
              </p:cNvPr>
              <p:cNvSpPr/>
              <p:nvPr/>
            </p:nvSpPr>
            <p:spPr bwMode="auto">
              <a:xfrm>
                <a:off x="1795" y="1901"/>
                <a:ext cx="252" cy="25"/>
              </a:xfrm>
              <a:custGeom>
                <a:avLst/>
                <a:gdLst>
                  <a:gd name="T0" fmla="*/ 1262 w 1262"/>
                  <a:gd name="T1" fmla="*/ 125 h 125"/>
                  <a:gd name="T2" fmla="*/ 0 w 1262"/>
                  <a:gd name="T3" fmla="*/ 125 h 125"/>
                  <a:gd name="T4" fmla="*/ 31 w 1262"/>
                  <a:gd name="T5" fmla="*/ 90 h 125"/>
                  <a:gd name="T6" fmla="*/ 102 w 1262"/>
                  <a:gd name="T7" fmla="*/ 28 h 125"/>
                  <a:gd name="T8" fmla="*/ 139 w 1262"/>
                  <a:gd name="T9" fmla="*/ 0 h 125"/>
                  <a:gd name="T10" fmla="*/ 1122 w 1262"/>
                  <a:gd name="T11" fmla="*/ 0 h 125"/>
                  <a:gd name="T12" fmla="*/ 1159 w 1262"/>
                  <a:gd name="T13" fmla="*/ 28 h 125"/>
                  <a:gd name="T14" fmla="*/ 1230 w 1262"/>
                  <a:gd name="T15" fmla="*/ 90 h 125"/>
                  <a:gd name="T16" fmla="*/ 1262 w 1262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2" h="125">
                    <a:moveTo>
                      <a:pt x="1262" y="125"/>
                    </a:moveTo>
                    <a:lnTo>
                      <a:pt x="0" y="125"/>
                    </a:lnTo>
                    <a:lnTo>
                      <a:pt x="31" y="90"/>
                    </a:lnTo>
                    <a:lnTo>
                      <a:pt x="102" y="28"/>
                    </a:lnTo>
                    <a:lnTo>
                      <a:pt x="139" y="0"/>
                    </a:lnTo>
                    <a:lnTo>
                      <a:pt x="1122" y="0"/>
                    </a:lnTo>
                    <a:lnTo>
                      <a:pt x="1159" y="28"/>
                    </a:lnTo>
                    <a:lnTo>
                      <a:pt x="1230" y="90"/>
                    </a:lnTo>
                    <a:lnTo>
                      <a:pt x="1262" y="125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0" name="ïŝļîďè">
                <a:extLst>
                  <a:ext uri="{FF2B5EF4-FFF2-40B4-BE49-F238E27FC236}">
                    <a16:creationId xmlns:a16="http://schemas.microsoft.com/office/drawing/2014/main" id="{1EA9FB66-DA73-428B-B201-280A18AE5925}"/>
                  </a:ext>
                </a:extLst>
              </p:cNvPr>
              <p:cNvSpPr/>
              <p:nvPr/>
            </p:nvSpPr>
            <p:spPr bwMode="auto">
              <a:xfrm>
                <a:off x="1792" y="1904"/>
                <a:ext cx="258" cy="25"/>
              </a:xfrm>
              <a:custGeom>
                <a:avLst/>
                <a:gdLst>
                  <a:gd name="T0" fmla="*/ 1289 w 1289"/>
                  <a:gd name="T1" fmla="*/ 126 h 126"/>
                  <a:gd name="T2" fmla="*/ 0 w 1289"/>
                  <a:gd name="T3" fmla="*/ 126 h 126"/>
                  <a:gd name="T4" fmla="*/ 30 w 1289"/>
                  <a:gd name="T5" fmla="*/ 92 h 126"/>
                  <a:gd name="T6" fmla="*/ 97 w 1289"/>
                  <a:gd name="T7" fmla="*/ 28 h 126"/>
                  <a:gd name="T8" fmla="*/ 133 w 1289"/>
                  <a:gd name="T9" fmla="*/ 0 h 126"/>
                  <a:gd name="T10" fmla="*/ 1156 w 1289"/>
                  <a:gd name="T11" fmla="*/ 0 h 126"/>
                  <a:gd name="T12" fmla="*/ 1192 w 1289"/>
                  <a:gd name="T13" fmla="*/ 28 h 126"/>
                  <a:gd name="T14" fmla="*/ 1259 w 1289"/>
                  <a:gd name="T15" fmla="*/ 92 h 126"/>
                  <a:gd name="T16" fmla="*/ 1289 w 128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9" h="126">
                    <a:moveTo>
                      <a:pt x="1289" y="126"/>
                    </a:moveTo>
                    <a:lnTo>
                      <a:pt x="0" y="126"/>
                    </a:lnTo>
                    <a:lnTo>
                      <a:pt x="30" y="92"/>
                    </a:lnTo>
                    <a:lnTo>
                      <a:pt x="97" y="28"/>
                    </a:lnTo>
                    <a:lnTo>
                      <a:pt x="133" y="0"/>
                    </a:lnTo>
                    <a:lnTo>
                      <a:pt x="1156" y="0"/>
                    </a:lnTo>
                    <a:lnTo>
                      <a:pt x="1192" y="28"/>
                    </a:lnTo>
                    <a:lnTo>
                      <a:pt x="1259" y="92"/>
                    </a:lnTo>
                    <a:lnTo>
                      <a:pt x="1289" y="126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1" name="îṣlíḋè">
                <a:extLst>
                  <a:ext uri="{FF2B5EF4-FFF2-40B4-BE49-F238E27FC236}">
                    <a16:creationId xmlns:a16="http://schemas.microsoft.com/office/drawing/2014/main" id="{5019B697-2C6F-4F15-B598-E7CD0B536DA1}"/>
                  </a:ext>
                </a:extLst>
              </p:cNvPr>
              <p:cNvSpPr/>
              <p:nvPr/>
            </p:nvSpPr>
            <p:spPr bwMode="auto">
              <a:xfrm>
                <a:off x="1790" y="1907"/>
                <a:ext cx="263" cy="25"/>
              </a:xfrm>
              <a:custGeom>
                <a:avLst/>
                <a:gdLst>
                  <a:gd name="T0" fmla="*/ 1315 w 1315"/>
                  <a:gd name="T1" fmla="*/ 125 h 125"/>
                  <a:gd name="T2" fmla="*/ 0 w 1315"/>
                  <a:gd name="T3" fmla="*/ 125 h 125"/>
                  <a:gd name="T4" fmla="*/ 29 w 1315"/>
                  <a:gd name="T5" fmla="*/ 91 h 125"/>
                  <a:gd name="T6" fmla="*/ 91 w 1315"/>
                  <a:gd name="T7" fmla="*/ 29 h 125"/>
                  <a:gd name="T8" fmla="*/ 125 w 1315"/>
                  <a:gd name="T9" fmla="*/ 0 h 125"/>
                  <a:gd name="T10" fmla="*/ 1190 w 1315"/>
                  <a:gd name="T11" fmla="*/ 0 h 125"/>
                  <a:gd name="T12" fmla="*/ 1224 w 1315"/>
                  <a:gd name="T13" fmla="*/ 29 h 125"/>
                  <a:gd name="T14" fmla="*/ 1286 w 1315"/>
                  <a:gd name="T15" fmla="*/ 91 h 125"/>
                  <a:gd name="T16" fmla="*/ 1315 w 131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5" h="125">
                    <a:moveTo>
                      <a:pt x="1315" y="125"/>
                    </a:moveTo>
                    <a:lnTo>
                      <a:pt x="0" y="125"/>
                    </a:lnTo>
                    <a:lnTo>
                      <a:pt x="29" y="91"/>
                    </a:lnTo>
                    <a:lnTo>
                      <a:pt x="91" y="29"/>
                    </a:lnTo>
                    <a:lnTo>
                      <a:pt x="125" y="0"/>
                    </a:lnTo>
                    <a:lnTo>
                      <a:pt x="1190" y="0"/>
                    </a:lnTo>
                    <a:lnTo>
                      <a:pt x="1224" y="29"/>
                    </a:lnTo>
                    <a:lnTo>
                      <a:pt x="1286" y="91"/>
                    </a:lnTo>
                    <a:lnTo>
                      <a:pt x="1315" y="125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2" name="iṧļíḋè">
                <a:extLst>
                  <a:ext uri="{FF2B5EF4-FFF2-40B4-BE49-F238E27FC236}">
                    <a16:creationId xmlns:a16="http://schemas.microsoft.com/office/drawing/2014/main" id="{B24B3089-9120-4490-BB04-D944D63D3C5C}"/>
                  </a:ext>
                </a:extLst>
              </p:cNvPr>
              <p:cNvSpPr/>
              <p:nvPr/>
            </p:nvSpPr>
            <p:spPr bwMode="auto">
              <a:xfrm>
                <a:off x="1787" y="1910"/>
                <a:ext cx="268" cy="25"/>
              </a:xfrm>
              <a:custGeom>
                <a:avLst/>
                <a:gdLst>
                  <a:gd name="T0" fmla="*/ 1341 w 1341"/>
                  <a:gd name="T1" fmla="*/ 126 h 126"/>
                  <a:gd name="T2" fmla="*/ 0 w 1341"/>
                  <a:gd name="T3" fmla="*/ 126 h 126"/>
                  <a:gd name="T4" fmla="*/ 27 w 1341"/>
                  <a:gd name="T5" fmla="*/ 92 h 126"/>
                  <a:gd name="T6" fmla="*/ 87 w 1341"/>
                  <a:gd name="T7" fmla="*/ 29 h 126"/>
                  <a:gd name="T8" fmla="*/ 120 w 1341"/>
                  <a:gd name="T9" fmla="*/ 0 h 126"/>
                  <a:gd name="T10" fmla="*/ 1221 w 1341"/>
                  <a:gd name="T11" fmla="*/ 0 h 126"/>
                  <a:gd name="T12" fmla="*/ 1254 w 1341"/>
                  <a:gd name="T13" fmla="*/ 29 h 126"/>
                  <a:gd name="T14" fmla="*/ 1314 w 1341"/>
                  <a:gd name="T15" fmla="*/ 92 h 126"/>
                  <a:gd name="T16" fmla="*/ 1341 w 134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1" h="126">
                    <a:moveTo>
                      <a:pt x="1341" y="126"/>
                    </a:moveTo>
                    <a:lnTo>
                      <a:pt x="0" y="126"/>
                    </a:lnTo>
                    <a:lnTo>
                      <a:pt x="27" y="92"/>
                    </a:lnTo>
                    <a:lnTo>
                      <a:pt x="87" y="29"/>
                    </a:lnTo>
                    <a:lnTo>
                      <a:pt x="120" y="0"/>
                    </a:lnTo>
                    <a:lnTo>
                      <a:pt x="1221" y="0"/>
                    </a:lnTo>
                    <a:lnTo>
                      <a:pt x="1254" y="29"/>
                    </a:lnTo>
                    <a:lnTo>
                      <a:pt x="1314" y="92"/>
                    </a:lnTo>
                    <a:lnTo>
                      <a:pt x="1341" y="126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3" name="îş1íḋê">
                <a:extLst>
                  <a:ext uri="{FF2B5EF4-FFF2-40B4-BE49-F238E27FC236}">
                    <a16:creationId xmlns:a16="http://schemas.microsoft.com/office/drawing/2014/main" id="{F4C2F379-5E45-4DEB-A2F8-659C450430C5}"/>
                  </a:ext>
                </a:extLst>
              </p:cNvPr>
              <p:cNvSpPr/>
              <p:nvPr/>
            </p:nvSpPr>
            <p:spPr bwMode="auto">
              <a:xfrm>
                <a:off x="1785" y="1913"/>
                <a:ext cx="273" cy="25"/>
              </a:xfrm>
              <a:custGeom>
                <a:avLst/>
                <a:gdLst>
                  <a:gd name="T0" fmla="*/ 1365 w 1365"/>
                  <a:gd name="T1" fmla="*/ 125 h 125"/>
                  <a:gd name="T2" fmla="*/ 0 w 1365"/>
                  <a:gd name="T3" fmla="*/ 125 h 125"/>
                  <a:gd name="T4" fmla="*/ 26 w 1365"/>
                  <a:gd name="T5" fmla="*/ 91 h 125"/>
                  <a:gd name="T6" fmla="*/ 83 w 1365"/>
                  <a:gd name="T7" fmla="*/ 28 h 125"/>
                  <a:gd name="T8" fmla="*/ 114 w 1365"/>
                  <a:gd name="T9" fmla="*/ 0 h 125"/>
                  <a:gd name="T10" fmla="*/ 1251 w 1365"/>
                  <a:gd name="T11" fmla="*/ 0 h 125"/>
                  <a:gd name="T12" fmla="*/ 1282 w 1365"/>
                  <a:gd name="T13" fmla="*/ 28 h 125"/>
                  <a:gd name="T14" fmla="*/ 1339 w 1365"/>
                  <a:gd name="T15" fmla="*/ 91 h 125"/>
                  <a:gd name="T16" fmla="*/ 1365 w 136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5" h="125">
                    <a:moveTo>
                      <a:pt x="1365" y="125"/>
                    </a:moveTo>
                    <a:lnTo>
                      <a:pt x="0" y="125"/>
                    </a:lnTo>
                    <a:lnTo>
                      <a:pt x="26" y="91"/>
                    </a:lnTo>
                    <a:lnTo>
                      <a:pt x="83" y="28"/>
                    </a:lnTo>
                    <a:lnTo>
                      <a:pt x="114" y="0"/>
                    </a:lnTo>
                    <a:lnTo>
                      <a:pt x="1251" y="0"/>
                    </a:lnTo>
                    <a:lnTo>
                      <a:pt x="1282" y="28"/>
                    </a:lnTo>
                    <a:lnTo>
                      <a:pt x="1339" y="91"/>
                    </a:lnTo>
                    <a:lnTo>
                      <a:pt x="1365" y="125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4" name="íšlîḋè">
                <a:extLst>
                  <a:ext uri="{FF2B5EF4-FFF2-40B4-BE49-F238E27FC236}">
                    <a16:creationId xmlns:a16="http://schemas.microsoft.com/office/drawing/2014/main" id="{15E39D59-0D55-44CD-ADE4-3B01C53C2C6A}"/>
                  </a:ext>
                </a:extLst>
              </p:cNvPr>
              <p:cNvSpPr/>
              <p:nvPr/>
            </p:nvSpPr>
            <p:spPr bwMode="auto">
              <a:xfrm>
                <a:off x="1782" y="1916"/>
                <a:ext cx="278" cy="25"/>
              </a:xfrm>
              <a:custGeom>
                <a:avLst/>
                <a:gdLst>
                  <a:gd name="T0" fmla="*/ 1387 w 1387"/>
                  <a:gd name="T1" fmla="*/ 126 h 126"/>
                  <a:gd name="T2" fmla="*/ 0 w 1387"/>
                  <a:gd name="T3" fmla="*/ 126 h 126"/>
                  <a:gd name="T4" fmla="*/ 24 w 1387"/>
                  <a:gd name="T5" fmla="*/ 92 h 126"/>
                  <a:gd name="T6" fmla="*/ 79 w 1387"/>
                  <a:gd name="T7" fmla="*/ 29 h 126"/>
                  <a:gd name="T8" fmla="*/ 108 w 1387"/>
                  <a:gd name="T9" fmla="*/ 0 h 126"/>
                  <a:gd name="T10" fmla="*/ 1279 w 1387"/>
                  <a:gd name="T11" fmla="*/ 0 h 126"/>
                  <a:gd name="T12" fmla="*/ 1308 w 1387"/>
                  <a:gd name="T13" fmla="*/ 29 h 126"/>
                  <a:gd name="T14" fmla="*/ 1363 w 1387"/>
                  <a:gd name="T15" fmla="*/ 92 h 126"/>
                  <a:gd name="T16" fmla="*/ 1387 w 138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7" h="126">
                    <a:moveTo>
                      <a:pt x="1387" y="126"/>
                    </a:moveTo>
                    <a:lnTo>
                      <a:pt x="0" y="126"/>
                    </a:lnTo>
                    <a:lnTo>
                      <a:pt x="24" y="92"/>
                    </a:lnTo>
                    <a:lnTo>
                      <a:pt x="79" y="29"/>
                    </a:lnTo>
                    <a:lnTo>
                      <a:pt x="108" y="0"/>
                    </a:lnTo>
                    <a:lnTo>
                      <a:pt x="1279" y="0"/>
                    </a:lnTo>
                    <a:lnTo>
                      <a:pt x="1308" y="29"/>
                    </a:lnTo>
                    <a:lnTo>
                      <a:pt x="1363" y="92"/>
                    </a:lnTo>
                    <a:lnTo>
                      <a:pt x="1387" y="126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5" name="íS1îďê">
                <a:extLst>
                  <a:ext uri="{FF2B5EF4-FFF2-40B4-BE49-F238E27FC236}">
                    <a16:creationId xmlns:a16="http://schemas.microsoft.com/office/drawing/2014/main" id="{526A4300-3685-40C1-AE36-53146D09D290}"/>
                  </a:ext>
                </a:extLst>
              </p:cNvPr>
              <p:cNvSpPr/>
              <p:nvPr/>
            </p:nvSpPr>
            <p:spPr bwMode="auto">
              <a:xfrm>
                <a:off x="1780" y="1919"/>
                <a:ext cx="282" cy="25"/>
              </a:xfrm>
              <a:custGeom>
                <a:avLst/>
                <a:gdLst>
                  <a:gd name="T0" fmla="*/ 1407 w 1407"/>
                  <a:gd name="T1" fmla="*/ 125 h 125"/>
                  <a:gd name="T2" fmla="*/ 0 w 1407"/>
                  <a:gd name="T3" fmla="*/ 125 h 125"/>
                  <a:gd name="T4" fmla="*/ 22 w 1407"/>
                  <a:gd name="T5" fmla="*/ 92 h 125"/>
                  <a:gd name="T6" fmla="*/ 74 w 1407"/>
                  <a:gd name="T7" fmla="*/ 28 h 125"/>
                  <a:gd name="T8" fmla="*/ 102 w 1407"/>
                  <a:gd name="T9" fmla="*/ 0 h 125"/>
                  <a:gd name="T10" fmla="*/ 1305 w 1407"/>
                  <a:gd name="T11" fmla="*/ 0 h 125"/>
                  <a:gd name="T12" fmla="*/ 1333 w 1407"/>
                  <a:gd name="T13" fmla="*/ 28 h 125"/>
                  <a:gd name="T14" fmla="*/ 1385 w 1407"/>
                  <a:gd name="T15" fmla="*/ 92 h 125"/>
                  <a:gd name="T16" fmla="*/ 1407 w 140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7" h="125">
                    <a:moveTo>
                      <a:pt x="1407" y="125"/>
                    </a:moveTo>
                    <a:lnTo>
                      <a:pt x="0" y="125"/>
                    </a:lnTo>
                    <a:lnTo>
                      <a:pt x="22" y="92"/>
                    </a:lnTo>
                    <a:lnTo>
                      <a:pt x="74" y="28"/>
                    </a:lnTo>
                    <a:lnTo>
                      <a:pt x="102" y="0"/>
                    </a:lnTo>
                    <a:lnTo>
                      <a:pt x="1305" y="0"/>
                    </a:lnTo>
                    <a:lnTo>
                      <a:pt x="1333" y="28"/>
                    </a:lnTo>
                    <a:lnTo>
                      <a:pt x="1385" y="92"/>
                    </a:lnTo>
                    <a:lnTo>
                      <a:pt x="1407" y="125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6" name="îṩḻïďe">
                <a:extLst>
                  <a:ext uri="{FF2B5EF4-FFF2-40B4-BE49-F238E27FC236}">
                    <a16:creationId xmlns:a16="http://schemas.microsoft.com/office/drawing/2014/main" id="{B685E101-0ADE-490D-889D-6484CCB1B4F4}"/>
                  </a:ext>
                </a:extLst>
              </p:cNvPr>
              <p:cNvSpPr/>
              <p:nvPr/>
            </p:nvSpPr>
            <p:spPr bwMode="auto">
              <a:xfrm>
                <a:off x="1778" y="1922"/>
                <a:ext cx="286" cy="25"/>
              </a:xfrm>
              <a:custGeom>
                <a:avLst/>
                <a:gdLst>
                  <a:gd name="T0" fmla="*/ 1429 w 1429"/>
                  <a:gd name="T1" fmla="*/ 125 h 125"/>
                  <a:gd name="T2" fmla="*/ 0 w 1429"/>
                  <a:gd name="T3" fmla="*/ 125 h 125"/>
                  <a:gd name="T4" fmla="*/ 22 w 1429"/>
                  <a:gd name="T5" fmla="*/ 92 h 125"/>
                  <a:gd name="T6" fmla="*/ 71 w 1429"/>
                  <a:gd name="T7" fmla="*/ 30 h 125"/>
                  <a:gd name="T8" fmla="*/ 98 w 1429"/>
                  <a:gd name="T9" fmla="*/ 0 h 125"/>
                  <a:gd name="T10" fmla="*/ 1331 w 1429"/>
                  <a:gd name="T11" fmla="*/ 0 h 125"/>
                  <a:gd name="T12" fmla="*/ 1358 w 1429"/>
                  <a:gd name="T13" fmla="*/ 30 h 125"/>
                  <a:gd name="T14" fmla="*/ 1407 w 1429"/>
                  <a:gd name="T15" fmla="*/ 92 h 125"/>
                  <a:gd name="T16" fmla="*/ 1429 w 142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9" h="125">
                    <a:moveTo>
                      <a:pt x="1429" y="125"/>
                    </a:moveTo>
                    <a:lnTo>
                      <a:pt x="0" y="125"/>
                    </a:lnTo>
                    <a:lnTo>
                      <a:pt x="22" y="92"/>
                    </a:lnTo>
                    <a:lnTo>
                      <a:pt x="71" y="30"/>
                    </a:lnTo>
                    <a:lnTo>
                      <a:pt x="98" y="0"/>
                    </a:lnTo>
                    <a:lnTo>
                      <a:pt x="1331" y="0"/>
                    </a:lnTo>
                    <a:lnTo>
                      <a:pt x="1358" y="30"/>
                    </a:lnTo>
                    <a:lnTo>
                      <a:pt x="1407" y="92"/>
                    </a:lnTo>
                    <a:lnTo>
                      <a:pt x="1429" y="125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7" name="ïṩ1iḋé">
                <a:extLst>
                  <a:ext uri="{FF2B5EF4-FFF2-40B4-BE49-F238E27FC236}">
                    <a16:creationId xmlns:a16="http://schemas.microsoft.com/office/drawing/2014/main" id="{E1EB3818-CBCE-4083-8027-97489AED0088}"/>
                  </a:ext>
                </a:extLst>
              </p:cNvPr>
              <p:cNvSpPr/>
              <p:nvPr/>
            </p:nvSpPr>
            <p:spPr bwMode="auto">
              <a:xfrm>
                <a:off x="1776" y="1926"/>
                <a:ext cx="290" cy="25"/>
              </a:xfrm>
              <a:custGeom>
                <a:avLst/>
                <a:gdLst>
                  <a:gd name="T0" fmla="*/ 1449 w 1449"/>
                  <a:gd name="T1" fmla="*/ 126 h 126"/>
                  <a:gd name="T2" fmla="*/ 0 w 1449"/>
                  <a:gd name="T3" fmla="*/ 126 h 126"/>
                  <a:gd name="T4" fmla="*/ 22 w 1449"/>
                  <a:gd name="T5" fmla="*/ 92 h 126"/>
                  <a:gd name="T6" fmla="*/ 68 w 1449"/>
                  <a:gd name="T7" fmla="*/ 29 h 126"/>
                  <a:gd name="T8" fmla="*/ 94 w 1449"/>
                  <a:gd name="T9" fmla="*/ 0 h 126"/>
                  <a:gd name="T10" fmla="*/ 1356 w 1449"/>
                  <a:gd name="T11" fmla="*/ 0 h 126"/>
                  <a:gd name="T12" fmla="*/ 1381 w 1449"/>
                  <a:gd name="T13" fmla="*/ 29 h 126"/>
                  <a:gd name="T14" fmla="*/ 1427 w 1449"/>
                  <a:gd name="T15" fmla="*/ 92 h 126"/>
                  <a:gd name="T16" fmla="*/ 1449 w 144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9" h="126">
                    <a:moveTo>
                      <a:pt x="1449" y="126"/>
                    </a:moveTo>
                    <a:lnTo>
                      <a:pt x="0" y="126"/>
                    </a:lnTo>
                    <a:lnTo>
                      <a:pt x="22" y="92"/>
                    </a:lnTo>
                    <a:lnTo>
                      <a:pt x="68" y="29"/>
                    </a:lnTo>
                    <a:lnTo>
                      <a:pt x="94" y="0"/>
                    </a:lnTo>
                    <a:lnTo>
                      <a:pt x="1356" y="0"/>
                    </a:lnTo>
                    <a:lnTo>
                      <a:pt x="1381" y="29"/>
                    </a:lnTo>
                    <a:lnTo>
                      <a:pt x="1427" y="92"/>
                    </a:lnTo>
                    <a:lnTo>
                      <a:pt x="1449" y="126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8" name="îşḻíḍê">
                <a:extLst>
                  <a:ext uri="{FF2B5EF4-FFF2-40B4-BE49-F238E27FC236}">
                    <a16:creationId xmlns:a16="http://schemas.microsoft.com/office/drawing/2014/main" id="{9902D1D6-AB0C-4F32-A1E0-5947990877BB}"/>
                  </a:ext>
                </a:extLst>
              </p:cNvPr>
              <p:cNvSpPr/>
              <p:nvPr/>
            </p:nvSpPr>
            <p:spPr bwMode="auto">
              <a:xfrm>
                <a:off x="1774" y="1929"/>
                <a:ext cx="294" cy="25"/>
              </a:xfrm>
              <a:custGeom>
                <a:avLst/>
                <a:gdLst>
                  <a:gd name="T0" fmla="*/ 1467 w 1467"/>
                  <a:gd name="T1" fmla="*/ 125 h 125"/>
                  <a:gd name="T2" fmla="*/ 0 w 1467"/>
                  <a:gd name="T3" fmla="*/ 125 h 125"/>
                  <a:gd name="T4" fmla="*/ 20 w 1467"/>
                  <a:gd name="T5" fmla="*/ 92 h 125"/>
                  <a:gd name="T6" fmla="*/ 64 w 1467"/>
                  <a:gd name="T7" fmla="*/ 30 h 125"/>
                  <a:gd name="T8" fmla="*/ 89 w 1467"/>
                  <a:gd name="T9" fmla="*/ 0 h 125"/>
                  <a:gd name="T10" fmla="*/ 1378 w 1467"/>
                  <a:gd name="T11" fmla="*/ 0 h 125"/>
                  <a:gd name="T12" fmla="*/ 1403 w 1467"/>
                  <a:gd name="T13" fmla="*/ 30 h 125"/>
                  <a:gd name="T14" fmla="*/ 1447 w 1467"/>
                  <a:gd name="T15" fmla="*/ 92 h 125"/>
                  <a:gd name="T16" fmla="*/ 1467 w 146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7" h="125">
                    <a:moveTo>
                      <a:pt x="1467" y="125"/>
                    </a:moveTo>
                    <a:lnTo>
                      <a:pt x="0" y="125"/>
                    </a:lnTo>
                    <a:lnTo>
                      <a:pt x="20" y="92"/>
                    </a:lnTo>
                    <a:lnTo>
                      <a:pt x="64" y="30"/>
                    </a:lnTo>
                    <a:lnTo>
                      <a:pt x="89" y="0"/>
                    </a:lnTo>
                    <a:lnTo>
                      <a:pt x="1378" y="0"/>
                    </a:lnTo>
                    <a:lnTo>
                      <a:pt x="1403" y="30"/>
                    </a:lnTo>
                    <a:lnTo>
                      <a:pt x="1447" y="92"/>
                    </a:lnTo>
                    <a:lnTo>
                      <a:pt x="1467" y="125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79" name="íŝľîde">
                <a:extLst>
                  <a:ext uri="{FF2B5EF4-FFF2-40B4-BE49-F238E27FC236}">
                    <a16:creationId xmlns:a16="http://schemas.microsoft.com/office/drawing/2014/main" id="{1D7E7B47-6783-43A6-B06B-B91B530A30B3}"/>
                  </a:ext>
                </a:extLst>
              </p:cNvPr>
              <p:cNvSpPr/>
              <p:nvPr/>
            </p:nvSpPr>
            <p:spPr bwMode="auto">
              <a:xfrm>
                <a:off x="1773" y="1932"/>
                <a:ext cx="296" cy="25"/>
              </a:xfrm>
              <a:custGeom>
                <a:avLst/>
                <a:gdLst>
                  <a:gd name="T0" fmla="*/ 1483 w 1483"/>
                  <a:gd name="T1" fmla="*/ 126 h 126"/>
                  <a:gd name="T2" fmla="*/ 0 w 1483"/>
                  <a:gd name="T3" fmla="*/ 126 h 126"/>
                  <a:gd name="T4" fmla="*/ 18 w 1483"/>
                  <a:gd name="T5" fmla="*/ 93 h 126"/>
                  <a:gd name="T6" fmla="*/ 60 w 1483"/>
                  <a:gd name="T7" fmla="*/ 30 h 126"/>
                  <a:gd name="T8" fmla="*/ 84 w 1483"/>
                  <a:gd name="T9" fmla="*/ 0 h 126"/>
                  <a:gd name="T10" fmla="*/ 1399 w 1483"/>
                  <a:gd name="T11" fmla="*/ 0 h 126"/>
                  <a:gd name="T12" fmla="*/ 1423 w 1483"/>
                  <a:gd name="T13" fmla="*/ 30 h 126"/>
                  <a:gd name="T14" fmla="*/ 1465 w 1483"/>
                  <a:gd name="T15" fmla="*/ 93 h 126"/>
                  <a:gd name="T16" fmla="*/ 1483 w 148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3" h="126">
                    <a:moveTo>
                      <a:pt x="1483" y="126"/>
                    </a:moveTo>
                    <a:lnTo>
                      <a:pt x="0" y="126"/>
                    </a:lnTo>
                    <a:lnTo>
                      <a:pt x="18" y="93"/>
                    </a:lnTo>
                    <a:lnTo>
                      <a:pt x="60" y="30"/>
                    </a:lnTo>
                    <a:lnTo>
                      <a:pt x="84" y="0"/>
                    </a:lnTo>
                    <a:lnTo>
                      <a:pt x="1399" y="0"/>
                    </a:lnTo>
                    <a:lnTo>
                      <a:pt x="1423" y="30"/>
                    </a:lnTo>
                    <a:lnTo>
                      <a:pt x="1465" y="93"/>
                    </a:lnTo>
                    <a:lnTo>
                      <a:pt x="1483" y="126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0" name="í$ľïďè">
                <a:extLst>
                  <a:ext uri="{FF2B5EF4-FFF2-40B4-BE49-F238E27FC236}">
                    <a16:creationId xmlns:a16="http://schemas.microsoft.com/office/drawing/2014/main" id="{ABA1F0EF-8E29-463E-A05D-329E63929B12}"/>
                  </a:ext>
                </a:extLst>
              </p:cNvPr>
              <p:cNvSpPr/>
              <p:nvPr/>
            </p:nvSpPr>
            <p:spPr bwMode="auto">
              <a:xfrm>
                <a:off x="1771" y="1935"/>
                <a:ext cx="300" cy="25"/>
              </a:xfrm>
              <a:custGeom>
                <a:avLst/>
                <a:gdLst>
                  <a:gd name="T0" fmla="*/ 1501 w 1501"/>
                  <a:gd name="T1" fmla="*/ 125 h 125"/>
                  <a:gd name="T2" fmla="*/ 0 w 1501"/>
                  <a:gd name="T3" fmla="*/ 125 h 125"/>
                  <a:gd name="T4" fmla="*/ 18 w 1501"/>
                  <a:gd name="T5" fmla="*/ 92 h 125"/>
                  <a:gd name="T6" fmla="*/ 58 w 1501"/>
                  <a:gd name="T7" fmla="*/ 29 h 125"/>
                  <a:gd name="T8" fmla="*/ 80 w 1501"/>
                  <a:gd name="T9" fmla="*/ 0 h 125"/>
                  <a:gd name="T10" fmla="*/ 1421 w 1501"/>
                  <a:gd name="T11" fmla="*/ 0 h 125"/>
                  <a:gd name="T12" fmla="*/ 1443 w 1501"/>
                  <a:gd name="T13" fmla="*/ 29 h 125"/>
                  <a:gd name="T14" fmla="*/ 1483 w 1501"/>
                  <a:gd name="T15" fmla="*/ 92 h 125"/>
                  <a:gd name="T16" fmla="*/ 1501 w 1501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1" h="125">
                    <a:moveTo>
                      <a:pt x="1501" y="125"/>
                    </a:moveTo>
                    <a:lnTo>
                      <a:pt x="0" y="125"/>
                    </a:lnTo>
                    <a:lnTo>
                      <a:pt x="18" y="92"/>
                    </a:lnTo>
                    <a:lnTo>
                      <a:pt x="58" y="29"/>
                    </a:lnTo>
                    <a:lnTo>
                      <a:pt x="80" y="0"/>
                    </a:lnTo>
                    <a:lnTo>
                      <a:pt x="1421" y="0"/>
                    </a:lnTo>
                    <a:lnTo>
                      <a:pt x="1443" y="29"/>
                    </a:lnTo>
                    <a:lnTo>
                      <a:pt x="1483" y="92"/>
                    </a:lnTo>
                    <a:lnTo>
                      <a:pt x="1501" y="125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1" name="iŝḷîďê">
                <a:extLst>
                  <a:ext uri="{FF2B5EF4-FFF2-40B4-BE49-F238E27FC236}">
                    <a16:creationId xmlns:a16="http://schemas.microsoft.com/office/drawing/2014/main" id="{76FF0547-C868-47BB-B167-2B0BE4AAB10B}"/>
                  </a:ext>
                </a:extLst>
              </p:cNvPr>
              <p:cNvSpPr/>
              <p:nvPr/>
            </p:nvSpPr>
            <p:spPr bwMode="auto">
              <a:xfrm>
                <a:off x="1769" y="1938"/>
                <a:ext cx="304" cy="25"/>
              </a:xfrm>
              <a:custGeom>
                <a:avLst/>
                <a:gdLst>
                  <a:gd name="T0" fmla="*/ 1517 w 1517"/>
                  <a:gd name="T1" fmla="*/ 126 h 126"/>
                  <a:gd name="T2" fmla="*/ 0 w 1517"/>
                  <a:gd name="T3" fmla="*/ 126 h 126"/>
                  <a:gd name="T4" fmla="*/ 17 w 1517"/>
                  <a:gd name="T5" fmla="*/ 94 h 126"/>
                  <a:gd name="T6" fmla="*/ 56 w 1517"/>
                  <a:gd name="T7" fmla="*/ 31 h 126"/>
                  <a:gd name="T8" fmla="*/ 76 w 1517"/>
                  <a:gd name="T9" fmla="*/ 0 h 126"/>
                  <a:gd name="T10" fmla="*/ 1441 w 1517"/>
                  <a:gd name="T11" fmla="*/ 0 h 126"/>
                  <a:gd name="T12" fmla="*/ 1461 w 1517"/>
                  <a:gd name="T13" fmla="*/ 31 h 126"/>
                  <a:gd name="T14" fmla="*/ 1500 w 1517"/>
                  <a:gd name="T15" fmla="*/ 94 h 126"/>
                  <a:gd name="T16" fmla="*/ 1517 w 151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7" h="126">
                    <a:moveTo>
                      <a:pt x="1517" y="126"/>
                    </a:moveTo>
                    <a:lnTo>
                      <a:pt x="0" y="126"/>
                    </a:lnTo>
                    <a:lnTo>
                      <a:pt x="17" y="94"/>
                    </a:lnTo>
                    <a:lnTo>
                      <a:pt x="56" y="31"/>
                    </a:lnTo>
                    <a:lnTo>
                      <a:pt x="76" y="0"/>
                    </a:lnTo>
                    <a:lnTo>
                      <a:pt x="1441" y="0"/>
                    </a:lnTo>
                    <a:lnTo>
                      <a:pt x="1461" y="31"/>
                    </a:lnTo>
                    <a:lnTo>
                      <a:pt x="1500" y="94"/>
                    </a:lnTo>
                    <a:lnTo>
                      <a:pt x="1517" y="126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2" name="íş1iḋê">
                <a:extLst>
                  <a:ext uri="{FF2B5EF4-FFF2-40B4-BE49-F238E27FC236}">
                    <a16:creationId xmlns:a16="http://schemas.microsoft.com/office/drawing/2014/main" id="{433DD36A-32AF-43E4-B3FC-6366E4A2AAE7}"/>
                  </a:ext>
                </a:extLst>
              </p:cNvPr>
              <p:cNvSpPr/>
              <p:nvPr/>
            </p:nvSpPr>
            <p:spPr bwMode="auto">
              <a:xfrm>
                <a:off x="1768" y="1941"/>
                <a:ext cx="306" cy="25"/>
              </a:xfrm>
              <a:custGeom>
                <a:avLst/>
                <a:gdLst>
                  <a:gd name="T0" fmla="*/ 1533 w 1533"/>
                  <a:gd name="T1" fmla="*/ 125 h 125"/>
                  <a:gd name="T2" fmla="*/ 0 w 1533"/>
                  <a:gd name="T3" fmla="*/ 125 h 125"/>
                  <a:gd name="T4" fmla="*/ 16 w 1533"/>
                  <a:gd name="T5" fmla="*/ 92 h 125"/>
                  <a:gd name="T6" fmla="*/ 53 w 1533"/>
                  <a:gd name="T7" fmla="*/ 29 h 125"/>
                  <a:gd name="T8" fmla="*/ 73 w 1533"/>
                  <a:gd name="T9" fmla="*/ 0 h 125"/>
                  <a:gd name="T10" fmla="*/ 1460 w 1533"/>
                  <a:gd name="T11" fmla="*/ 0 h 125"/>
                  <a:gd name="T12" fmla="*/ 1480 w 1533"/>
                  <a:gd name="T13" fmla="*/ 29 h 125"/>
                  <a:gd name="T14" fmla="*/ 1517 w 1533"/>
                  <a:gd name="T15" fmla="*/ 92 h 125"/>
                  <a:gd name="T16" fmla="*/ 1533 w 153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33" h="125">
                    <a:moveTo>
                      <a:pt x="1533" y="125"/>
                    </a:moveTo>
                    <a:lnTo>
                      <a:pt x="0" y="125"/>
                    </a:lnTo>
                    <a:lnTo>
                      <a:pt x="16" y="92"/>
                    </a:lnTo>
                    <a:lnTo>
                      <a:pt x="53" y="29"/>
                    </a:lnTo>
                    <a:lnTo>
                      <a:pt x="73" y="0"/>
                    </a:lnTo>
                    <a:lnTo>
                      <a:pt x="1460" y="0"/>
                    </a:lnTo>
                    <a:lnTo>
                      <a:pt x="1480" y="29"/>
                    </a:lnTo>
                    <a:lnTo>
                      <a:pt x="1517" y="92"/>
                    </a:lnTo>
                    <a:lnTo>
                      <a:pt x="1533" y="125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3" name="îsļîḓè">
                <a:extLst>
                  <a:ext uri="{FF2B5EF4-FFF2-40B4-BE49-F238E27FC236}">
                    <a16:creationId xmlns:a16="http://schemas.microsoft.com/office/drawing/2014/main" id="{2014A465-425C-41F9-975B-AF9587580ED6}"/>
                  </a:ext>
                </a:extLst>
              </p:cNvPr>
              <p:cNvSpPr/>
              <p:nvPr/>
            </p:nvSpPr>
            <p:spPr bwMode="auto">
              <a:xfrm>
                <a:off x="1766" y="1944"/>
                <a:ext cx="310" cy="25"/>
              </a:xfrm>
              <a:custGeom>
                <a:avLst/>
                <a:gdLst>
                  <a:gd name="T0" fmla="*/ 1547 w 1547"/>
                  <a:gd name="T1" fmla="*/ 125 h 125"/>
                  <a:gd name="T2" fmla="*/ 0 w 1547"/>
                  <a:gd name="T3" fmla="*/ 125 h 125"/>
                  <a:gd name="T4" fmla="*/ 15 w 1547"/>
                  <a:gd name="T5" fmla="*/ 92 h 125"/>
                  <a:gd name="T6" fmla="*/ 50 w 1547"/>
                  <a:gd name="T7" fmla="*/ 30 h 125"/>
                  <a:gd name="T8" fmla="*/ 70 w 1547"/>
                  <a:gd name="T9" fmla="*/ 0 h 125"/>
                  <a:gd name="T10" fmla="*/ 1477 w 1547"/>
                  <a:gd name="T11" fmla="*/ 0 h 125"/>
                  <a:gd name="T12" fmla="*/ 1497 w 1547"/>
                  <a:gd name="T13" fmla="*/ 30 h 125"/>
                  <a:gd name="T14" fmla="*/ 1532 w 1547"/>
                  <a:gd name="T15" fmla="*/ 92 h 125"/>
                  <a:gd name="T16" fmla="*/ 1547 w 154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7" h="125">
                    <a:moveTo>
                      <a:pt x="1547" y="125"/>
                    </a:moveTo>
                    <a:lnTo>
                      <a:pt x="0" y="125"/>
                    </a:lnTo>
                    <a:lnTo>
                      <a:pt x="15" y="92"/>
                    </a:lnTo>
                    <a:lnTo>
                      <a:pt x="50" y="30"/>
                    </a:lnTo>
                    <a:lnTo>
                      <a:pt x="70" y="0"/>
                    </a:lnTo>
                    <a:lnTo>
                      <a:pt x="1477" y="0"/>
                    </a:lnTo>
                    <a:lnTo>
                      <a:pt x="1497" y="30"/>
                    </a:lnTo>
                    <a:lnTo>
                      <a:pt x="1532" y="92"/>
                    </a:lnTo>
                    <a:lnTo>
                      <a:pt x="1547" y="125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4" name="íSļiḋè">
                <a:extLst>
                  <a:ext uri="{FF2B5EF4-FFF2-40B4-BE49-F238E27FC236}">
                    <a16:creationId xmlns:a16="http://schemas.microsoft.com/office/drawing/2014/main" id="{2374C14F-C23C-4367-9DCA-07E23935F4F7}"/>
                  </a:ext>
                </a:extLst>
              </p:cNvPr>
              <p:cNvSpPr/>
              <p:nvPr/>
            </p:nvSpPr>
            <p:spPr bwMode="auto">
              <a:xfrm>
                <a:off x="1765" y="1947"/>
                <a:ext cx="312" cy="26"/>
              </a:xfrm>
              <a:custGeom>
                <a:avLst/>
                <a:gdLst>
                  <a:gd name="T0" fmla="*/ 1560 w 1560"/>
                  <a:gd name="T1" fmla="*/ 126 h 126"/>
                  <a:gd name="T2" fmla="*/ 0 w 1560"/>
                  <a:gd name="T3" fmla="*/ 126 h 126"/>
                  <a:gd name="T4" fmla="*/ 14 w 1560"/>
                  <a:gd name="T5" fmla="*/ 94 h 126"/>
                  <a:gd name="T6" fmla="*/ 47 w 1560"/>
                  <a:gd name="T7" fmla="*/ 30 h 126"/>
                  <a:gd name="T8" fmla="*/ 65 w 1560"/>
                  <a:gd name="T9" fmla="*/ 0 h 126"/>
                  <a:gd name="T10" fmla="*/ 1494 w 1560"/>
                  <a:gd name="T11" fmla="*/ 0 h 126"/>
                  <a:gd name="T12" fmla="*/ 1512 w 1560"/>
                  <a:gd name="T13" fmla="*/ 30 h 126"/>
                  <a:gd name="T14" fmla="*/ 1545 w 1560"/>
                  <a:gd name="T15" fmla="*/ 94 h 126"/>
                  <a:gd name="T16" fmla="*/ 1560 w 1560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0" h="126">
                    <a:moveTo>
                      <a:pt x="1560" y="126"/>
                    </a:moveTo>
                    <a:lnTo>
                      <a:pt x="0" y="126"/>
                    </a:lnTo>
                    <a:lnTo>
                      <a:pt x="14" y="94"/>
                    </a:lnTo>
                    <a:lnTo>
                      <a:pt x="47" y="30"/>
                    </a:lnTo>
                    <a:lnTo>
                      <a:pt x="65" y="0"/>
                    </a:lnTo>
                    <a:lnTo>
                      <a:pt x="1494" y="0"/>
                    </a:lnTo>
                    <a:lnTo>
                      <a:pt x="1512" y="30"/>
                    </a:lnTo>
                    <a:lnTo>
                      <a:pt x="1545" y="94"/>
                    </a:lnTo>
                    <a:lnTo>
                      <a:pt x="1560" y="126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5" name="îšlïḍé">
                <a:extLst>
                  <a:ext uri="{FF2B5EF4-FFF2-40B4-BE49-F238E27FC236}">
                    <a16:creationId xmlns:a16="http://schemas.microsoft.com/office/drawing/2014/main" id="{E209468E-1A4E-48D5-A65B-E931FC5B236D}"/>
                  </a:ext>
                </a:extLst>
              </p:cNvPr>
              <p:cNvSpPr/>
              <p:nvPr/>
            </p:nvSpPr>
            <p:spPr bwMode="auto">
              <a:xfrm>
                <a:off x="1764" y="1951"/>
                <a:ext cx="315" cy="25"/>
              </a:xfrm>
              <a:custGeom>
                <a:avLst/>
                <a:gdLst>
                  <a:gd name="T0" fmla="*/ 1575 w 1575"/>
                  <a:gd name="T1" fmla="*/ 126 h 126"/>
                  <a:gd name="T2" fmla="*/ 0 w 1575"/>
                  <a:gd name="T3" fmla="*/ 126 h 126"/>
                  <a:gd name="T4" fmla="*/ 15 w 1575"/>
                  <a:gd name="T5" fmla="*/ 93 h 126"/>
                  <a:gd name="T6" fmla="*/ 46 w 1575"/>
                  <a:gd name="T7" fmla="*/ 31 h 126"/>
                  <a:gd name="T8" fmla="*/ 63 w 1575"/>
                  <a:gd name="T9" fmla="*/ 0 h 126"/>
                  <a:gd name="T10" fmla="*/ 1511 w 1575"/>
                  <a:gd name="T11" fmla="*/ 0 h 126"/>
                  <a:gd name="T12" fmla="*/ 1529 w 1575"/>
                  <a:gd name="T13" fmla="*/ 31 h 126"/>
                  <a:gd name="T14" fmla="*/ 1560 w 1575"/>
                  <a:gd name="T15" fmla="*/ 93 h 126"/>
                  <a:gd name="T16" fmla="*/ 1575 w 157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5" h="126">
                    <a:moveTo>
                      <a:pt x="1575" y="126"/>
                    </a:moveTo>
                    <a:lnTo>
                      <a:pt x="0" y="126"/>
                    </a:lnTo>
                    <a:lnTo>
                      <a:pt x="15" y="93"/>
                    </a:lnTo>
                    <a:lnTo>
                      <a:pt x="46" y="31"/>
                    </a:lnTo>
                    <a:lnTo>
                      <a:pt x="63" y="0"/>
                    </a:lnTo>
                    <a:lnTo>
                      <a:pt x="1511" y="0"/>
                    </a:lnTo>
                    <a:lnTo>
                      <a:pt x="1529" y="31"/>
                    </a:lnTo>
                    <a:lnTo>
                      <a:pt x="1560" y="93"/>
                    </a:lnTo>
                    <a:lnTo>
                      <a:pt x="1575" y="126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6" name="îSľïdé">
                <a:extLst>
                  <a:ext uri="{FF2B5EF4-FFF2-40B4-BE49-F238E27FC236}">
                    <a16:creationId xmlns:a16="http://schemas.microsoft.com/office/drawing/2014/main" id="{AFD5FCFF-73F0-40BD-B454-58027772BB3A}"/>
                  </a:ext>
                </a:extLst>
              </p:cNvPr>
              <p:cNvSpPr/>
              <p:nvPr/>
            </p:nvSpPr>
            <p:spPr bwMode="auto">
              <a:xfrm>
                <a:off x="1763" y="1954"/>
                <a:ext cx="317" cy="25"/>
              </a:xfrm>
              <a:custGeom>
                <a:avLst/>
                <a:gdLst>
                  <a:gd name="T0" fmla="*/ 1585 w 1585"/>
                  <a:gd name="T1" fmla="*/ 126 h 126"/>
                  <a:gd name="T2" fmla="*/ 0 w 1585"/>
                  <a:gd name="T3" fmla="*/ 126 h 126"/>
                  <a:gd name="T4" fmla="*/ 13 w 1585"/>
                  <a:gd name="T5" fmla="*/ 93 h 126"/>
                  <a:gd name="T6" fmla="*/ 42 w 1585"/>
                  <a:gd name="T7" fmla="*/ 30 h 126"/>
                  <a:gd name="T8" fmla="*/ 59 w 1585"/>
                  <a:gd name="T9" fmla="*/ 0 h 126"/>
                  <a:gd name="T10" fmla="*/ 1526 w 1585"/>
                  <a:gd name="T11" fmla="*/ 0 h 126"/>
                  <a:gd name="T12" fmla="*/ 1543 w 1585"/>
                  <a:gd name="T13" fmla="*/ 30 h 126"/>
                  <a:gd name="T14" fmla="*/ 1573 w 1585"/>
                  <a:gd name="T15" fmla="*/ 93 h 126"/>
                  <a:gd name="T16" fmla="*/ 1585 w 158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5" h="126">
                    <a:moveTo>
                      <a:pt x="1585" y="126"/>
                    </a:moveTo>
                    <a:lnTo>
                      <a:pt x="0" y="126"/>
                    </a:lnTo>
                    <a:lnTo>
                      <a:pt x="13" y="93"/>
                    </a:lnTo>
                    <a:lnTo>
                      <a:pt x="42" y="30"/>
                    </a:lnTo>
                    <a:lnTo>
                      <a:pt x="59" y="0"/>
                    </a:lnTo>
                    <a:lnTo>
                      <a:pt x="1526" y="0"/>
                    </a:lnTo>
                    <a:lnTo>
                      <a:pt x="1543" y="30"/>
                    </a:lnTo>
                    <a:lnTo>
                      <a:pt x="1573" y="93"/>
                    </a:lnTo>
                    <a:lnTo>
                      <a:pt x="1585" y="126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7" name="ïs1idè">
                <a:extLst>
                  <a:ext uri="{FF2B5EF4-FFF2-40B4-BE49-F238E27FC236}">
                    <a16:creationId xmlns:a16="http://schemas.microsoft.com/office/drawing/2014/main" id="{A682E51A-48B7-4B62-B480-A69EA672A2A9}"/>
                  </a:ext>
                </a:extLst>
              </p:cNvPr>
              <p:cNvSpPr/>
              <p:nvPr/>
            </p:nvSpPr>
            <p:spPr bwMode="auto">
              <a:xfrm>
                <a:off x="1761" y="1957"/>
                <a:ext cx="320" cy="25"/>
              </a:xfrm>
              <a:custGeom>
                <a:avLst/>
                <a:gdLst>
                  <a:gd name="T0" fmla="*/ 1597 w 1597"/>
                  <a:gd name="T1" fmla="*/ 125 h 125"/>
                  <a:gd name="T2" fmla="*/ 0 w 1597"/>
                  <a:gd name="T3" fmla="*/ 125 h 125"/>
                  <a:gd name="T4" fmla="*/ 12 w 1597"/>
                  <a:gd name="T5" fmla="*/ 92 h 125"/>
                  <a:gd name="T6" fmla="*/ 40 w 1597"/>
                  <a:gd name="T7" fmla="*/ 29 h 125"/>
                  <a:gd name="T8" fmla="*/ 57 w 1597"/>
                  <a:gd name="T9" fmla="*/ 0 h 125"/>
                  <a:gd name="T10" fmla="*/ 1540 w 1597"/>
                  <a:gd name="T11" fmla="*/ 0 h 125"/>
                  <a:gd name="T12" fmla="*/ 1557 w 1597"/>
                  <a:gd name="T13" fmla="*/ 29 h 125"/>
                  <a:gd name="T14" fmla="*/ 1585 w 1597"/>
                  <a:gd name="T15" fmla="*/ 92 h 125"/>
                  <a:gd name="T16" fmla="*/ 1597 w 159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7" h="125">
                    <a:moveTo>
                      <a:pt x="1597" y="125"/>
                    </a:moveTo>
                    <a:lnTo>
                      <a:pt x="0" y="125"/>
                    </a:lnTo>
                    <a:lnTo>
                      <a:pt x="12" y="92"/>
                    </a:lnTo>
                    <a:lnTo>
                      <a:pt x="40" y="29"/>
                    </a:lnTo>
                    <a:lnTo>
                      <a:pt x="57" y="0"/>
                    </a:lnTo>
                    <a:lnTo>
                      <a:pt x="1540" y="0"/>
                    </a:lnTo>
                    <a:lnTo>
                      <a:pt x="1557" y="29"/>
                    </a:lnTo>
                    <a:lnTo>
                      <a:pt x="1585" y="92"/>
                    </a:lnTo>
                    <a:lnTo>
                      <a:pt x="1597" y="12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8" name="ïṡľîďe">
                <a:extLst>
                  <a:ext uri="{FF2B5EF4-FFF2-40B4-BE49-F238E27FC236}">
                    <a16:creationId xmlns:a16="http://schemas.microsoft.com/office/drawing/2014/main" id="{0D2751DD-80E9-4CEA-BF43-01107B4DE2EF}"/>
                  </a:ext>
                </a:extLst>
              </p:cNvPr>
              <p:cNvSpPr/>
              <p:nvPr/>
            </p:nvSpPr>
            <p:spPr bwMode="auto">
              <a:xfrm>
                <a:off x="1760" y="1960"/>
                <a:ext cx="322" cy="25"/>
              </a:xfrm>
              <a:custGeom>
                <a:avLst/>
                <a:gdLst>
                  <a:gd name="T0" fmla="*/ 1607 w 1607"/>
                  <a:gd name="T1" fmla="*/ 125 h 125"/>
                  <a:gd name="T2" fmla="*/ 0 w 1607"/>
                  <a:gd name="T3" fmla="*/ 125 h 125"/>
                  <a:gd name="T4" fmla="*/ 11 w 1607"/>
                  <a:gd name="T5" fmla="*/ 94 h 125"/>
                  <a:gd name="T6" fmla="*/ 38 w 1607"/>
                  <a:gd name="T7" fmla="*/ 31 h 125"/>
                  <a:gd name="T8" fmla="*/ 53 w 1607"/>
                  <a:gd name="T9" fmla="*/ 0 h 125"/>
                  <a:gd name="T10" fmla="*/ 1554 w 1607"/>
                  <a:gd name="T11" fmla="*/ 0 h 125"/>
                  <a:gd name="T12" fmla="*/ 1569 w 1607"/>
                  <a:gd name="T13" fmla="*/ 31 h 125"/>
                  <a:gd name="T14" fmla="*/ 1596 w 1607"/>
                  <a:gd name="T15" fmla="*/ 94 h 125"/>
                  <a:gd name="T16" fmla="*/ 1607 w 160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7" h="125">
                    <a:moveTo>
                      <a:pt x="1607" y="125"/>
                    </a:moveTo>
                    <a:lnTo>
                      <a:pt x="0" y="125"/>
                    </a:lnTo>
                    <a:lnTo>
                      <a:pt x="11" y="94"/>
                    </a:lnTo>
                    <a:lnTo>
                      <a:pt x="38" y="31"/>
                    </a:lnTo>
                    <a:lnTo>
                      <a:pt x="53" y="0"/>
                    </a:lnTo>
                    <a:lnTo>
                      <a:pt x="1554" y="0"/>
                    </a:lnTo>
                    <a:lnTo>
                      <a:pt x="1569" y="31"/>
                    </a:lnTo>
                    <a:lnTo>
                      <a:pt x="1596" y="94"/>
                    </a:lnTo>
                    <a:lnTo>
                      <a:pt x="1607" y="12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89" name="îṣľiḑê">
                <a:extLst>
                  <a:ext uri="{FF2B5EF4-FFF2-40B4-BE49-F238E27FC236}">
                    <a16:creationId xmlns:a16="http://schemas.microsoft.com/office/drawing/2014/main" id="{4F771181-AC3B-41A6-9718-67E58ABE2F90}"/>
                  </a:ext>
                </a:extLst>
              </p:cNvPr>
              <p:cNvSpPr/>
              <p:nvPr/>
            </p:nvSpPr>
            <p:spPr bwMode="auto">
              <a:xfrm>
                <a:off x="1759" y="1963"/>
                <a:ext cx="324" cy="25"/>
              </a:xfrm>
              <a:custGeom>
                <a:avLst/>
                <a:gdLst>
                  <a:gd name="T0" fmla="*/ 1617 w 1617"/>
                  <a:gd name="T1" fmla="*/ 127 h 127"/>
                  <a:gd name="T2" fmla="*/ 0 w 1617"/>
                  <a:gd name="T3" fmla="*/ 127 h 127"/>
                  <a:gd name="T4" fmla="*/ 10 w 1617"/>
                  <a:gd name="T5" fmla="*/ 94 h 127"/>
                  <a:gd name="T6" fmla="*/ 36 w 1617"/>
                  <a:gd name="T7" fmla="*/ 31 h 127"/>
                  <a:gd name="T8" fmla="*/ 50 w 1617"/>
                  <a:gd name="T9" fmla="*/ 0 h 127"/>
                  <a:gd name="T10" fmla="*/ 1567 w 1617"/>
                  <a:gd name="T11" fmla="*/ 0 h 127"/>
                  <a:gd name="T12" fmla="*/ 1581 w 1617"/>
                  <a:gd name="T13" fmla="*/ 31 h 127"/>
                  <a:gd name="T14" fmla="*/ 1607 w 1617"/>
                  <a:gd name="T15" fmla="*/ 94 h 127"/>
                  <a:gd name="T16" fmla="*/ 1617 w 1617"/>
                  <a:gd name="T1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7" h="127">
                    <a:moveTo>
                      <a:pt x="1617" y="127"/>
                    </a:moveTo>
                    <a:lnTo>
                      <a:pt x="0" y="127"/>
                    </a:lnTo>
                    <a:lnTo>
                      <a:pt x="10" y="94"/>
                    </a:lnTo>
                    <a:lnTo>
                      <a:pt x="36" y="31"/>
                    </a:lnTo>
                    <a:lnTo>
                      <a:pt x="50" y="0"/>
                    </a:lnTo>
                    <a:lnTo>
                      <a:pt x="1567" y="0"/>
                    </a:lnTo>
                    <a:lnTo>
                      <a:pt x="1581" y="31"/>
                    </a:lnTo>
                    <a:lnTo>
                      <a:pt x="1607" y="94"/>
                    </a:lnTo>
                    <a:lnTo>
                      <a:pt x="1617" y="127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0" name="îSļídê">
                <a:extLst>
                  <a:ext uri="{FF2B5EF4-FFF2-40B4-BE49-F238E27FC236}">
                    <a16:creationId xmlns:a16="http://schemas.microsoft.com/office/drawing/2014/main" id="{57108345-7A65-4F3B-A45F-F5153241A40E}"/>
                  </a:ext>
                </a:extLst>
              </p:cNvPr>
              <p:cNvSpPr/>
              <p:nvPr/>
            </p:nvSpPr>
            <p:spPr bwMode="auto">
              <a:xfrm>
                <a:off x="1758" y="1966"/>
                <a:ext cx="326" cy="25"/>
              </a:xfrm>
              <a:custGeom>
                <a:avLst/>
                <a:gdLst>
                  <a:gd name="T0" fmla="*/ 1627 w 1627"/>
                  <a:gd name="T1" fmla="*/ 125 h 125"/>
                  <a:gd name="T2" fmla="*/ 0 w 1627"/>
                  <a:gd name="T3" fmla="*/ 125 h 125"/>
                  <a:gd name="T4" fmla="*/ 10 w 1627"/>
                  <a:gd name="T5" fmla="*/ 92 h 125"/>
                  <a:gd name="T6" fmla="*/ 34 w 1627"/>
                  <a:gd name="T7" fmla="*/ 30 h 125"/>
                  <a:gd name="T8" fmla="*/ 47 w 1627"/>
                  <a:gd name="T9" fmla="*/ 0 h 125"/>
                  <a:gd name="T10" fmla="*/ 1580 w 1627"/>
                  <a:gd name="T11" fmla="*/ 0 h 125"/>
                  <a:gd name="T12" fmla="*/ 1594 w 1627"/>
                  <a:gd name="T13" fmla="*/ 30 h 125"/>
                  <a:gd name="T14" fmla="*/ 1617 w 1627"/>
                  <a:gd name="T15" fmla="*/ 92 h 125"/>
                  <a:gd name="T16" fmla="*/ 1627 w 162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7" h="125">
                    <a:moveTo>
                      <a:pt x="1627" y="125"/>
                    </a:moveTo>
                    <a:lnTo>
                      <a:pt x="0" y="125"/>
                    </a:lnTo>
                    <a:lnTo>
                      <a:pt x="10" y="92"/>
                    </a:lnTo>
                    <a:lnTo>
                      <a:pt x="34" y="30"/>
                    </a:lnTo>
                    <a:lnTo>
                      <a:pt x="47" y="0"/>
                    </a:lnTo>
                    <a:lnTo>
                      <a:pt x="1580" y="0"/>
                    </a:lnTo>
                    <a:lnTo>
                      <a:pt x="1594" y="30"/>
                    </a:lnTo>
                    <a:lnTo>
                      <a:pt x="1617" y="92"/>
                    </a:lnTo>
                    <a:lnTo>
                      <a:pt x="1627" y="125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1" name="íṣļíḋè">
                <a:extLst>
                  <a:ext uri="{FF2B5EF4-FFF2-40B4-BE49-F238E27FC236}">
                    <a16:creationId xmlns:a16="http://schemas.microsoft.com/office/drawing/2014/main" id="{1D38401F-36D0-4033-9F56-98A30789F033}"/>
                  </a:ext>
                </a:extLst>
              </p:cNvPr>
              <p:cNvSpPr/>
              <p:nvPr/>
            </p:nvSpPr>
            <p:spPr bwMode="auto">
              <a:xfrm>
                <a:off x="1757" y="1969"/>
                <a:ext cx="328" cy="26"/>
              </a:xfrm>
              <a:custGeom>
                <a:avLst/>
                <a:gdLst>
                  <a:gd name="T0" fmla="*/ 1637 w 1637"/>
                  <a:gd name="T1" fmla="*/ 126 h 126"/>
                  <a:gd name="T2" fmla="*/ 0 w 1637"/>
                  <a:gd name="T3" fmla="*/ 126 h 126"/>
                  <a:gd name="T4" fmla="*/ 10 w 1637"/>
                  <a:gd name="T5" fmla="*/ 94 h 126"/>
                  <a:gd name="T6" fmla="*/ 32 w 1637"/>
                  <a:gd name="T7" fmla="*/ 30 h 126"/>
                  <a:gd name="T8" fmla="*/ 45 w 1637"/>
                  <a:gd name="T9" fmla="*/ 0 h 126"/>
                  <a:gd name="T10" fmla="*/ 1592 w 1637"/>
                  <a:gd name="T11" fmla="*/ 0 h 126"/>
                  <a:gd name="T12" fmla="*/ 1605 w 1637"/>
                  <a:gd name="T13" fmla="*/ 30 h 126"/>
                  <a:gd name="T14" fmla="*/ 1627 w 1637"/>
                  <a:gd name="T15" fmla="*/ 94 h 126"/>
                  <a:gd name="T16" fmla="*/ 1637 w 163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7" h="126">
                    <a:moveTo>
                      <a:pt x="1637" y="126"/>
                    </a:moveTo>
                    <a:lnTo>
                      <a:pt x="0" y="126"/>
                    </a:lnTo>
                    <a:lnTo>
                      <a:pt x="10" y="94"/>
                    </a:lnTo>
                    <a:lnTo>
                      <a:pt x="32" y="30"/>
                    </a:lnTo>
                    <a:lnTo>
                      <a:pt x="45" y="0"/>
                    </a:lnTo>
                    <a:lnTo>
                      <a:pt x="1592" y="0"/>
                    </a:lnTo>
                    <a:lnTo>
                      <a:pt x="1605" y="30"/>
                    </a:lnTo>
                    <a:lnTo>
                      <a:pt x="1627" y="94"/>
                    </a:lnTo>
                    <a:lnTo>
                      <a:pt x="1637" y="126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2" name="íş1ïďé">
                <a:extLst>
                  <a:ext uri="{FF2B5EF4-FFF2-40B4-BE49-F238E27FC236}">
                    <a16:creationId xmlns:a16="http://schemas.microsoft.com/office/drawing/2014/main" id="{1A3EBEF2-724C-4935-A414-76250AB00271}"/>
                  </a:ext>
                </a:extLst>
              </p:cNvPr>
              <p:cNvSpPr/>
              <p:nvPr/>
            </p:nvSpPr>
            <p:spPr bwMode="auto">
              <a:xfrm>
                <a:off x="1757" y="1973"/>
                <a:ext cx="329" cy="25"/>
              </a:xfrm>
              <a:custGeom>
                <a:avLst/>
                <a:gdLst>
                  <a:gd name="T0" fmla="*/ 1645 w 1645"/>
                  <a:gd name="T1" fmla="*/ 125 h 125"/>
                  <a:gd name="T2" fmla="*/ 0 w 1645"/>
                  <a:gd name="T3" fmla="*/ 125 h 125"/>
                  <a:gd name="T4" fmla="*/ 9 w 1645"/>
                  <a:gd name="T5" fmla="*/ 93 h 125"/>
                  <a:gd name="T6" fmla="*/ 30 w 1645"/>
                  <a:gd name="T7" fmla="*/ 31 h 125"/>
                  <a:gd name="T8" fmla="*/ 43 w 1645"/>
                  <a:gd name="T9" fmla="*/ 0 h 125"/>
                  <a:gd name="T10" fmla="*/ 1603 w 1645"/>
                  <a:gd name="T11" fmla="*/ 0 h 125"/>
                  <a:gd name="T12" fmla="*/ 1615 w 1645"/>
                  <a:gd name="T13" fmla="*/ 31 h 125"/>
                  <a:gd name="T14" fmla="*/ 1636 w 1645"/>
                  <a:gd name="T15" fmla="*/ 93 h 125"/>
                  <a:gd name="T16" fmla="*/ 1645 w 164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5" h="125">
                    <a:moveTo>
                      <a:pt x="1645" y="125"/>
                    </a:moveTo>
                    <a:lnTo>
                      <a:pt x="0" y="125"/>
                    </a:lnTo>
                    <a:lnTo>
                      <a:pt x="9" y="93"/>
                    </a:lnTo>
                    <a:lnTo>
                      <a:pt x="30" y="31"/>
                    </a:lnTo>
                    <a:lnTo>
                      <a:pt x="43" y="0"/>
                    </a:lnTo>
                    <a:lnTo>
                      <a:pt x="1603" y="0"/>
                    </a:lnTo>
                    <a:lnTo>
                      <a:pt x="1615" y="31"/>
                    </a:lnTo>
                    <a:lnTo>
                      <a:pt x="1636" y="93"/>
                    </a:lnTo>
                    <a:lnTo>
                      <a:pt x="1645" y="125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3" name="i$1iḋê">
                <a:extLst>
                  <a:ext uri="{FF2B5EF4-FFF2-40B4-BE49-F238E27FC236}">
                    <a16:creationId xmlns:a16="http://schemas.microsoft.com/office/drawing/2014/main" id="{AFA68D6C-D241-44FA-86DA-2F3FF57219DB}"/>
                  </a:ext>
                </a:extLst>
              </p:cNvPr>
              <p:cNvSpPr/>
              <p:nvPr/>
            </p:nvSpPr>
            <p:spPr bwMode="auto">
              <a:xfrm>
                <a:off x="1756" y="1976"/>
                <a:ext cx="330" cy="25"/>
              </a:xfrm>
              <a:custGeom>
                <a:avLst/>
                <a:gdLst>
                  <a:gd name="T0" fmla="*/ 1653 w 1653"/>
                  <a:gd name="T1" fmla="*/ 126 h 126"/>
                  <a:gd name="T2" fmla="*/ 0 w 1653"/>
                  <a:gd name="T3" fmla="*/ 126 h 126"/>
                  <a:gd name="T4" fmla="*/ 8 w 1653"/>
                  <a:gd name="T5" fmla="*/ 94 h 126"/>
                  <a:gd name="T6" fmla="*/ 28 w 1653"/>
                  <a:gd name="T7" fmla="*/ 31 h 126"/>
                  <a:gd name="T8" fmla="*/ 40 w 1653"/>
                  <a:gd name="T9" fmla="*/ 0 h 126"/>
                  <a:gd name="T10" fmla="*/ 1613 w 1653"/>
                  <a:gd name="T11" fmla="*/ 0 h 126"/>
                  <a:gd name="T12" fmla="*/ 1625 w 1653"/>
                  <a:gd name="T13" fmla="*/ 31 h 126"/>
                  <a:gd name="T14" fmla="*/ 1645 w 1653"/>
                  <a:gd name="T15" fmla="*/ 94 h 126"/>
                  <a:gd name="T16" fmla="*/ 1653 w 165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3" h="126">
                    <a:moveTo>
                      <a:pt x="1653" y="126"/>
                    </a:moveTo>
                    <a:lnTo>
                      <a:pt x="0" y="126"/>
                    </a:lnTo>
                    <a:lnTo>
                      <a:pt x="8" y="94"/>
                    </a:lnTo>
                    <a:lnTo>
                      <a:pt x="28" y="31"/>
                    </a:lnTo>
                    <a:lnTo>
                      <a:pt x="40" y="0"/>
                    </a:lnTo>
                    <a:lnTo>
                      <a:pt x="1613" y="0"/>
                    </a:lnTo>
                    <a:lnTo>
                      <a:pt x="1625" y="31"/>
                    </a:lnTo>
                    <a:lnTo>
                      <a:pt x="1645" y="94"/>
                    </a:lnTo>
                    <a:lnTo>
                      <a:pt x="1653" y="126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4" name="ïṧḻíḋê">
                <a:extLst>
                  <a:ext uri="{FF2B5EF4-FFF2-40B4-BE49-F238E27FC236}">
                    <a16:creationId xmlns:a16="http://schemas.microsoft.com/office/drawing/2014/main" id="{F84599D8-81CD-4A7E-B93C-0BFE987B8993}"/>
                  </a:ext>
                </a:extLst>
              </p:cNvPr>
              <p:cNvSpPr/>
              <p:nvPr/>
            </p:nvSpPr>
            <p:spPr bwMode="auto">
              <a:xfrm>
                <a:off x="1755" y="1979"/>
                <a:ext cx="332" cy="25"/>
              </a:xfrm>
              <a:custGeom>
                <a:avLst/>
                <a:gdLst>
                  <a:gd name="T0" fmla="*/ 1659 w 1659"/>
                  <a:gd name="T1" fmla="*/ 125 h 125"/>
                  <a:gd name="T2" fmla="*/ 0 w 1659"/>
                  <a:gd name="T3" fmla="*/ 125 h 125"/>
                  <a:gd name="T4" fmla="*/ 7 w 1659"/>
                  <a:gd name="T5" fmla="*/ 92 h 125"/>
                  <a:gd name="T6" fmla="*/ 26 w 1659"/>
                  <a:gd name="T7" fmla="*/ 29 h 125"/>
                  <a:gd name="T8" fmla="*/ 37 w 1659"/>
                  <a:gd name="T9" fmla="*/ 0 h 125"/>
                  <a:gd name="T10" fmla="*/ 1622 w 1659"/>
                  <a:gd name="T11" fmla="*/ 0 h 125"/>
                  <a:gd name="T12" fmla="*/ 1633 w 1659"/>
                  <a:gd name="T13" fmla="*/ 29 h 125"/>
                  <a:gd name="T14" fmla="*/ 1652 w 1659"/>
                  <a:gd name="T15" fmla="*/ 92 h 125"/>
                  <a:gd name="T16" fmla="*/ 1659 w 165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9" h="125">
                    <a:moveTo>
                      <a:pt x="1659" y="125"/>
                    </a:moveTo>
                    <a:lnTo>
                      <a:pt x="0" y="125"/>
                    </a:lnTo>
                    <a:lnTo>
                      <a:pt x="7" y="92"/>
                    </a:lnTo>
                    <a:lnTo>
                      <a:pt x="26" y="29"/>
                    </a:lnTo>
                    <a:lnTo>
                      <a:pt x="37" y="0"/>
                    </a:lnTo>
                    <a:lnTo>
                      <a:pt x="1622" y="0"/>
                    </a:lnTo>
                    <a:lnTo>
                      <a:pt x="1633" y="29"/>
                    </a:lnTo>
                    <a:lnTo>
                      <a:pt x="1652" y="92"/>
                    </a:lnTo>
                    <a:lnTo>
                      <a:pt x="1659" y="125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5" name="íṣľídê">
                <a:extLst>
                  <a:ext uri="{FF2B5EF4-FFF2-40B4-BE49-F238E27FC236}">
                    <a16:creationId xmlns:a16="http://schemas.microsoft.com/office/drawing/2014/main" id="{04F07CBF-2B48-46A1-A201-C71D38BA6DD2}"/>
                  </a:ext>
                </a:extLst>
              </p:cNvPr>
              <p:cNvSpPr/>
              <p:nvPr/>
            </p:nvSpPr>
            <p:spPr bwMode="auto">
              <a:xfrm>
                <a:off x="1755" y="1982"/>
                <a:ext cx="333" cy="25"/>
              </a:xfrm>
              <a:custGeom>
                <a:avLst/>
                <a:gdLst>
                  <a:gd name="T0" fmla="*/ 1665 w 1665"/>
                  <a:gd name="T1" fmla="*/ 125 h 125"/>
                  <a:gd name="T2" fmla="*/ 0 w 1665"/>
                  <a:gd name="T3" fmla="*/ 125 h 125"/>
                  <a:gd name="T4" fmla="*/ 6 w 1665"/>
                  <a:gd name="T5" fmla="*/ 94 h 125"/>
                  <a:gd name="T6" fmla="*/ 24 w 1665"/>
                  <a:gd name="T7" fmla="*/ 31 h 125"/>
                  <a:gd name="T8" fmla="*/ 34 w 1665"/>
                  <a:gd name="T9" fmla="*/ 0 h 125"/>
                  <a:gd name="T10" fmla="*/ 1631 w 1665"/>
                  <a:gd name="T11" fmla="*/ 0 h 125"/>
                  <a:gd name="T12" fmla="*/ 1641 w 1665"/>
                  <a:gd name="T13" fmla="*/ 31 h 125"/>
                  <a:gd name="T14" fmla="*/ 1659 w 1665"/>
                  <a:gd name="T15" fmla="*/ 94 h 125"/>
                  <a:gd name="T16" fmla="*/ 1665 w 166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5" h="125">
                    <a:moveTo>
                      <a:pt x="1665" y="125"/>
                    </a:moveTo>
                    <a:lnTo>
                      <a:pt x="0" y="125"/>
                    </a:lnTo>
                    <a:lnTo>
                      <a:pt x="6" y="94"/>
                    </a:lnTo>
                    <a:lnTo>
                      <a:pt x="24" y="31"/>
                    </a:lnTo>
                    <a:lnTo>
                      <a:pt x="34" y="0"/>
                    </a:lnTo>
                    <a:lnTo>
                      <a:pt x="1631" y="0"/>
                    </a:lnTo>
                    <a:lnTo>
                      <a:pt x="1641" y="31"/>
                    </a:lnTo>
                    <a:lnTo>
                      <a:pt x="1659" y="94"/>
                    </a:lnTo>
                    <a:lnTo>
                      <a:pt x="1665" y="125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6" name="iśḻiḓè">
                <a:extLst>
                  <a:ext uri="{FF2B5EF4-FFF2-40B4-BE49-F238E27FC236}">
                    <a16:creationId xmlns:a16="http://schemas.microsoft.com/office/drawing/2014/main" id="{F60AADA3-382A-45B7-901E-5B249165ED57}"/>
                  </a:ext>
                </a:extLst>
              </p:cNvPr>
              <p:cNvSpPr/>
              <p:nvPr/>
            </p:nvSpPr>
            <p:spPr bwMode="auto">
              <a:xfrm>
                <a:off x="1754" y="1985"/>
                <a:ext cx="334" cy="25"/>
              </a:xfrm>
              <a:custGeom>
                <a:avLst/>
                <a:gdLst>
                  <a:gd name="T0" fmla="*/ 1671 w 1671"/>
                  <a:gd name="T1" fmla="*/ 126 h 126"/>
                  <a:gd name="T2" fmla="*/ 0 w 1671"/>
                  <a:gd name="T3" fmla="*/ 126 h 126"/>
                  <a:gd name="T4" fmla="*/ 6 w 1671"/>
                  <a:gd name="T5" fmla="*/ 94 h 126"/>
                  <a:gd name="T6" fmla="*/ 22 w 1671"/>
                  <a:gd name="T7" fmla="*/ 31 h 126"/>
                  <a:gd name="T8" fmla="*/ 32 w 1671"/>
                  <a:gd name="T9" fmla="*/ 0 h 126"/>
                  <a:gd name="T10" fmla="*/ 1639 w 1671"/>
                  <a:gd name="T11" fmla="*/ 0 h 126"/>
                  <a:gd name="T12" fmla="*/ 1649 w 1671"/>
                  <a:gd name="T13" fmla="*/ 31 h 126"/>
                  <a:gd name="T14" fmla="*/ 1665 w 1671"/>
                  <a:gd name="T15" fmla="*/ 94 h 126"/>
                  <a:gd name="T16" fmla="*/ 1671 w 167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1" h="126">
                    <a:moveTo>
                      <a:pt x="1671" y="126"/>
                    </a:moveTo>
                    <a:lnTo>
                      <a:pt x="0" y="126"/>
                    </a:lnTo>
                    <a:lnTo>
                      <a:pt x="6" y="94"/>
                    </a:lnTo>
                    <a:lnTo>
                      <a:pt x="22" y="31"/>
                    </a:lnTo>
                    <a:lnTo>
                      <a:pt x="32" y="0"/>
                    </a:lnTo>
                    <a:lnTo>
                      <a:pt x="1639" y="0"/>
                    </a:lnTo>
                    <a:lnTo>
                      <a:pt x="1649" y="31"/>
                    </a:lnTo>
                    <a:lnTo>
                      <a:pt x="1665" y="94"/>
                    </a:lnTo>
                    <a:lnTo>
                      <a:pt x="1671" y="126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7" name="ïṩ1iḍe">
                <a:extLst>
                  <a:ext uri="{FF2B5EF4-FFF2-40B4-BE49-F238E27FC236}">
                    <a16:creationId xmlns:a16="http://schemas.microsoft.com/office/drawing/2014/main" id="{47510C5E-51DB-4240-8576-384BEE6CBC6E}"/>
                  </a:ext>
                </a:extLst>
              </p:cNvPr>
              <p:cNvSpPr/>
              <p:nvPr/>
            </p:nvSpPr>
            <p:spPr bwMode="auto">
              <a:xfrm>
                <a:off x="1754" y="1988"/>
                <a:ext cx="335" cy="25"/>
              </a:xfrm>
              <a:custGeom>
                <a:avLst/>
                <a:gdLst>
                  <a:gd name="T0" fmla="*/ 1675 w 1675"/>
                  <a:gd name="T1" fmla="*/ 125 h 125"/>
                  <a:gd name="T2" fmla="*/ 0 w 1675"/>
                  <a:gd name="T3" fmla="*/ 125 h 125"/>
                  <a:gd name="T4" fmla="*/ 5 w 1675"/>
                  <a:gd name="T5" fmla="*/ 93 h 125"/>
                  <a:gd name="T6" fmla="*/ 19 w 1675"/>
                  <a:gd name="T7" fmla="*/ 31 h 125"/>
                  <a:gd name="T8" fmla="*/ 29 w 1675"/>
                  <a:gd name="T9" fmla="*/ 0 h 125"/>
                  <a:gd name="T10" fmla="*/ 1646 w 1675"/>
                  <a:gd name="T11" fmla="*/ 0 h 125"/>
                  <a:gd name="T12" fmla="*/ 1656 w 1675"/>
                  <a:gd name="T13" fmla="*/ 31 h 125"/>
                  <a:gd name="T14" fmla="*/ 1670 w 1675"/>
                  <a:gd name="T15" fmla="*/ 93 h 125"/>
                  <a:gd name="T16" fmla="*/ 1675 w 167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5" h="125">
                    <a:moveTo>
                      <a:pt x="1675" y="125"/>
                    </a:moveTo>
                    <a:lnTo>
                      <a:pt x="0" y="125"/>
                    </a:lnTo>
                    <a:lnTo>
                      <a:pt x="5" y="93"/>
                    </a:lnTo>
                    <a:lnTo>
                      <a:pt x="19" y="31"/>
                    </a:lnTo>
                    <a:lnTo>
                      <a:pt x="29" y="0"/>
                    </a:lnTo>
                    <a:lnTo>
                      <a:pt x="1646" y="0"/>
                    </a:lnTo>
                    <a:lnTo>
                      <a:pt x="1656" y="31"/>
                    </a:lnTo>
                    <a:lnTo>
                      <a:pt x="1670" y="93"/>
                    </a:lnTo>
                    <a:lnTo>
                      <a:pt x="1675" y="125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8" name="ïŝḷîďè">
                <a:extLst>
                  <a:ext uri="{FF2B5EF4-FFF2-40B4-BE49-F238E27FC236}">
                    <a16:creationId xmlns:a16="http://schemas.microsoft.com/office/drawing/2014/main" id="{98164342-C994-4DB2-879F-D9D496EE120E}"/>
                  </a:ext>
                </a:extLst>
              </p:cNvPr>
              <p:cNvSpPr/>
              <p:nvPr/>
            </p:nvSpPr>
            <p:spPr bwMode="auto">
              <a:xfrm>
                <a:off x="1753" y="1991"/>
                <a:ext cx="336" cy="26"/>
              </a:xfrm>
              <a:custGeom>
                <a:avLst/>
                <a:gdLst>
                  <a:gd name="T0" fmla="*/ 1679 w 1679"/>
                  <a:gd name="T1" fmla="*/ 126 h 126"/>
                  <a:gd name="T2" fmla="*/ 0 w 1679"/>
                  <a:gd name="T3" fmla="*/ 126 h 126"/>
                  <a:gd name="T4" fmla="*/ 4 w 1679"/>
                  <a:gd name="T5" fmla="*/ 93 h 126"/>
                  <a:gd name="T6" fmla="*/ 17 w 1679"/>
                  <a:gd name="T7" fmla="*/ 30 h 126"/>
                  <a:gd name="T8" fmla="*/ 26 w 1679"/>
                  <a:gd name="T9" fmla="*/ 0 h 126"/>
                  <a:gd name="T10" fmla="*/ 1653 w 1679"/>
                  <a:gd name="T11" fmla="*/ 0 h 126"/>
                  <a:gd name="T12" fmla="*/ 1662 w 1679"/>
                  <a:gd name="T13" fmla="*/ 30 h 126"/>
                  <a:gd name="T14" fmla="*/ 1675 w 1679"/>
                  <a:gd name="T15" fmla="*/ 93 h 126"/>
                  <a:gd name="T16" fmla="*/ 1679 w 167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9" h="126">
                    <a:moveTo>
                      <a:pt x="1679" y="126"/>
                    </a:moveTo>
                    <a:lnTo>
                      <a:pt x="0" y="126"/>
                    </a:lnTo>
                    <a:lnTo>
                      <a:pt x="4" y="93"/>
                    </a:lnTo>
                    <a:lnTo>
                      <a:pt x="17" y="30"/>
                    </a:lnTo>
                    <a:lnTo>
                      <a:pt x="26" y="0"/>
                    </a:lnTo>
                    <a:lnTo>
                      <a:pt x="1653" y="0"/>
                    </a:lnTo>
                    <a:lnTo>
                      <a:pt x="1662" y="30"/>
                    </a:lnTo>
                    <a:lnTo>
                      <a:pt x="1675" y="93"/>
                    </a:lnTo>
                    <a:lnTo>
                      <a:pt x="1679" y="126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99" name="ïṣḷîḑè">
                <a:extLst>
                  <a:ext uri="{FF2B5EF4-FFF2-40B4-BE49-F238E27FC236}">
                    <a16:creationId xmlns:a16="http://schemas.microsoft.com/office/drawing/2014/main" id="{8BEBEA9A-4512-49FF-9B2C-B7DACED10D45}"/>
                  </a:ext>
                </a:extLst>
              </p:cNvPr>
              <p:cNvSpPr/>
              <p:nvPr/>
            </p:nvSpPr>
            <p:spPr bwMode="auto">
              <a:xfrm>
                <a:off x="1753" y="1995"/>
                <a:ext cx="336" cy="25"/>
              </a:xfrm>
              <a:custGeom>
                <a:avLst/>
                <a:gdLst>
                  <a:gd name="T0" fmla="*/ 1683 w 1683"/>
                  <a:gd name="T1" fmla="*/ 125 h 125"/>
                  <a:gd name="T2" fmla="*/ 0 w 1683"/>
                  <a:gd name="T3" fmla="*/ 125 h 125"/>
                  <a:gd name="T4" fmla="*/ 4 w 1683"/>
                  <a:gd name="T5" fmla="*/ 93 h 125"/>
                  <a:gd name="T6" fmla="*/ 15 w 1683"/>
                  <a:gd name="T7" fmla="*/ 31 h 125"/>
                  <a:gd name="T8" fmla="*/ 23 w 1683"/>
                  <a:gd name="T9" fmla="*/ 0 h 125"/>
                  <a:gd name="T10" fmla="*/ 1660 w 1683"/>
                  <a:gd name="T11" fmla="*/ 0 h 125"/>
                  <a:gd name="T12" fmla="*/ 1668 w 1683"/>
                  <a:gd name="T13" fmla="*/ 31 h 125"/>
                  <a:gd name="T14" fmla="*/ 1679 w 1683"/>
                  <a:gd name="T15" fmla="*/ 93 h 125"/>
                  <a:gd name="T16" fmla="*/ 1683 w 168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3" h="125">
                    <a:moveTo>
                      <a:pt x="1683" y="125"/>
                    </a:moveTo>
                    <a:lnTo>
                      <a:pt x="0" y="125"/>
                    </a:lnTo>
                    <a:lnTo>
                      <a:pt x="4" y="93"/>
                    </a:lnTo>
                    <a:lnTo>
                      <a:pt x="15" y="31"/>
                    </a:lnTo>
                    <a:lnTo>
                      <a:pt x="23" y="0"/>
                    </a:lnTo>
                    <a:lnTo>
                      <a:pt x="1660" y="0"/>
                    </a:lnTo>
                    <a:lnTo>
                      <a:pt x="1668" y="31"/>
                    </a:lnTo>
                    <a:lnTo>
                      <a:pt x="1679" y="93"/>
                    </a:lnTo>
                    <a:lnTo>
                      <a:pt x="1683" y="125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0" name="isľîḋé">
                <a:extLst>
                  <a:ext uri="{FF2B5EF4-FFF2-40B4-BE49-F238E27FC236}">
                    <a16:creationId xmlns:a16="http://schemas.microsoft.com/office/drawing/2014/main" id="{765FCEF9-B467-49EF-98D4-161096C1AA6A}"/>
                  </a:ext>
                </a:extLst>
              </p:cNvPr>
              <p:cNvSpPr/>
              <p:nvPr/>
            </p:nvSpPr>
            <p:spPr bwMode="auto">
              <a:xfrm>
                <a:off x="1752" y="1998"/>
                <a:ext cx="338" cy="25"/>
              </a:xfrm>
              <a:custGeom>
                <a:avLst/>
                <a:gdLst>
                  <a:gd name="T0" fmla="*/ 1687 w 1687"/>
                  <a:gd name="T1" fmla="*/ 125 h 125"/>
                  <a:gd name="T2" fmla="*/ 0 w 1687"/>
                  <a:gd name="T3" fmla="*/ 125 h 125"/>
                  <a:gd name="T4" fmla="*/ 8 w 1687"/>
                  <a:gd name="T5" fmla="*/ 62 h 125"/>
                  <a:gd name="T6" fmla="*/ 21 w 1687"/>
                  <a:gd name="T7" fmla="*/ 0 h 125"/>
                  <a:gd name="T8" fmla="*/ 1666 w 1687"/>
                  <a:gd name="T9" fmla="*/ 0 h 125"/>
                  <a:gd name="T10" fmla="*/ 1673 w 1687"/>
                  <a:gd name="T11" fmla="*/ 31 h 125"/>
                  <a:gd name="T12" fmla="*/ 1683 w 1687"/>
                  <a:gd name="T13" fmla="*/ 94 h 125"/>
                  <a:gd name="T14" fmla="*/ 1687 w 1687"/>
                  <a:gd name="T1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87" h="125">
                    <a:moveTo>
                      <a:pt x="1687" y="125"/>
                    </a:moveTo>
                    <a:lnTo>
                      <a:pt x="0" y="125"/>
                    </a:lnTo>
                    <a:lnTo>
                      <a:pt x="8" y="62"/>
                    </a:lnTo>
                    <a:lnTo>
                      <a:pt x="21" y="0"/>
                    </a:lnTo>
                    <a:lnTo>
                      <a:pt x="1666" y="0"/>
                    </a:lnTo>
                    <a:lnTo>
                      <a:pt x="1673" y="31"/>
                    </a:lnTo>
                    <a:lnTo>
                      <a:pt x="1683" y="94"/>
                    </a:lnTo>
                    <a:lnTo>
                      <a:pt x="1687" y="125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1" name="ïṧḷiḓé">
                <a:extLst>
                  <a:ext uri="{FF2B5EF4-FFF2-40B4-BE49-F238E27FC236}">
                    <a16:creationId xmlns:a16="http://schemas.microsoft.com/office/drawing/2014/main" id="{9F440A38-6C22-4B8D-9B9D-8237E5E5C16C}"/>
                  </a:ext>
                </a:extLst>
              </p:cNvPr>
              <p:cNvSpPr/>
              <p:nvPr/>
            </p:nvSpPr>
            <p:spPr bwMode="auto">
              <a:xfrm>
                <a:off x="1752" y="2001"/>
                <a:ext cx="338" cy="25"/>
              </a:xfrm>
              <a:custGeom>
                <a:avLst/>
                <a:gdLst>
                  <a:gd name="T0" fmla="*/ 1689 w 1689"/>
                  <a:gd name="T1" fmla="*/ 125 h 125"/>
                  <a:gd name="T2" fmla="*/ 0 w 1689"/>
                  <a:gd name="T3" fmla="*/ 125 h 125"/>
                  <a:gd name="T4" fmla="*/ 6 w 1689"/>
                  <a:gd name="T5" fmla="*/ 61 h 125"/>
                  <a:gd name="T6" fmla="*/ 18 w 1689"/>
                  <a:gd name="T7" fmla="*/ 0 h 125"/>
                  <a:gd name="T8" fmla="*/ 1671 w 1689"/>
                  <a:gd name="T9" fmla="*/ 0 h 125"/>
                  <a:gd name="T10" fmla="*/ 1683 w 1689"/>
                  <a:gd name="T11" fmla="*/ 61 h 125"/>
                  <a:gd name="T12" fmla="*/ 1689 w 1689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25">
                    <a:moveTo>
                      <a:pt x="1689" y="125"/>
                    </a:moveTo>
                    <a:lnTo>
                      <a:pt x="0" y="125"/>
                    </a:lnTo>
                    <a:lnTo>
                      <a:pt x="6" y="61"/>
                    </a:lnTo>
                    <a:lnTo>
                      <a:pt x="18" y="0"/>
                    </a:lnTo>
                    <a:lnTo>
                      <a:pt x="1671" y="0"/>
                    </a:lnTo>
                    <a:lnTo>
                      <a:pt x="1683" y="61"/>
                    </a:lnTo>
                    <a:lnTo>
                      <a:pt x="1689" y="125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2" name="îSľîdê">
                <a:extLst>
                  <a:ext uri="{FF2B5EF4-FFF2-40B4-BE49-F238E27FC236}">
                    <a16:creationId xmlns:a16="http://schemas.microsoft.com/office/drawing/2014/main" id="{55E49B99-3BCC-43D7-A755-B6CEF67A34D3}"/>
                  </a:ext>
                </a:extLst>
              </p:cNvPr>
              <p:cNvSpPr/>
              <p:nvPr/>
            </p:nvSpPr>
            <p:spPr bwMode="auto">
              <a:xfrm>
                <a:off x="1752" y="2004"/>
                <a:ext cx="338" cy="25"/>
              </a:xfrm>
              <a:custGeom>
                <a:avLst/>
                <a:gdLst>
                  <a:gd name="T0" fmla="*/ 1691 w 1691"/>
                  <a:gd name="T1" fmla="*/ 126 h 126"/>
                  <a:gd name="T2" fmla="*/ 0 w 1691"/>
                  <a:gd name="T3" fmla="*/ 126 h 126"/>
                  <a:gd name="T4" fmla="*/ 5 w 1691"/>
                  <a:gd name="T5" fmla="*/ 63 h 126"/>
                  <a:gd name="T6" fmla="*/ 16 w 1691"/>
                  <a:gd name="T7" fmla="*/ 0 h 126"/>
                  <a:gd name="T8" fmla="*/ 1675 w 1691"/>
                  <a:gd name="T9" fmla="*/ 0 h 126"/>
                  <a:gd name="T10" fmla="*/ 1686 w 1691"/>
                  <a:gd name="T11" fmla="*/ 63 h 126"/>
                  <a:gd name="T12" fmla="*/ 1691 w 1691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26">
                    <a:moveTo>
                      <a:pt x="1691" y="126"/>
                    </a:moveTo>
                    <a:lnTo>
                      <a:pt x="0" y="126"/>
                    </a:lnTo>
                    <a:lnTo>
                      <a:pt x="5" y="63"/>
                    </a:lnTo>
                    <a:lnTo>
                      <a:pt x="16" y="0"/>
                    </a:lnTo>
                    <a:lnTo>
                      <a:pt x="1675" y="0"/>
                    </a:lnTo>
                    <a:lnTo>
                      <a:pt x="1686" y="63"/>
                    </a:lnTo>
                    <a:lnTo>
                      <a:pt x="1691" y="126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3" name="ïšľïḍé">
                <a:extLst>
                  <a:ext uri="{FF2B5EF4-FFF2-40B4-BE49-F238E27FC236}">
                    <a16:creationId xmlns:a16="http://schemas.microsoft.com/office/drawing/2014/main" id="{CB6A9DC5-1838-474C-9DA2-29BB532A5218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25"/>
              </a:xfrm>
              <a:custGeom>
                <a:avLst/>
                <a:gdLst>
                  <a:gd name="T0" fmla="*/ 1693 w 1693"/>
                  <a:gd name="T1" fmla="*/ 126 h 126"/>
                  <a:gd name="T2" fmla="*/ 0 w 1693"/>
                  <a:gd name="T3" fmla="*/ 126 h 126"/>
                  <a:gd name="T4" fmla="*/ 4 w 1693"/>
                  <a:gd name="T5" fmla="*/ 62 h 126"/>
                  <a:gd name="T6" fmla="*/ 14 w 1693"/>
                  <a:gd name="T7" fmla="*/ 0 h 126"/>
                  <a:gd name="T8" fmla="*/ 1679 w 1693"/>
                  <a:gd name="T9" fmla="*/ 0 h 126"/>
                  <a:gd name="T10" fmla="*/ 1689 w 1693"/>
                  <a:gd name="T11" fmla="*/ 62 h 126"/>
                  <a:gd name="T12" fmla="*/ 1693 w 1693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6">
                    <a:moveTo>
                      <a:pt x="1693" y="126"/>
                    </a:moveTo>
                    <a:lnTo>
                      <a:pt x="0" y="126"/>
                    </a:lnTo>
                    <a:lnTo>
                      <a:pt x="4" y="62"/>
                    </a:lnTo>
                    <a:lnTo>
                      <a:pt x="14" y="0"/>
                    </a:lnTo>
                    <a:lnTo>
                      <a:pt x="1679" y="0"/>
                    </a:lnTo>
                    <a:lnTo>
                      <a:pt x="1689" y="62"/>
                    </a:lnTo>
                    <a:lnTo>
                      <a:pt x="1693" y="126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4" name="iṥḷiḑè">
                <a:extLst>
                  <a:ext uri="{FF2B5EF4-FFF2-40B4-BE49-F238E27FC236}">
                    <a16:creationId xmlns:a16="http://schemas.microsoft.com/office/drawing/2014/main" id="{66526190-3349-4097-9853-1969DEC9BB50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25"/>
              </a:xfrm>
              <a:custGeom>
                <a:avLst/>
                <a:gdLst>
                  <a:gd name="T0" fmla="*/ 1693 w 1693"/>
                  <a:gd name="T1" fmla="*/ 125 h 125"/>
                  <a:gd name="T2" fmla="*/ 0 w 1693"/>
                  <a:gd name="T3" fmla="*/ 125 h 125"/>
                  <a:gd name="T4" fmla="*/ 3 w 1693"/>
                  <a:gd name="T5" fmla="*/ 61 h 125"/>
                  <a:gd name="T6" fmla="*/ 11 w 1693"/>
                  <a:gd name="T7" fmla="*/ 0 h 125"/>
                  <a:gd name="T8" fmla="*/ 1682 w 1693"/>
                  <a:gd name="T9" fmla="*/ 0 h 125"/>
                  <a:gd name="T10" fmla="*/ 1690 w 1693"/>
                  <a:gd name="T11" fmla="*/ 61 h 125"/>
                  <a:gd name="T12" fmla="*/ 1693 w 1693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5">
                    <a:moveTo>
                      <a:pt x="1693" y="125"/>
                    </a:moveTo>
                    <a:lnTo>
                      <a:pt x="0" y="125"/>
                    </a:lnTo>
                    <a:lnTo>
                      <a:pt x="3" y="61"/>
                    </a:lnTo>
                    <a:lnTo>
                      <a:pt x="11" y="0"/>
                    </a:lnTo>
                    <a:lnTo>
                      <a:pt x="1682" y="0"/>
                    </a:lnTo>
                    <a:lnTo>
                      <a:pt x="1690" y="61"/>
                    </a:lnTo>
                    <a:lnTo>
                      <a:pt x="1693" y="125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5" name="iṩḷîdé">
                <a:extLst>
                  <a:ext uri="{FF2B5EF4-FFF2-40B4-BE49-F238E27FC236}">
                    <a16:creationId xmlns:a16="http://schemas.microsoft.com/office/drawing/2014/main" id="{11F50796-522D-4698-9131-0989E83C77B9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25"/>
              </a:xfrm>
              <a:custGeom>
                <a:avLst/>
                <a:gdLst>
                  <a:gd name="T0" fmla="*/ 1693 w 1693"/>
                  <a:gd name="T1" fmla="*/ 126 h 126"/>
                  <a:gd name="T2" fmla="*/ 0 w 1693"/>
                  <a:gd name="T3" fmla="*/ 126 h 126"/>
                  <a:gd name="T4" fmla="*/ 1 w 1693"/>
                  <a:gd name="T5" fmla="*/ 62 h 126"/>
                  <a:gd name="T6" fmla="*/ 9 w 1693"/>
                  <a:gd name="T7" fmla="*/ 0 h 126"/>
                  <a:gd name="T8" fmla="*/ 1684 w 1693"/>
                  <a:gd name="T9" fmla="*/ 0 h 126"/>
                  <a:gd name="T10" fmla="*/ 1692 w 1693"/>
                  <a:gd name="T11" fmla="*/ 62 h 126"/>
                  <a:gd name="T12" fmla="*/ 1693 w 1693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6">
                    <a:moveTo>
                      <a:pt x="1693" y="126"/>
                    </a:moveTo>
                    <a:lnTo>
                      <a:pt x="0" y="126"/>
                    </a:lnTo>
                    <a:lnTo>
                      <a:pt x="1" y="62"/>
                    </a:lnTo>
                    <a:lnTo>
                      <a:pt x="9" y="0"/>
                    </a:lnTo>
                    <a:lnTo>
                      <a:pt x="1684" y="0"/>
                    </a:lnTo>
                    <a:lnTo>
                      <a:pt x="1692" y="62"/>
                    </a:lnTo>
                    <a:lnTo>
                      <a:pt x="1693" y="126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6" name="iślíḋé">
                <a:extLst>
                  <a:ext uri="{FF2B5EF4-FFF2-40B4-BE49-F238E27FC236}">
                    <a16:creationId xmlns:a16="http://schemas.microsoft.com/office/drawing/2014/main" id="{8ED99BF7-0C6C-465C-AFE2-2D10A90AE33F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26"/>
              </a:xfrm>
              <a:custGeom>
                <a:avLst/>
                <a:gdLst>
                  <a:gd name="T0" fmla="*/ 1693 w 1693"/>
                  <a:gd name="T1" fmla="*/ 126 h 126"/>
                  <a:gd name="T2" fmla="*/ 0 w 1693"/>
                  <a:gd name="T3" fmla="*/ 126 h 126"/>
                  <a:gd name="T4" fmla="*/ 0 w 1693"/>
                  <a:gd name="T5" fmla="*/ 118 h 126"/>
                  <a:gd name="T6" fmla="*/ 0 w 1693"/>
                  <a:gd name="T7" fmla="*/ 111 h 126"/>
                  <a:gd name="T8" fmla="*/ 1 w 1693"/>
                  <a:gd name="T9" fmla="*/ 55 h 126"/>
                  <a:gd name="T10" fmla="*/ 7 w 1693"/>
                  <a:gd name="T11" fmla="*/ 0 h 126"/>
                  <a:gd name="T12" fmla="*/ 1686 w 1693"/>
                  <a:gd name="T13" fmla="*/ 0 h 126"/>
                  <a:gd name="T14" fmla="*/ 1692 w 1693"/>
                  <a:gd name="T15" fmla="*/ 55 h 126"/>
                  <a:gd name="T16" fmla="*/ 1693 w 1693"/>
                  <a:gd name="T17" fmla="*/ 111 h 126"/>
                  <a:gd name="T18" fmla="*/ 1693 w 1693"/>
                  <a:gd name="T19" fmla="*/ 118 h 126"/>
                  <a:gd name="T20" fmla="*/ 1693 w 1693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6">
                    <a:moveTo>
                      <a:pt x="1693" y="126"/>
                    </a:moveTo>
                    <a:lnTo>
                      <a:pt x="0" y="126"/>
                    </a:lnTo>
                    <a:lnTo>
                      <a:pt x="0" y="118"/>
                    </a:lnTo>
                    <a:lnTo>
                      <a:pt x="0" y="111"/>
                    </a:lnTo>
                    <a:lnTo>
                      <a:pt x="1" y="55"/>
                    </a:lnTo>
                    <a:lnTo>
                      <a:pt x="7" y="0"/>
                    </a:lnTo>
                    <a:lnTo>
                      <a:pt x="1686" y="0"/>
                    </a:lnTo>
                    <a:lnTo>
                      <a:pt x="1692" y="55"/>
                    </a:lnTo>
                    <a:lnTo>
                      <a:pt x="1693" y="111"/>
                    </a:lnTo>
                    <a:lnTo>
                      <a:pt x="1693" y="118"/>
                    </a:lnTo>
                    <a:lnTo>
                      <a:pt x="1693" y="126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7" name="iṣḻiďê">
                <a:extLst>
                  <a:ext uri="{FF2B5EF4-FFF2-40B4-BE49-F238E27FC236}">
                    <a16:creationId xmlns:a16="http://schemas.microsoft.com/office/drawing/2014/main" id="{77F7DD7A-84AF-48AA-A12D-5CBA6C10E626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25"/>
              </a:xfrm>
              <a:custGeom>
                <a:avLst/>
                <a:gdLst>
                  <a:gd name="T0" fmla="*/ 1693 w 1693"/>
                  <a:gd name="T1" fmla="*/ 125 h 125"/>
                  <a:gd name="T2" fmla="*/ 0 w 1693"/>
                  <a:gd name="T3" fmla="*/ 125 h 125"/>
                  <a:gd name="T4" fmla="*/ 0 w 1693"/>
                  <a:gd name="T5" fmla="*/ 110 h 125"/>
                  <a:gd name="T6" fmla="*/ 0 w 1693"/>
                  <a:gd name="T7" fmla="*/ 95 h 125"/>
                  <a:gd name="T8" fmla="*/ 1 w 1693"/>
                  <a:gd name="T9" fmla="*/ 47 h 125"/>
                  <a:gd name="T10" fmla="*/ 5 w 1693"/>
                  <a:gd name="T11" fmla="*/ 0 h 125"/>
                  <a:gd name="T12" fmla="*/ 1688 w 1693"/>
                  <a:gd name="T13" fmla="*/ 0 h 125"/>
                  <a:gd name="T14" fmla="*/ 1692 w 1693"/>
                  <a:gd name="T15" fmla="*/ 47 h 125"/>
                  <a:gd name="T16" fmla="*/ 1693 w 1693"/>
                  <a:gd name="T17" fmla="*/ 95 h 125"/>
                  <a:gd name="T18" fmla="*/ 1693 w 1693"/>
                  <a:gd name="T19" fmla="*/ 110 h 125"/>
                  <a:gd name="T20" fmla="*/ 1693 w 1693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5">
                    <a:moveTo>
                      <a:pt x="1693" y="125"/>
                    </a:moveTo>
                    <a:lnTo>
                      <a:pt x="0" y="125"/>
                    </a:lnTo>
                    <a:lnTo>
                      <a:pt x="0" y="110"/>
                    </a:lnTo>
                    <a:lnTo>
                      <a:pt x="0" y="95"/>
                    </a:lnTo>
                    <a:lnTo>
                      <a:pt x="1" y="47"/>
                    </a:lnTo>
                    <a:lnTo>
                      <a:pt x="5" y="0"/>
                    </a:lnTo>
                    <a:lnTo>
                      <a:pt x="1688" y="0"/>
                    </a:lnTo>
                    <a:lnTo>
                      <a:pt x="1692" y="47"/>
                    </a:lnTo>
                    <a:lnTo>
                      <a:pt x="1693" y="95"/>
                    </a:lnTo>
                    <a:lnTo>
                      <a:pt x="1693" y="110"/>
                    </a:lnTo>
                    <a:lnTo>
                      <a:pt x="1693" y="125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8" name="ïśļïďé">
                <a:extLst>
                  <a:ext uri="{FF2B5EF4-FFF2-40B4-BE49-F238E27FC236}">
                    <a16:creationId xmlns:a16="http://schemas.microsoft.com/office/drawing/2014/main" id="{E438400D-A859-4022-AF42-C9CD18F26339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25"/>
              </a:xfrm>
              <a:custGeom>
                <a:avLst/>
                <a:gdLst>
                  <a:gd name="T0" fmla="*/ 1692 w 1693"/>
                  <a:gd name="T1" fmla="*/ 126 h 126"/>
                  <a:gd name="T2" fmla="*/ 1 w 1693"/>
                  <a:gd name="T3" fmla="*/ 126 h 126"/>
                  <a:gd name="T4" fmla="*/ 0 w 1693"/>
                  <a:gd name="T5" fmla="*/ 103 h 126"/>
                  <a:gd name="T6" fmla="*/ 0 w 1693"/>
                  <a:gd name="T7" fmla="*/ 80 h 126"/>
                  <a:gd name="T8" fmla="*/ 0 w 1693"/>
                  <a:gd name="T9" fmla="*/ 40 h 126"/>
                  <a:gd name="T10" fmla="*/ 3 w 1693"/>
                  <a:gd name="T11" fmla="*/ 0 h 126"/>
                  <a:gd name="T12" fmla="*/ 1690 w 1693"/>
                  <a:gd name="T13" fmla="*/ 0 h 126"/>
                  <a:gd name="T14" fmla="*/ 1693 w 1693"/>
                  <a:gd name="T15" fmla="*/ 40 h 126"/>
                  <a:gd name="T16" fmla="*/ 1693 w 1693"/>
                  <a:gd name="T17" fmla="*/ 80 h 126"/>
                  <a:gd name="T18" fmla="*/ 1693 w 1693"/>
                  <a:gd name="T19" fmla="*/ 103 h 126"/>
                  <a:gd name="T20" fmla="*/ 1692 w 1693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6">
                    <a:moveTo>
                      <a:pt x="1692" y="126"/>
                    </a:moveTo>
                    <a:lnTo>
                      <a:pt x="1" y="126"/>
                    </a:lnTo>
                    <a:lnTo>
                      <a:pt x="0" y="103"/>
                    </a:lnTo>
                    <a:lnTo>
                      <a:pt x="0" y="80"/>
                    </a:lnTo>
                    <a:lnTo>
                      <a:pt x="0" y="40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80"/>
                    </a:lnTo>
                    <a:lnTo>
                      <a:pt x="1693" y="103"/>
                    </a:lnTo>
                    <a:lnTo>
                      <a:pt x="1692" y="126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09" name="ï$ḷïḑé">
                <a:extLst>
                  <a:ext uri="{FF2B5EF4-FFF2-40B4-BE49-F238E27FC236}">
                    <a16:creationId xmlns:a16="http://schemas.microsoft.com/office/drawing/2014/main" id="{B1446882-E370-458F-96E5-E3D0DAA7D31D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25"/>
              </a:xfrm>
              <a:custGeom>
                <a:avLst/>
                <a:gdLst>
                  <a:gd name="T0" fmla="*/ 1691 w 1693"/>
                  <a:gd name="T1" fmla="*/ 125 h 125"/>
                  <a:gd name="T2" fmla="*/ 2 w 1693"/>
                  <a:gd name="T3" fmla="*/ 125 h 125"/>
                  <a:gd name="T4" fmla="*/ 0 w 1693"/>
                  <a:gd name="T5" fmla="*/ 95 h 125"/>
                  <a:gd name="T6" fmla="*/ 0 w 1693"/>
                  <a:gd name="T7" fmla="*/ 64 h 125"/>
                  <a:gd name="T8" fmla="*/ 0 w 1693"/>
                  <a:gd name="T9" fmla="*/ 32 h 125"/>
                  <a:gd name="T10" fmla="*/ 2 w 1693"/>
                  <a:gd name="T11" fmla="*/ 0 h 125"/>
                  <a:gd name="T12" fmla="*/ 1691 w 1693"/>
                  <a:gd name="T13" fmla="*/ 0 h 125"/>
                  <a:gd name="T14" fmla="*/ 1693 w 1693"/>
                  <a:gd name="T15" fmla="*/ 32 h 125"/>
                  <a:gd name="T16" fmla="*/ 1693 w 1693"/>
                  <a:gd name="T17" fmla="*/ 64 h 125"/>
                  <a:gd name="T18" fmla="*/ 1693 w 1693"/>
                  <a:gd name="T19" fmla="*/ 95 h 125"/>
                  <a:gd name="T20" fmla="*/ 1691 w 1693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5">
                    <a:moveTo>
                      <a:pt x="1691" y="125"/>
                    </a:moveTo>
                    <a:lnTo>
                      <a:pt x="2" y="125"/>
                    </a:lnTo>
                    <a:lnTo>
                      <a:pt x="0" y="95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95"/>
                    </a:lnTo>
                    <a:lnTo>
                      <a:pt x="1691" y="125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0" name="iṣlídè">
                <a:extLst>
                  <a:ext uri="{FF2B5EF4-FFF2-40B4-BE49-F238E27FC236}">
                    <a16:creationId xmlns:a16="http://schemas.microsoft.com/office/drawing/2014/main" id="{2CACE9B1-6380-456F-9A86-641259E2A591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25"/>
              </a:xfrm>
              <a:custGeom>
                <a:avLst/>
                <a:gdLst>
                  <a:gd name="T0" fmla="*/ 1690 w 1693"/>
                  <a:gd name="T1" fmla="*/ 127 h 127"/>
                  <a:gd name="T2" fmla="*/ 3 w 1693"/>
                  <a:gd name="T3" fmla="*/ 127 h 127"/>
                  <a:gd name="T4" fmla="*/ 0 w 1693"/>
                  <a:gd name="T5" fmla="*/ 88 h 127"/>
                  <a:gd name="T6" fmla="*/ 0 w 1693"/>
                  <a:gd name="T7" fmla="*/ 49 h 127"/>
                  <a:gd name="T8" fmla="*/ 0 w 1693"/>
                  <a:gd name="T9" fmla="*/ 25 h 127"/>
                  <a:gd name="T10" fmla="*/ 1 w 1693"/>
                  <a:gd name="T11" fmla="*/ 0 h 127"/>
                  <a:gd name="T12" fmla="*/ 1692 w 1693"/>
                  <a:gd name="T13" fmla="*/ 0 h 127"/>
                  <a:gd name="T14" fmla="*/ 1693 w 1693"/>
                  <a:gd name="T15" fmla="*/ 25 h 127"/>
                  <a:gd name="T16" fmla="*/ 1693 w 1693"/>
                  <a:gd name="T17" fmla="*/ 49 h 127"/>
                  <a:gd name="T18" fmla="*/ 1693 w 1693"/>
                  <a:gd name="T19" fmla="*/ 88 h 127"/>
                  <a:gd name="T20" fmla="*/ 1690 w 1693"/>
                  <a:gd name="T21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7">
                    <a:moveTo>
                      <a:pt x="1690" y="127"/>
                    </a:moveTo>
                    <a:lnTo>
                      <a:pt x="3" y="127"/>
                    </a:lnTo>
                    <a:lnTo>
                      <a:pt x="0" y="88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88"/>
                    </a:lnTo>
                    <a:lnTo>
                      <a:pt x="1690" y="127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1" name="ïsḻïḑê">
                <a:extLst>
                  <a:ext uri="{FF2B5EF4-FFF2-40B4-BE49-F238E27FC236}">
                    <a16:creationId xmlns:a16="http://schemas.microsoft.com/office/drawing/2014/main" id="{9E6A3705-ED04-4EFA-91AE-4B325DA1EFBB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25"/>
              </a:xfrm>
              <a:custGeom>
                <a:avLst/>
                <a:gdLst>
                  <a:gd name="T0" fmla="*/ 1688 w 1693"/>
                  <a:gd name="T1" fmla="*/ 125 h 125"/>
                  <a:gd name="T2" fmla="*/ 5 w 1693"/>
                  <a:gd name="T3" fmla="*/ 125 h 125"/>
                  <a:gd name="T4" fmla="*/ 1 w 1693"/>
                  <a:gd name="T5" fmla="*/ 79 h 125"/>
                  <a:gd name="T6" fmla="*/ 0 w 1693"/>
                  <a:gd name="T7" fmla="*/ 32 h 125"/>
                  <a:gd name="T8" fmla="*/ 0 w 1693"/>
                  <a:gd name="T9" fmla="*/ 15 h 125"/>
                  <a:gd name="T10" fmla="*/ 0 w 1693"/>
                  <a:gd name="T11" fmla="*/ 0 h 125"/>
                  <a:gd name="T12" fmla="*/ 1693 w 1693"/>
                  <a:gd name="T13" fmla="*/ 0 h 125"/>
                  <a:gd name="T14" fmla="*/ 1693 w 1693"/>
                  <a:gd name="T15" fmla="*/ 15 h 125"/>
                  <a:gd name="T16" fmla="*/ 1693 w 1693"/>
                  <a:gd name="T17" fmla="*/ 32 h 125"/>
                  <a:gd name="T18" fmla="*/ 1692 w 1693"/>
                  <a:gd name="T19" fmla="*/ 79 h 125"/>
                  <a:gd name="T20" fmla="*/ 1688 w 1693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5">
                    <a:moveTo>
                      <a:pt x="1688" y="125"/>
                    </a:moveTo>
                    <a:lnTo>
                      <a:pt x="5" y="125"/>
                    </a:lnTo>
                    <a:lnTo>
                      <a:pt x="1" y="79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2" y="79"/>
                    </a:lnTo>
                    <a:lnTo>
                      <a:pt x="1688" y="125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2" name="îṥļïḑê">
                <a:extLst>
                  <a:ext uri="{FF2B5EF4-FFF2-40B4-BE49-F238E27FC236}">
                    <a16:creationId xmlns:a16="http://schemas.microsoft.com/office/drawing/2014/main" id="{A4A829D4-F5F3-44AE-94E8-7A80156DEF43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25"/>
              </a:xfrm>
              <a:custGeom>
                <a:avLst/>
                <a:gdLst>
                  <a:gd name="T0" fmla="*/ 1686 w 1693"/>
                  <a:gd name="T1" fmla="*/ 126 h 126"/>
                  <a:gd name="T2" fmla="*/ 7 w 1693"/>
                  <a:gd name="T3" fmla="*/ 126 h 126"/>
                  <a:gd name="T4" fmla="*/ 1 w 1693"/>
                  <a:gd name="T5" fmla="*/ 72 h 126"/>
                  <a:gd name="T6" fmla="*/ 0 w 1693"/>
                  <a:gd name="T7" fmla="*/ 17 h 126"/>
                  <a:gd name="T8" fmla="*/ 0 w 1693"/>
                  <a:gd name="T9" fmla="*/ 8 h 126"/>
                  <a:gd name="T10" fmla="*/ 0 w 1693"/>
                  <a:gd name="T11" fmla="*/ 0 h 126"/>
                  <a:gd name="T12" fmla="*/ 1693 w 1693"/>
                  <a:gd name="T13" fmla="*/ 0 h 126"/>
                  <a:gd name="T14" fmla="*/ 1693 w 1693"/>
                  <a:gd name="T15" fmla="*/ 8 h 126"/>
                  <a:gd name="T16" fmla="*/ 1693 w 1693"/>
                  <a:gd name="T17" fmla="*/ 17 h 126"/>
                  <a:gd name="T18" fmla="*/ 1692 w 1693"/>
                  <a:gd name="T19" fmla="*/ 72 h 126"/>
                  <a:gd name="T20" fmla="*/ 1686 w 1693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6">
                    <a:moveTo>
                      <a:pt x="1686" y="126"/>
                    </a:moveTo>
                    <a:lnTo>
                      <a:pt x="7" y="126"/>
                    </a:lnTo>
                    <a:lnTo>
                      <a:pt x="1" y="72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2" y="72"/>
                    </a:lnTo>
                    <a:lnTo>
                      <a:pt x="1686" y="126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3" name="îšļïḋè">
                <a:extLst>
                  <a:ext uri="{FF2B5EF4-FFF2-40B4-BE49-F238E27FC236}">
                    <a16:creationId xmlns:a16="http://schemas.microsoft.com/office/drawing/2014/main" id="{04AEE7B7-EFD2-4AC3-BE91-76E4DBE615BB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25"/>
              </a:xfrm>
              <a:custGeom>
                <a:avLst/>
                <a:gdLst>
                  <a:gd name="T0" fmla="*/ 1684 w 1693"/>
                  <a:gd name="T1" fmla="*/ 125 h 125"/>
                  <a:gd name="T2" fmla="*/ 9 w 1693"/>
                  <a:gd name="T3" fmla="*/ 125 h 125"/>
                  <a:gd name="T4" fmla="*/ 1 w 1693"/>
                  <a:gd name="T5" fmla="*/ 64 h 125"/>
                  <a:gd name="T6" fmla="*/ 0 w 1693"/>
                  <a:gd name="T7" fmla="*/ 1 h 125"/>
                  <a:gd name="T8" fmla="*/ 0 w 1693"/>
                  <a:gd name="T9" fmla="*/ 0 h 125"/>
                  <a:gd name="T10" fmla="*/ 1693 w 1693"/>
                  <a:gd name="T11" fmla="*/ 0 h 125"/>
                  <a:gd name="T12" fmla="*/ 1693 w 1693"/>
                  <a:gd name="T13" fmla="*/ 1 h 125"/>
                  <a:gd name="T14" fmla="*/ 1692 w 1693"/>
                  <a:gd name="T15" fmla="*/ 64 h 125"/>
                  <a:gd name="T16" fmla="*/ 1684 w 169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125">
                    <a:moveTo>
                      <a:pt x="1684" y="125"/>
                    </a:moveTo>
                    <a:lnTo>
                      <a:pt x="9" y="125"/>
                    </a:lnTo>
                    <a:lnTo>
                      <a:pt x="1" y="6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2" y="64"/>
                    </a:lnTo>
                    <a:lnTo>
                      <a:pt x="1684" y="125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4" name="ï$ļiḓê">
                <a:extLst>
                  <a:ext uri="{FF2B5EF4-FFF2-40B4-BE49-F238E27FC236}">
                    <a16:creationId xmlns:a16="http://schemas.microsoft.com/office/drawing/2014/main" id="{C33D738A-4B46-414D-B836-CA5BCB6D8CBA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25"/>
              </a:xfrm>
              <a:custGeom>
                <a:avLst/>
                <a:gdLst>
                  <a:gd name="T0" fmla="*/ 1682 w 1693"/>
                  <a:gd name="T1" fmla="*/ 125 h 125"/>
                  <a:gd name="T2" fmla="*/ 11 w 1693"/>
                  <a:gd name="T3" fmla="*/ 125 h 125"/>
                  <a:gd name="T4" fmla="*/ 3 w 1693"/>
                  <a:gd name="T5" fmla="*/ 64 h 125"/>
                  <a:gd name="T6" fmla="*/ 0 w 1693"/>
                  <a:gd name="T7" fmla="*/ 0 h 125"/>
                  <a:gd name="T8" fmla="*/ 1693 w 1693"/>
                  <a:gd name="T9" fmla="*/ 0 h 125"/>
                  <a:gd name="T10" fmla="*/ 1690 w 1693"/>
                  <a:gd name="T11" fmla="*/ 64 h 125"/>
                  <a:gd name="T12" fmla="*/ 1682 w 1693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5">
                    <a:moveTo>
                      <a:pt x="1682" y="125"/>
                    </a:moveTo>
                    <a:lnTo>
                      <a:pt x="11" y="125"/>
                    </a:lnTo>
                    <a:lnTo>
                      <a:pt x="3" y="64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0" y="64"/>
                    </a:lnTo>
                    <a:lnTo>
                      <a:pt x="1682" y="125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5" name="ïśḷîḋé">
                <a:extLst>
                  <a:ext uri="{FF2B5EF4-FFF2-40B4-BE49-F238E27FC236}">
                    <a16:creationId xmlns:a16="http://schemas.microsoft.com/office/drawing/2014/main" id="{FA08259C-950A-462E-8B5D-CE6E7D661B21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25"/>
              </a:xfrm>
              <a:custGeom>
                <a:avLst/>
                <a:gdLst>
                  <a:gd name="T0" fmla="*/ 1679 w 1693"/>
                  <a:gd name="T1" fmla="*/ 126 h 126"/>
                  <a:gd name="T2" fmla="*/ 14 w 1693"/>
                  <a:gd name="T3" fmla="*/ 126 h 126"/>
                  <a:gd name="T4" fmla="*/ 4 w 1693"/>
                  <a:gd name="T5" fmla="*/ 64 h 126"/>
                  <a:gd name="T6" fmla="*/ 0 w 1693"/>
                  <a:gd name="T7" fmla="*/ 0 h 126"/>
                  <a:gd name="T8" fmla="*/ 1693 w 1693"/>
                  <a:gd name="T9" fmla="*/ 0 h 126"/>
                  <a:gd name="T10" fmla="*/ 1689 w 1693"/>
                  <a:gd name="T11" fmla="*/ 64 h 126"/>
                  <a:gd name="T12" fmla="*/ 1679 w 1693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6">
                    <a:moveTo>
                      <a:pt x="1679" y="126"/>
                    </a:moveTo>
                    <a:lnTo>
                      <a:pt x="14" y="126"/>
                    </a:lnTo>
                    <a:lnTo>
                      <a:pt x="4" y="64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89" y="64"/>
                    </a:lnTo>
                    <a:lnTo>
                      <a:pt x="1679" y="126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6" name="íšļîḍê">
                <a:extLst>
                  <a:ext uri="{FF2B5EF4-FFF2-40B4-BE49-F238E27FC236}">
                    <a16:creationId xmlns:a16="http://schemas.microsoft.com/office/drawing/2014/main" id="{B3D74E71-2F7A-4D87-9866-D13C7A1BCD32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25"/>
              </a:xfrm>
              <a:custGeom>
                <a:avLst/>
                <a:gdLst>
                  <a:gd name="T0" fmla="*/ 1675 w 1691"/>
                  <a:gd name="T1" fmla="*/ 125 h 125"/>
                  <a:gd name="T2" fmla="*/ 16 w 1691"/>
                  <a:gd name="T3" fmla="*/ 125 h 125"/>
                  <a:gd name="T4" fmla="*/ 5 w 1691"/>
                  <a:gd name="T5" fmla="*/ 64 h 125"/>
                  <a:gd name="T6" fmla="*/ 0 w 1691"/>
                  <a:gd name="T7" fmla="*/ 0 h 125"/>
                  <a:gd name="T8" fmla="*/ 1691 w 1691"/>
                  <a:gd name="T9" fmla="*/ 0 h 125"/>
                  <a:gd name="T10" fmla="*/ 1686 w 1691"/>
                  <a:gd name="T11" fmla="*/ 64 h 125"/>
                  <a:gd name="T12" fmla="*/ 1675 w 1691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25">
                    <a:moveTo>
                      <a:pt x="1675" y="125"/>
                    </a:moveTo>
                    <a:lnTo>
                      <a:pt x="16" y="125"/>
                    </a:lnTo>
                    <a:lnTo>
                      <a:pt x="5" y="64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86" y="64"/>
                    </a:lnTo>
                    <a:lnTo>
                      <a:pt x="1675" y="125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7" name="ïSḷîḍè">
                <a:extLst>
                  <a:ext uri="{FF2B5EF4-FFF2-40B4-BE49-F238E27FC236}">
                    <a16:creationId xmlns:a16="http://schemas.microsoft.com/office/drawing/2014/main" id="{DCB4FE6B-16FF-4A4B-92EA-0EFF4C8238A3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25"/>
              </a:xfrm>
              <a:custGeom>
                <a:avLst/>
                <a:gdLst>
                  <a:gd name="T0" fmla="*/ 1671 w 1689"/>
                  <a:gd name="T1" fmla="*/ 126 h 126"/>
                  <a:gd name="T2" fmla="*/ 18 w 1689"/>
                  <a:gd name="T3" fmla="*/ 126 h 126"/>
                  <a:gd name="T4" fmla="*/ 6 w 1689"/>
                  <a:gd name="T5" fmla="*/ 64 h 126"/>
                  <a:gd name="T6" fmla="*/ 0 w 1689"/>
                  <a:gd name="T7" fmla="*/ 0 h 126"/>
                  <a:gd name="T8" fmla="*/ 1689 w 1689"/>
                  <a:gd name="T9" fmla="*/ 0 h 126"/>
                  <a:gd name="T10" fmla="*/ 1683 w 1689"/>
                  <a:gd name="T11" fmla="*/ 64 h 126"/>
                  <a:gd name="T12" fmla="*/ 1671 w 1689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26">
                    <a:moveTo>
                      <a:pt x="1671" y="126"/>
                    </a:moveTo>
                    <a:lnTo>
                      <a:pt x="18" y="126"/>
                    </a:lnTo>
                    <a:lnTo>
                      <a:pt x="6" y="64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3" y="64"/>
                    </a:lnTo>
                    <a:lnTo>
                      <a:pt x="1671" y="126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8" name="işļïdé">
                <a:extLst>
                  <a:ext uri="{FF2B5EF4-FFF2-40B4-BE49-F238E27FC236}">
                    <a16:creationId xmlns:a16="http://schemas.microsoft.com/office/drawing/2014/main" id="{685F50D4-8F92-44F7-958C-5EC67D667A0B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25"/>
              </a:xfrm>
              <a:custGeom>
                <a:avLst/>
                <a:gdLst>
                  <a:gd name="T0" fmla="*/ 1666 w 1687"/>
                  <a:gd name="T1" fmla="*/ 125 h 125"/>
                  <a:gd name="T2" fmla="*/ 21 w 1687"/>
                  <a:gd name="T3" fmla="*/ 125 h 125"/>
                  <a:gd name="T4" fmla="*/ 7 w 1687"/>
                  <a:gd name="T5" fmla="*/ 63 h 125"/>
                  <a:gd name="T6" fmla="*/ 0 w 1687"/>
                  <a:gd name="T7" fmla="*/ 0 h 125"/>
                  <a:gd name="T8" fmla="*/ 1687 w 1687"/>
                  <a:gd name="T9" fmla="*/ 0 h 125"/>
                  <a:gd name="T10" fmla="*/ 1680 w 1687"/>
                  <a:gd name="T11" fmla="*/ 63 h 125"/>
                  <a:gd name="T12" fmla="*/ 1666 w 1687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25">
                    <a:moveTo>
                      <a:pt x="1666" y="125"/>
                    </a:moveTo>
                    <a:lnTo>
                      <a:pt x="21" y="125"/>
                    </a:lnTo>
                    <a:lnTo>
                      <a:pt x="7" y="63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0" y="63"/>
                    </a:lnTo>
                    <a:lnTo>
                      <a:pt x="1666" y="125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19" name="i$ľiḍê">
                <a:extLst>
                  <a:ext uri="{FF2B5EF4-FFF2-40B4-BE49-F238E27FC236}">
                    <a16:creationId xmlns:a16="http://schemas.microsoft.com/office/drawing/2014/main" id="{601B8737-6078-43E3-AD57-CD4D1CB141AB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25"/>
              </a:xfrm>
              <a:custGeom>
                <a:avLst/>
                <a:gdLst>
                  <a:gd name="T0" fmla="*/ 1661 w 1683"/>
                  <a:gd name="T1" fmla="*/ 125 h 125"/>
                  <a:gd name="T2" fmla="*/ 22 w 1683"/>
                  <a:gd name="T3" fmla="*/ 125 h 125"/>
                  <a:gd name="T4" fmla="*/ 15 w 1683"/>
                  <a:gd name="T5" fmla="*/ 95 h 125"/>
                  <a:gd name="T6" fmla="*/ 4 w 1683"/>
                  <a:gd name="T7" fmla="*/ 32 h 125"/>
                  <a:gd name="T8" fmla="*/ 0 w 1683"/>
                  <a:gd name="T9" fmla="*/ 0 h 125"/>
                  <a:gd name="T10" fmla="*/ 1683 w 1683"/>
                  <a:gd name="T11" fmla="*/ 0 h 125"/>
                  <a:gd name="T12" fmla="*/ 1679 w 1683"/>
                  <a:gd name="T13" fmla="*/ 32 h 125"/>
                  <a:gd name="T14" fmla="*/ 1668 w 1683"/>
                  <a:gd name="T15" fmla="*/ 95 h 125"/>
                  <a:gd name="T16" fmla="*/ 1661 w 168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3" h="125">
                    <a:moveTo>
                      <a:pt x="1661" y="125"/>
                    </a:moveTo>
                    <a:lnTo>
                      <a:pt x="22" y="125"/>
                    </a:lnTo>
                    <a:lnTo>
                      <a:pt x="15" y="95"/>
                    </a:lnTo>
                    <a:lnTo>
                      <a:pt x="4" y="32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79" y="32"/>
                    </a:lnTo>
                    <a:lnTo>
                      <a:pt x="1668" y="95"/>
                    </a:lnTo>
                    <a:lnTo>
                      <a:pt x="1661" y="125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0" name="îšliďe">
                <a:extLst>
                  <a:ext uri="{FF2B5EF4-FFF2-40B4-BE49-F238E27FC236}">
                    <a16:creationId xmlns:a16="http://schemas.microsoft.com/office/drawing/2014/main" id="{5AB72F55-0DBD-4645-B702-7C8048A50E66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25"/>
              </a:xfrm>
              <a:custGeom>
                <a:avLst/>
                <a:gdLst>
                  <a:gd name="T0" fmla="*/ 1654 w 1681"/>
                  <a:gd name="T1" fmla="*/ 125 h 125"/>
                  <a:gd name="T2" fmla="*/ 27 w 1681"/>
                  <a:gd name="T3" fmla="*/ 125 h 125"/>
                  <a:gd name="T4" fmla="*/ 17 w 1681"/>
                  <a:gd name="T5" fmla="*/ 94 h 125"/>
                  <a:gd name="T6" fmla="*/ 5 w 1681"/>
                  <a:gd name="T7" fmla="*/ 31 h 125"/>
                  <a:gd name="T8" fmla="*/ 0 w 1681"/>
                  <a:gd name="T9" fmla="*/ 0 h 125"/>
                  <a:gd name="T10" fmla="*/ 1681 w 1681"/>
                  <a:gd name="T11" fmla="*/ 0 h 125"/>
                  <a:gd name="T12" fmla="*/ 1676 w 1681"/>
                  <a:gd name="T13" fmla="*/ 31 h 125"/>
                  <a:gd name="T14" fmla="*/ 1664 w 1681"/>
                  <a:gd name="T15" fmla="*/ 94 h 125"/>
                  <a:gd name="T16" fmla="*/ 1654 w 1681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81" h="125">
                    <a:moveTo>
                      <a:pt x="1654" y="125"/>
                    </a:moveTo>
                    <a:lnTo>
                      <a:pt x="27" y="125"/>
                    </a:lnTo>
                    <a:lnTo>
                      <a:pt x="17" y="94"/>
                    </a:lnTo>
                    <a:lnTo>
                      <a:pt x="5" y="31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6" y="31"/>
                    </a:lnTo>
                    <a:lnTo>
                      <a:pt x="1664" y="94"/>
                    </a:lnTo>
                    <a:lnTo>
                      <a:pt x="1654" y="125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1" name="išlïḑé">
                <a:extLst>
                  <a:ext uri="{FF2B5EF4-FFF2-40B4-BE49-F238E27FC236}">
                    <a16:creationId xmlns:a16="http://schemas.microsoft.com/office/drawing/2014/main" id="{BE5734ED-6993-4911-8D1D-0B1148E118AC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25"/>
              </a:xfrm>
              <a:custGeom>
                <a:avLst/>
                <a:gdLst>
                  <a:gd name="T0" fmla="*/ 1647 w 1675"/>
                  <a:gd name="T1" fmla="*/ 125 h 125"/>
                  <a:gd name="T2" fmla="*/ 28 w 1675"/>
                  <a:gd name="T3" fmla="*/ 125 h 125"/>
                  <a:gd name="T4" fmla="*/ 18 w 1675"/>
                  <a:gd name="T5" fmla="*/ 94 h 125"/>
                  <a:gd name="T6" fmla="*/ 5 w 1675"/>
                  <a:gd name="T7" fmla="*/ 32 h 125"/>
                  <a:gd name="T8" fmla="*/ 0 w 1675"/>
                  <a:gd name="T9" fmla="*/ 0 h 125"/>
                  <a:gd name="T10" fmla="*/ 1675 w 1675"/>
                  <a:gd name="T11" fmla="*/ 0 h 125"/>
                  <a:gd name="T12" fmla="*/ 1670 w 1675"/>
                  <a:gd name="T13" fmla="*/ 32 h 125"/>
                  <a:gd name="T14" fmla="*/ 1657 w 1675"/>
                  <a:gd name="T15" fmla="*/ 94 h 125"/>
                  <a:gd name="T16" fmla="*/ 1647 w 167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5" h="125">
                    <a:moveTo>
                      <a:pt x="1647" y="125"/>
                    </a:moveTo>
                    <a:lnTo>
                      <a:pt x="28" y="125"/>
                    </a:lnTo>
                    <a:lnTo>
                      <a:pt x="18" y="94"/>
                    </a:lnTo>
                    <a:lnTo>
                      <a:pt x="5" y="32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70" y="32"/>
                    </a:lnTo>
                    <a:lnTo>
                      <a:pt x="1657" y="94"/>
                    </a:lnTo>
                    <a:lnTo>
                      <a:pt x="1647" y="125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2" name="isļîďe">
                <a:extLst>
                  <a:ext uri="{FF2B5EF4-FFF2-40B4-BE49-F238E27FC236}">
                    <a16:creationId xmlns:a16="http://schemas.microsoft.com/office/drawing/2014/main" id="{1D2C7B4C-DF53-48E8-B61C-99B7C4B3C702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26"/>
              </a:xfrm>
              <a:custGeom>
                <a:avLst/>
                <a:gdLst>
                  <a:gd name="T0" fmla="*/ 1640 w 1671"/>
                  <a:gd name="T1" fmla="*/ 126 h 126"/>
                  <a:gd name="T2" fmla="*/ 31 w 1671"/>
                  <a:gd name="T3" fmla="*/ 126 h 126"/>
                  <a:gd name="T4" fmla="*/ 22 w 1671"/>
                  <a:gd name="T5" fmla="*/ 96 h 126"/>
                  <a:gd name="T6" fmla="*/ 6 w 1671"/>
                  <a:gd name="T7" fmla="*/ 33 h 126"/>
                  <a:gd name="T8" fmla="*/ 0 w 1671"/>
                  <a:gd name="T9" fmla="*/ 0 h 126"/>
                  <a:gd name="T10" fmla="*/ 1671 w 1671"/>
                  <a:gd name="T11" fmla="*/ 0 h 126"/>
                  <a:gd name="T12" fmla="*/ 1665 w 1671"/>
                  <a:gd name="T13" fmla="*/ 33 h 126"/>
                  <a:gd name="T14" fmla="*/ 1649 w 1671"/>
                  <a:gd name="T15" fmla="*/ 96 h 126"/>
                  <a:gd name="T16" fmla="*/ 1640 w 167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1" h="126">
                    <a:moveTo>
                      <a:pt x="1640" y="126"/>
                    </a:moveTo>
                    <a:lnTo>
                      <a:pt x="31" y="126"/>
                    </a:lnTo>
                    <a:lnTo>
                      <a:pt x="22" y="96"/>
                    </a:lnTo>
                    <a:lnTo>
                      <a:pt x="6" y="33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5" y="33"/>
                    </a:lnTo>
                    <a:lnTo>
                      <a:pt x="1649" y="96"/>
                    </a:lnTo>
                    <a:lnTo>
                      <a:pt x="1640" y="126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3" name="í$ḷíďê">
                <a:extLst>
                  <a:ext uri="{FF2B5EF4-FFF2-40B4-BE49-F238E27FC236}">
                    <a16:creationId xmlns:a16="http://schemas.microsoft.com/office/drawing/2014/main" id="{204A1EF6-2577-4FEE-B128-46C603C9C78B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25"/>
              </a:xfrm>
              <a:custGeom>
                <a:avLst/>
                <a:gdLst>
                  <a:gd name="T0" fmla="*/ 1632 w 1665"/>
                  <a:gd name="T1" fmla="*/ 125 h 125"/>
                  <a:gd name="T2" fmla="*/ 33 w 1665"/>
                  <a:gd name="T3" fmla="*/ 125 h 125"/>
                  <a:gd name="T4" fmla="*/ 23 w 1665"/>
                  <a:gd name="T5" fmla="*/ 94 h 125"/>
                  <a:gd name="T6" fmla="*/ 6 w 1665"/>
                  <a:gd name="T7" fmla="*/ 32 h 125"/>
                  <a:gd name="T8" fmla="*/ 0 w 1665"/>
                  <a:gd name="T9" fmla="*/ 0 h 125"/>
                  <a:gd name="T10" fmla="*/ 1665 w 1665"/>
                  <a:gd name="T11" fmla="*/ 0 h 125"/>
                  <a:gd name="T12" fmla="*/ 1659 w 1665"/>
                  <a:gd name="T13" fmla="*/ 32 h 125"/>
                  <a:gd name="T14" fmla="*/ 1642 w 1665"/>
                  <a:gd name="T15" fmla="*/ 94 h 125"/>
                  <a:gd name="T16" fmla="*/ 1632 w 166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5" h="125">
                    <a:moveTo>
                      <a:pt x="1632" y="125"/>
                    </a:moveTo>
                    <a:lnTo>
                      <a:pt x="33" y="125"/>
                    </a:lnTo>
                    <a:lnTo>
                      <a:pt x="23" y="94"/>
                    </a:lnTo>
                    <a:lnTo>
                      <a:pt x="6" y="32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59" y="32"/>
                    </a:lnTo>
                    <a:lnTo>
                      <a:pt x="1642" y="94"/>
                    </a:lnTo>
                    <a:lnTo>
                      <a:pt x="1632" y="125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4" name="iSlïḑe">
                <a:extLst>
                  <a:ext uri="{FF2B5EF4-FFF2-40B4-BE49-F238E27FC236}">
                    <a16:creationId xmlns:a16="http://schemas.microsoft.com/office/drawing/2014/main" id="{5E9C62A0-1FD6-4242-AFB4-9327D1B13EBC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25"/>
              </a:xfrm>
              <a:custGeom>
                <a:avLst/>
                <a:gdLst>
                  <a:gd name="T0" fmla="*/ 1623 w 1659"/>
                  <a:gd name="T1" fmla="*/ 126 h 126"/>
                  <a:gd name="T2" fmla="*/ 36 w 1659"/>
                  <a:gd name="T3" fmla="*/ 126 h 126"/>
                  <a:gd name="T4" fmla="*/ 25 w 1659"/>
                  <a:gd name="T5" fmla="*/ 95 h 126"/>
                  <a:gd name="T6" fmla="*/ 6 w 1659"/>
                  <a:gd name="T7" fmla="*/ 32 h 126"/>
                  <a:gd name="T8" fmla="*/ 0 w 1659"/>
                  <a:gd name="T9" fmla="*/ 0 h 126"/>
                  <a:gd name="T10" fmla="*/ 1659 w 1659"/>
                  <a:gd name="T11" fmla="*/ 0 h 126"/>
                  <a:gd name="T12" fmla="*/ 1653 w 1659"/>
                  <a:gd name="T13" fmla="*/ 32 h 126"/>
                  <a:gd name="T14" fmla="*/ 1634 w 1659"/>
                  <a:gd name="T15" fmla="*/ 95 h 126"/>
                  <a:gd name="T16" fmla="*/ 1623 w 165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9" h="126">
                    <a:moveTo>
                      <a:pt x="1623" y="126"/>
                    </a:moveTo>
                    <a:lnTo>
                      <a:pt x="36" y="126"/>
                    </a:lnTo>
                    <a:lnTo>
                      <a:pt x="25" y="95"/>
                    </a:lnTo>
                    <a:lnTo>
                      <a:pt x="6" y="32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3" y="32"/>
                    </a:lnTo>
                    <a:lnTo>
                      <a:pt x="1634" y="95"/>
                    </a:lnTo>
                    <a:lnTo>
                      <a:pt x="1623" y="126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5" name="iśļïďè">
                <a:extLst>
                  <a:ext uri="{FF2B5EF4-FFF2-40B4-BE49-F238E27FC236}">
                    <a16:creationId xmlns:a16="http://schemas.microsoft.com/office/drawing/2014/main" id="{61CF2086-6579-4666-AE2D-7A01C5CDC362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25"/>
              </a:xfrm>
              <a:custGeom>
                <a:avLst/>
                <a:gdLst>
                  <a:gd name="T0" fmla="*/ 1614 w 1653"/>
                  <a:gd name="T1" fmla="*/ 125 h 125"/>
                  <a:gd name="T2" fmla="*/ 39 w 1653"/>
                  <a:gd name="T3" fmla="*/ 125 h 125"/>
                  <a:gd name="T4" fmla="*/ 27 w 1653"/>
                  <a:gd name="T5" fmla="*/ 94 h 125"/>
                  <a:gd name="T6" fmla="*/ 7 w 1653"/>
                  <a:gd name="T7" fmla="*/ 31 h 125"/>
                  <a:gd name="T8" fmla="*/ 0 w 1653"/>
                  <a:gd name="T9" fmla="*/ 0 h 125"/>
                  <a:gd name="T10" fmla="*/ 1653 w 1653"/>
                  <a:gd name="T11" fmla="*/ 0 h 125"/>
                  <a:gd name="T12" fmla="*/ 1646 w 1653"/>
                  <a:gd name="T13" fmla="*/ 31 h 125"/>
                  <a:gd name="T14" fmla="*/ 1626 w 1653"/>
                  <a:gd name="T15" fmla="*/ 94 h 125"/>
                  <a:gd name="T16" fmla="*/ 1614 w 165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3" h="125">
                    <a:moveTo>
                      <a:pt x="1614" y="125"/>
                    </a:moveTo>
                    <a:lnTo>
                      <a:pt x="39" y="125"/>
                    </a:lnTo>
                    <a:lnTo>
                      <a:pt x="27" y="94"/>
                    </a:lnTo>
                    <a:lnTo>
                      <a:pt x="7" y="31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46" y="31"/>
                    </a:lnTo>
                    <a:lnTo>
                      <a:pt x="1626" y="94"/>
                    </a:lnTo>
                    <a:lnTo>
                      <a:pt x="1614" y="125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6" name="îṧ1îḑé">
                <a:extLst>
                  <a:ext uri="{FF2B5EF4-FFF2-40B4-BE49-F238E27FC236}">
                    <a16:creationId xmlns:a16="http://schemas.microsoft.com/office/drawing/2014/main" id="{F9EE8408-8C34-45E9-AA37-BEE97A7CB8B3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25"/>
              </a:xfrm>
              <a:custGeom>
                <a:avLst/>
                <a:gdLst>
                  <a:gd name="T0" fmla="*/ 1605 w 1646"/>
                  <a:gd name="T1" fmla="*/ 125 h 125"/>
                  <a:gd name="T2" fmla="*/ 42 w 1646"/>
                  <a:gd name="T3" fmla="*/ 125 h 125"/>
                  <a:gd name="T4" fmla="*/ 30 w 1646"/>
                  <a:gd name="T5" fmla="*/ 96 h 125"/>
                  <a:gd name="T6" fmla="*/ 10 w 1646"/>
                  <a:gd name="T7" fmla="*/ 33 h 125"/>
                  <a:gd name="T8" fmla="*/ 0 w 1646"/>
                  <a:gd name="T9" fmla="*/ 0 h 125"/>
                  <a:gd name="T10" fmla="*/ 1646 w 1646"/>
                  <a:gd name="T11" fmla="*/ 0 h 125"/>
                  <a:gd name="T12" fmla="*/ 1637 w 1646"/>
                  <a:gd name="T13" fmla="*/ 33 h 125"/>
                  <a:gd name="T14" fmla="*/ 1617 w 1646"/>
                  <a:gd name="T15" fmla="*/ 96 h 125"/>
                  <a:gd name="T16" fmla="*/ 1605 w 1646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46" h="125">
                    <a:moveTo>
                      <a:pt x="1605" y="125"/>
                    </a:moveTo>
                    <a:lnTo>
                      <a:pt x="42" y="125"/>
                    </a:lnTo>
                    <a:lnTo>
                      <a:pt x="30" y="96"/>
                    </a:lnTo>
                    <a:lnTo>
                      <a:pt x="10" y="33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37" y="33"/>
                    </a:lnTo>
                    <a:lnTo>
                      <a:pt x="1617" y="96"/>
                    </a:lnTo>
                    <a:lnTo>
                      <a:pt x="1605" y="125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7" name="i$lïḓe">
                <a:extLst>
                  <a:ext uri="{FF2B5EF4-FFF2-40B4-BE49-F238E27FC236}">
                    <a16:creationId xmlns:a16="http://schemas.microsoft.com/office/drawing/2014/main" id="{57ADAF91-F718-4A64-BECF-EF0FA1C416CC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25"/>
              </a:xfrm>
              <a:custGeom>
                <a:avLst/>
                <a:gdLst>
                  <a:gd name="T0" fmla="*/ 1594 w 1639"/>
                  <a:gd name="T1" fmla="*/ 127 h 127"/>
                  <a:gd name="T2" fmla="*/ 45 w 1639"/>
                  <a:gd name="T3" fmla="*/ 127 h 127"/>
                  <a:gd name="T4" fmla="*/ 32 w 1639"/>
                  <a:gd name="T5" fmla="*/ 96 h 127"/>
                  <a:gd name="T6" fmla="*/ 10 w 1639"/>
                  <a:gd name="T7" fmla="*/ 33 h 127"/>
                  <a:gd name="T8" fmla="*/ 0 w 1639"/>
                  <a:gd name="T9" fmla="*/ 0 h 127"/>
                  <a:gd name="T10" fmla="*/ 1639 w 1639"/>
                  <a:gd name="T11" fmla="*/ 0 h 127"/>
                  <a:gd name="T12" fmla="*/ 1629 w 1639"/>
                  <a:gd name="T13" fmla="*/ 33 h 127"/>
                  <a:gd name="T14" fmla="*/ 1607 w 1639"/>
                  <a:gd name="T15" fmla="*/ 96 h 127"/>
                  <a:gd name="T16" fmla="*/ 1594 w 1639"/>
                  <a:gd name="T1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9" h="127">
                    <a:moveTo>
                      <a:pt x="1594" y="127"/>
                    </a:moveTo>
                    <a:lnTo>
                      <a:pt x="45" y="127"/>
                    </a:lnTo>
                    <a:lnTo>
                      <a:pt x="32" y="96"/>
                    </a:lnTo>
                    <a:lnTo>
                      <a:pt x="10" y="33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29" y="33"/>
                    </a:lnTo>
                    <a:lnTo>
                      <a:pt x="1607" y="96"/>
                    </a:lnTo>
                    <a:lnTo>
                      <a:pt x="1594" y="127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8" name="iśľíḑe">
                <a:extLst>
                  <a:ext uri="{FF2B5EF4-FFF2-40B4-BE49-F238E27FC236}">
                    <a16:creationId xmlns:a16="http://schemas.microsoft.com/office/drawing/2014/main" id="{C892E7C7-5DBA-4E65-B9FF-2F8D9D32C2A0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25"/>
              </a:xfrm>
              <a:custGeom>
                <a:avLst/>
                <a:gdLst>
                  <a:gd name="T0" fmla="*/ 1581 w 1627"/>
                  <a:gd name="T1" fmla="*/ 125 h 125"/>
                  <a:gd name="T2" fmla="*/ 46 w 1627"/>
                  <a:gd name="T3" fmla="*/ 125 h 125"/>
                  <a:gd name="T4" fmla="*/ 32 w 1627"/>
                  <a:gd name="T5" fmla="*/ 94 h 125"/>
                  <a:gd name="T6" fmla="*/ 9 w 1627"/>
                  <a:gd name="T7" fmla="*/ 32 h 125"/>
                  <a:gd name="T8" fmla="*/ 0 w 1627"/>
                  <a:gd name="T9" fmla="*/ 0 h 125"/>
                  <a:gd name="T10" fmla="*/ 1627 w 1627"/>
                  <a:gd name="T11" fmla="*/ 0 h 125"/>
                  <a:gd name="T12" fmla="*/ 1618 w 1627"/>
                  <a:gd name="T13" fmla="*/ 32 h 125"/>
                  <a:gd name="T14" fmla="*/ 1595 w 1627"/>
                  <a:gd name="T15" fmla="*/ 94 h 125"/>
                  <a:gd name="T16" fmla="*/ 1581 w 162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7" h="125">
                    <a:moveTo>
                      <a:pt x="1581" y="125"/>
                    </a:moveTo>
                    <a:lnTo>
                      <a:pt x="46" y="125"/>
                    </a:lnTo>
                    <a:lnTo>
                      <a:pt x="32" y="94"/>
                    </a:lnTo>
                    <a:lnTo>
                      <a:pt x="9" y="32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18" y="32"/>
                    </a:lnTo>
                    <a:lnTo>
                      <a:pt x="1595" y="94"/>
                    </a:lnTo>
                    <a:lnTo>
                      <a:pt x="1581" y="125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29" name="iṩḻíďê">
                <a:extLst>
                  <a:ext uri="{FF2B5EF4-FFF2-40B4-BE49-F238E27FC236}">
                    <a16:creationId xmlns:a16="http://schemas.microsoft.com/office/drawing/2014/main" id="{805C92EC-E9E5-48DA-835F-C53C775A4A9C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26"/>
              </a:xfrm>
              <a:custGeom>
                <a:avLst/>
                <a:gdLst>
                  <a:gd name="T0" fmla="*/ 1569 w 1619"/>
                  <a:gd name="T1" fmla="*/ 126 h 126"/>
                  <a:gd name="T2" fmla="*/ 50 w 1619"/>
                  <a:gd name="T3" fmla="*/ 126 h 126"/>
                  <a:gd name="T4" fmla="*/ 36 w 1619"/>
                  <a:gd name="T5" fmla="*/ 96 h 126"/>
                  <a:gd name="T6" fmla="*/ 10 w 1619"/>
                  <a:gd name="T7" fmla="*/ 32 h 126"/>
                  <a:gd name="T8" fmla="*/ 0 w 1619"/>
                  <a:gd name="T9" fmla="*/ 0 h 126"/>
                  <a:gd name="T10" fmla="*/ 1619 w 1619"/>
                  <a:gd name="T11" fmla="*/ 0 h 126"/>
                  <a:gd name="T12" fmla="*/ 1609 w 1619"/>
                  <a:gd name="T13" fmla="*/ 32 h 126"/>
                  <a:gd name="T14" fmla="*/ 1583 w 1619"/>
                  <a:gd name="T15" fmla="*/ 96 h 126"/>
                  <a:gd name="T16" fmla="*/ 1569 w 161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19" h="126">
                    <a:moveTo>
                      <a:pt x="1569" y="126"/>
                    </a:moveTo>
                    <a:lnTo>
                      <a:pt x="50" y="126"/>
                    </a:lnTo>
                    <a:lnTo>
                      <a:pt x="36" y="96"/>
                    </a:lnTo>
                    <a:lnTo>
                      <a:pt x="10" y="32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09" y="32"/>
                    </a:lnTo>
                    <a:lnTo>
                      <a:pt x="1583" y="96"/>
                    </a:lnTo>
                    <a:lnTo>
                      <a:pt x="1569" y="126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0" name="isliḓè">
                <a:extLst>
                  <a:ext uri="{FF2B5EF4-FFF2-40B4-BE49-F238E27FC236}">
                    <a16:creationId xmlns:a16="http://schemas.microsoft.com/office/drawing/2014/main" id="{EC1267B1-D329-43F4-92EC-1CB70280F348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25"/>
              </a:xfrm>
              <a:custGeom>
                <a:avLst/>
                <a:gdLst>
                  <a:gd name="T0" fmla="*/ 1557 w 1609"/>
                  <a:gd name="T1" fmla="*/ 125 h 125"/>
                  <a:gd name="T2" fmla="*/ 52 w 1609"/>
                  <a:gd name="T3" fmla="*/ 125 h 125"/>
                  <a:gd name="T4" fmla="*/ 38 w 1609"/>
                  <a:gd name="T5" fmla="*/ 95 h 125"/>
                  <a:gd name="T6" fmla="*/ 11 w 1609"/>
                  <a:gd name="T7" fmla="*/ 33 h 125"/>
                  <a:gd name="T8" fmla="*/ 0 w 1609"/>
                  <a:gd name="T9" fmla="*/ 0 h 125"/>
                  <a:gd name="T10" fmla="*/ 1609 w 1609"/>
                  <a:gd name="T11" fmla="*/ 0 h 125"/>
                  <a:gd name="T12" fmla="*/ 1598 w 1609"/>
                  <a:gd name="T13" fmla="*/ 33 h 125"/>
                  <a:gd name="T14" fmla="*/ 1571 w 1609"/>
                  <a:gd name="T15" fmla="*/ 95 h 125"/>
                  <a:gd name="T16" fmla="*/ 1557 w 160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09" h="125">
                    <a:moveTo>
                      <a:pt x="1557" y="125"/>
                    </a:moveTo>
                    <a:lnTo>
                      <a:pt x="52" y="125"/>
                    </a:lnTo>
                    <a:lnTo>
                      <a:pt x="38" y="95"/>
                    </a:lnTo>
                    <a:lnTo>
                      <a:pt x="11" y="33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598" y="33"/>
                    </a:lnTo>
                    <a:lnTo>
                      <a:pt x="1571" y="95"/>
                    </a:lnTo>
                    <a:lnTo>
                      <a:pt x="1557" y="125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1" name="iṡlide">
                <a:extLst>
                  <a:ext uri="{FF2B5EF4-FFF2-40B4-BE49-F238E27FC236}">
                    <a16:creationId xmlns:a16="http://schemas.microsoft.com/office/drawing/2014/main" id="{906D550E-380B-4564-BC58-65736F880507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25"/>
              </a:xfrm>
              <a:custGeom>
                <a:avLst/>
                <a:gdLst>
                  <a:gd name="T0" fmla="*/ 1543 w 1599"/>
                  <a:gd name="T1" fmla="*/ 127 h 127"/>
                  <a:gd name="T2" fmla="*/ 57 w 1599"/>
                  <a:gd name="T3" fmla="*/ 127 h 127"/>
                  <a:gd name="T4" fmla="*/ 40 w 1599"/>
                  <a:gd name="T5" fmla="*/ 96 h 127"/>
                  <a:gd name="T6" fmla="*/ 12 w 1599"/>
                  <a:gd name="T7" fmla="*/ 33 h 127"/>
                  <a:gd name="T8" fmla="*/ 0 w 1599"/>
                  <a:gd name="T9" fmla="*/ 0 h 127"/>
                  <a:gd name="T10" fmla="*/ 1599 w 1599"/>
                  <a:gd name="T11" fmla="*/ 0 h 127"/>
                  <a:gd name="T12" fmla="*/ 1587 w 1599"/>
                  <a:gd name="T13" fmla="*/ 33 h 127"/>
                  <a:gd name="T14" fmla="*/ 1559 w 1599"/>
                  <a:gd name="T15" fmla="*/ 96 h 127"/>
                  <a:gd name="T16" fmla="*/ 1543 w 1599"/>
                  <a:gd name="T1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9" h="127">
                    <a:moveTo>
                      <a:pt x="1543" y="127"/>
                    </a:moveTo>
                    <a:lnTo>
                      <a:pt x="57" y="127"/>
                    </a:lnTo>
                    <a:lnTo>
                      <a:pt x="40" y="96"/>
                    </a:lnTo>
                    <a:lnTo>
                      <a:pt x="12" y="33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87" y="33"/>
                    </a:lnTo>
                    <a:lnTo>
                      <a:pt x="1559" y="96"/>
                    </a:lnTo>
                    <a:lnTo>
                      <a:pt x="1543" y="127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2" name="ïšļidé">
                <a:extLst>
                  <a:ext uri="{FF2B5EF4-FFF2-40B4-BE49-F238E27FC236}">
                    <a16:creationId xmlns:a16="http://schemas.microsoft.com/office/drawing/2014/main" id="{0629DB58-BD5E-445B-89FE-2AF07E1F6ADB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25"/>
              </a:xfrm>
              <a:custGeom>
                <a:avLst/>
                <a:gdLst>
                  <a:gd name="T0" fmla="*/ 1528 w 1587"/>
                  <a:gd name="T1" fmla="*/ 125 h 125"/>
                  <a:gd name="T2" fmla="*/ 59 w 1587"/>
                  <a:gd name="T3" fmla="*/ 125 h 125"/>
                  <a:gd name="T4" fmla="*/ 42 w 1587"/>
                  <a:gd name="T5" fmla="*/ 94 h 125"/>
                  <a:gd name="T6" fmla="*/ 12 w 1587"/>
                  <a:gd name="T7" fmla="*/ 31 h 125"/>
                  <a:gd name="T8" fmla="*/ 0 w 1587"/>
                  <a:gd name="T9" fmla="*/ 0 h 125"/>
                  <a:gd name="T10" fmla="*/ 1587 w 1587"/>
                  <a:gd name="T11" fmla="*/ 0 h 125"/>
                  <a:gd name="T12" fmla="*/ 1575 w 1587"/>
                  <a:gd name="T13" fmla="*/ 31 h 125"/>
                  <a:gd name="T14" fmla="*/ 1545 w 1587"/>
                  <a:gd name="T15" fmla="*/ 94 h 125"/>
                  <a:gd name="T16" fmla="*/ 1528 w 158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87" h="125">
                    <a:moveTo>
                      <a:pt x="1528" y="125"/>
                    </a:moveTo>
                    <a:lnTo>
                      <a:pt x="59" y="125"/>
                    </a:lnTo>
                    <a:lnTo>
                      <a:pt x="42" y="94"/>
                    </a:lnTo>
                    <a:lnTo>
                      <a:pt x="12" y="31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75" y="31"/>
                    </a:lnTo>
                    <a:lnTo>
                      <a:pt x="1545" y="94"/>
                    </a:lnTo>
                    <a:lnTo>
                      <a:pt x="1528" y="125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3" name="î$liḓè">
                <a:extLst>
                  <a:ext uri="{FF2B5EF4-FFF2-40B4-BE49-F238E27FC236}">
                    <a16:creationId xmlns:a16="http://schemas.microsoft.com/office/drawing/2014/main" id="{B93441CE-617A-4535-9D47-71E7DA1ECF7C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25"/>
              </a:xfrm>
              <a:custGeom>
                <a:avLst/>
                <a:gdLst>
                  <a:gd name="T0" fmla="*/ 1514 w 1577"/>
                  <a:gd name="T1" fmla="*/ 125 h 125"/>
                  <a:gd name="T2" fmla="*/ 63 w 1577"/>
                  <a:gd name="T3" fmla="*/ 125 h 125"/>
                  <a:gd name="T4" fmla="*/ 46 w 1577"/>
                  <a:gd name="T5" fmla="*/ 96 h 125"/>
                  <a:gd name="T6" fmla="*/ 15 w 1577"/>
                  <a:gd name="T7" fmla="*/ 33 h 125"/>
                  <a:gd name="T8" fmla="*/ 0 w 1577"/>
                  <a:gd name="T9" fmla="*/ 0 h 125"/>
                  <a:gd name="T10" fmla="*/ 1577 w 1577"/>
                  <a:gd name="T11" fmla="*/ 0 h 125"/>
                  <a:gd name="T12" fmla="*/ 1562 w 1577"/>
                  <a:gd name="T13" fmla="*/ 33 h 125"/>
                  <a:gd name="T14" fmla="*/ 1532 w 1577"/>
                  <a:gd name="T15" fmla="*/ 96 h 125"/>
                  <a:gd name="T16" fmla="*/ 1514 w 157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77" h="125">
                    <a:moveTo>
                      <a:pt x="1514" y="125"/>
                    </a:moveTo>
                    <a:lnTo>
                      <a:pt x="63" y="125"/>
                    </a:lnTo>
                    <a:lnTo>
                      <a:pt x="46" y="96"/>
                    </a:lnTo>
                    <a:lnTo>
                      <a:pt x="15" y="33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62" y="33"/>
                    </a:lnTo>
                    <a:lnTo>
                      <a:pt x="1532" y="96"/>
                    </a:lnTo>
                    <a:lnTo>
                      <a:pt x="1514" y="125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4" name="îşḷíḑè">
                <a:extLst>
                  <a:ext uri="{FF2B5EF4-FFF2-40B4-BE49-F238E27FC236}">
                    <a16:creationId xmlns:a16="http://schemas.microsoft.com/office/drawing/2014/main" id="{69ABF0E9-5CAE-4994-9333-7449FF0417F0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25"/>
              </a:xfrm>
              <a:custGeom>
                <a:avLst/>
                <a:gdLst>
                  <a:gd name="T0" fmla="*/ 1497 w 1563"/>
                  <a:gd name="T1" fmla="*/ 126 h 126"/>
                  <a:gd name="T2" fmla="*/ 66 w 1563"/>
                  <a:gd name="T3" fmla="*/ 126 h 126"/>
                  <a:gd name="T4" fmla="*/ 48 w 1563"/>
                  <a:gd name="T5" fmla="*/ 96 h 126"/>
                  <a:gd name="T6" fmla="*/ 15 w 1563"/>
                  <a:gd name="T7" fmla="*/ 33 h 126"/>
                  <a:gd name="T8" fmla="*/ 0 w 1563"/>
                  <a:gd name="T9" fmla="*/ 0 h 126"/>
                  <a:gd name="T10" fmla="*/ 1563 w 1563"/>
                  <a:gd name="T11" fmla="*/ 0 h 126"/>
                  <a:gd name="T12" fmla="*/ 1548 w 1563"/>
                  <a:gd name="T13" fmla="*/ 33 h 126"/>
                  <a:gd name="T14" fmla="*/ 1515 w 1563"/>
                  <a:gd name="T15" fmla="*/ 96 h 126"/>
                  <a:gd name="T16" fmla="*/ 1497 w 156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3" h="126">
                    <a:moveTo>
                      <a:pt x="1497" y="126"/>
                    </a:moveTo>
                    <a:lnTo>
                      <a:pt x="66" y="126"/>
                    </a:lnTo>
                    <a:lnTo>
                      <a:pt x="48" y="96"/>
                    </a:lnTo>
                    <a:lnTo>
                      <a:pt x="15" y="33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48" y="33"/>
                    </a:lnTo>
                    <a:lnTo>
                      <a:pt x="1515" y="96"/>
                    </a:lnTo>
                    <a:lnTo>
                      <a:pt x="1497" y="126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5" name="îsḻíḑè">
                <a:extLst>
                  <a:ext uri="{FF2B5EF4-FFF2-40B4-BE49-F238E27FC236}">
                    <a16:creationId xmlns:a16="http://schemas.microsoft.com/office/drawing/2014/main" id="{609CBBE2-55CA-46CB-9CC8-A04AB13013AD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25"/>
              </a:xfrm>
              <a:custGeom>
                <a:avLst/>
                <a:gdLst>
                  <a:gd name="T0" fmla="*/ 1481 w 1549"/>
                  <a:gd name="T1" fmla="*/ 126 h 126"/>
                  <a:gd name="T2" fmla="*/ 68 w 1549"/>
                  <a:gd name="T3" fmla="*/ 126 h 126"/>
                  <a:gd name="T4" fmla="*/ 50 w 1549"/>
                  <a:gd name="T5" fmla="*/ 95 h 126"/>
                  <a:gd name="T6" fmla="*/ 15 w 1549"/>
                  <a:gd name="T7" fmla="*/ 33 h 126"/>
                  <a:gd name="T8" fmla="*/ 0 w 1549"/>
                  <a:gd name="T9" fmla="*/ 0 h 126"/>
                  <a:gd name="T10" fmla="*/ 1549 w 1549"/>
                  <a:gd name="T11" fmla="*/ 0 h 126"/>
                  <a:gd name="T12" fmla="*/ 1534 w 1549"/>
                  <a:gd name="T13" fmla="*/ 33 h 126"/>
                  <a:gd name="T14" fmla="*/ 1499 w 1549"/>
                  <a:gd name="T15" fmla="*/ 95 h 126"/>
                  <a:gd name="T16" fmla="*/ 1481 w 154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49" h="126">
                    <a:moveTo>
                      <a:pt x="1481" y="126"/>
                    </a:moveTo>
                    <a:lnTo>
                      <a:pt x="68" y="126"/>
                    </a:lnTo>
                    <a:lnTo>
                      <a:pt x="50" y="95"/>
                    </a:lnTo>
                    <a:lnTo>
                      <a:pt x="15" y="33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34" y="33"/>
                    </a:lnTo>
                    <a:lnTo>
                      <a:pt x="1499" y="95"/>
                    </a:lnTo>
                    <a:lnTo>
                      <a:pt x="1481" y="126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6" name="íşļïḓè">
                <a:extLst>
                  <a:ext uri="{FF2B5EF4-FFF2-40B4-BE49-F238E27FC236}">
                    <a16:creationId xmlns:a16="http://schemas.microsoft.com/office/drawing/2014/main" id="{3C1C3DDF-8F60-45F2-9448-41F4DF2B854A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26"/>
              </a:xfrm>
              <a:custGeom>
                <a:avLst/>
                <a:gdLst>
                  <a:gd name="T0" fmla="*/ 1462 w 1535"/>
                  <a:gd name="T1" fmla="*/ 126 h 126"/>
                  <a:gd name="T2" fmla="*/ 73 w 1535"/>
                  <a:gd name="T3" fmla="*/ 126 h 126"/>
                  <a:gd name="T4" fmla="*/ 52 w 1535"/>
                  <a:gd name="T5" fmla="*/ 96 h 126"/>
                  <a:gd name="T6" fmla="*/ 16 w 1535"/>
                  <a:gd name="T7" fmla="*/ 32 h 126"/>
                  <a:gd name="T8" fmla="*/ 0 w 1535"/>
                  <a:gd name="T9" fmla="*/ 0 h 126"/>
                  <a:gd name="T10" fmla="*/ 1535 w 1535"/>
                  <a:gd name="T11" fmla="*/ 0 h 126"/>
                  <a:gd name="T12" fmla="*/ 1519 w 1535"/>
                  <a:gd name="T13" fmla="*/ 32 h 126"/>
                  <a:gd name="T14" fmla="*/ 1483 w 1535"/>
                  <a:gd name="T15" fmla="*/ 96 h 126"/>
                  <a:gd name="T16" fmla="*/ 1462 w 153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35" h="126">
                    <a:moveTo>
                      <a:pt x="1462" y="126"/>
                    </a:moveTo>
                    <a:lnTo>
                      <a:pt x="73" y="126"/>
                    </a:lnTo>
                    <a:lnTo>
                      <a:pt x="52" y="96"/>
                    </a:lnTo>
                    <a:lnTo>
                      <a:pt x="16" y="32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19" y="32"/>
                    </a:lnTo>
                    <a:lnTo>
                      <a:pt x="1483" y="96"/>
                    </a:lnTo>
                    <a:lnTo>
                      <a:pt x="1462" y="126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7" name="ï$1íḋé">
                <a:extLst>
                  <a:ext uri="{FF2B5EF4-FFF2-40B4-BE49-F238E27FC236}">
                    <a16:creationId xmlns:a16="http://schemas.microsoft.com/office/drawing/2014/main" id="{33763C8A-27CB-4A5D-B4D7-78F61EB2C072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25"/>
              </a:xfrm>
              <a:custGeom>
                <a:avLst/>
                <a:gdLst>
                  <a:gd name="T0" fmla="*/ 1443 w 1519"/>
                  <a:gd name="T1" fmla="*/ 125 h 125"/>
                  <a:gd name="T2" fmla="*/ 76 w 1519"/>
                  <a:gd name="T3" fmla="*/ 125 h 125"/>
                  <a:gd name="T4" fmla="*/ 55 w 1519"/>
                  <a:gd name="T5" fmla="*/ 95 h 125"/>
                  <a:gd name="T6" fmla="*/ 17 w 1519"/>
                  <a:gd name="T7" fmla="*/ 33 h 125"/>
                  <a:gd name="T8" fmla="*/ 0 w 1519"/>
                  <a:gd name="T9" fmla="*/ 0 h 125"/>
                  <a:gd name="T10" fmla="*/ 1519 w 1519"/>
                  <a:gd name="T11" fmla="*/ 0 h 125"/>
                  <a:gd name="T12" fmla="*/ 1503 w 1519"/>
                  <a:gd name="T13" fmla="*/ 33 h 125"/>
                  <a:gd name="T14" fmla="*/ 1465 w 1519"/>
                  <a:gd name="T15" fmla="*/ 95 h 125"/>
                  <a:gd name="T16" fmla="*/ 1443 w 151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9" h="125">
                    <a:moveTo>
                      <a:pt x="1443" y="125"/>
                    </a:moveTo>
                    <a:lnTo>
                      <a:pt x="76" y="125"/>
                    </a:lnTo>
                    <a:lnTo>
                      <a:pt x="55" y="95"/>
                    </a:lnTo>
                    <a:lnTo>
                      <a:pt x="17" y="33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03" y="33"/>
                    </a:lnTo>
                    <a:lnTo>
                      <a:pt x="1465" y="95"/>
                    </a:lnTo>
                    <a:lnTo>
                      <a:pt x="1443" y="125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8" name="îşlíďé">
                <a:extLst>
                  <a:ext uri="{FF2B5EF4-FFF2-40B4-BE49-F238E27FC236}">
                    <a16:creationId xmlns:a16="http://schemas.microsoft.com/office/drawing/2014/main" id="{54FECF93-85CC-4BC2-89FC-3AC43D095B07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25"/>
              </a:xfrm>
              <a:custGeom>
                <a:avLst/>
                <a:gdLst>
                  <a:gd name="T0" fmla="*/ 1425 w 1505"/>
                  <a:gd name="T1" fmla="*/ 125 h 125"/>
                  <a:gd name="T2" fmla="*/ 80 w 1505"/>
                  <a:gd name="T3" fmla="*/ 125 h 125"/>
                  <a:gd name="T4" fmla="*/ 59 w 1505"/>
                  <a:gd name="T5" fmla="*/ 96 h 125"/>
                  <a:gd name="T6" fmla="*/ 19 w 1505"/>
                  <a:gd name="T7" fmla="*/ 33 h 125"/>
                  <a:gd name="T8" fmla="*/ 0 w 1505"/>
                  <a:gd name="T9" fmla="*/ 0 h 125"/>
                  <a:gd name="T10" fmla="*/ 1505 w 1505"/>
                  <a:gd name="T11" fmla="*/ 0 h 125"/>
                  <a:gd name="T12" fmla="*/ 1486 w 1505"/>
                  <a:gd name="T13" fmla="*/ 33 h 125"/>
                  <a:gd name="T14" fmla="*/ 1446 w 1505"/>
                  <a:gd name="T15" fmla="*/ 96 h 125"/>
                  <a:gd name="T16" fmla="*/ 1425 w 150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5" h="125">
                    <a:moveTo>
                      <a:pt x="1425" y="125"/>
                    </a:moveTo>
                    <a:lnTo>
                      <a:pt x="80" y="125"/>
                    </a:lnTo>
                    <a:lnTo>
                      <a:pt x="59" y="96"/>
                    </a:lnTo>
                    <a:lnTo>
                      <a:pt x="19" y="33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86" y="33"/>
                    </a:lnTo>
                    <a:lnTo>
                      <a:pt x="1446" y="96"/>
                    </a:lnTo>
                    <a:lnTo>
                      <a:pt x="1425" y="125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39" name="îšľïḍê">
                <a:extLst>
                  <a:ext uri="{FF2B5EF4-FFF2-40B4-BE49-F238E27FC236}">
                    <a16:creationId xmlns:a16="http://schemas.microsoft.com/office/drawing/2014/main" id="{4696E355-9D64-4440-80FE-EB7635265980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25"/>
              </a:xfrm>
              <a:custGeom>
                <a:avLst/>
                <a:gdLst>
                  <a:gd name="T0" fmla="*/ 1404 w 1489"/>
                  <a:gd name="T1" fmla="*/ 125 h 125"/>
                  <a:gd name="T2" fmla="*/ 85 w 1489"/>
                  <a:gd name="T3" fmla="*/ 125 h 125"/>
                  <a:gd name="T4" fmla="*/ 62 w 1489"/>
                  <a:gd name="T5" fmla="*/ 96 h 125"/>
                  <a:gd name="T6" fmla="*/ 20 w 1489"/>
                  <a:gd name="T7" fmla="*/ 32 h 125"/>
                  <a:gd name="T8" fmla="*/ 0 w 1489"/>
                  <a:gd name="T9" fmla="*/ 0 h 125"/>
                  <a:gd name="T10" fmla="*/ 1489 w 1489"/>
                  <a:gd name="T11" fmla="*/ 0 h 125"/>
                  <a:gd name="T12" fmla="*/ 1469 w 1489"/>
                  <a:gd name="T13" fmla="*/ 32 h 125"/>
                  <a:gd name="T14" fmla="*/ 1427 w 1489"/>
                  <a:gd name="T15" fmla="*/ 96 h 125"/>
                  <a:gd name="T16" fmla="*/ 1404 w 148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9" h="125">
                    <a:moveTo>
                      <a:pt x="1404" y="125"/>
                    </a:moveTo>
                    <a:lnTo>
                      <a:pt x="85" y="125"/>
                    </a:lnTo>
                    <a:lnTo>
                      <a:pt x="62" y="96"/>
                    </a:lnTo>
                    <a:lnTo>
                      <a:pt x="20" y="32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69" y="32"/>
                    </a:lnTo>
                    <a:lnTo>
                      <a:pt x="1427" y="96"/>
                    </a:lnTo>
                    <a:lnTo>
                      <a:pt x="1404" y="125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0" name="îšḷïḑe">
                <a:extLst>
                  <a:ext uri="{FF2B5EF4-FFF2-40B4-BE49-F238E27FC236}">
                    <a16:creationId xmlns:a16="http://schemas.microsoft.com/office/drawing/2014/main" id="{27C19477-F2E0-46C2-8B0C-6A8B5040D9B5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25"/>
              </a:xfrm>
              <a:custGeom>
                <a:avLst/>
                <a:gdLst>
                  <a:gd name="T0" fmla="*/ 1381 w 1469"/>
                  <a:gd name="T1" fmla="*/ 125 h 125"/>
                  <a:gd name="T2" fmla="*/ 88 w 1469"/>
                  <a:gd name="T3" fmla="*/ 125 h 125"/>
                  <a:gd name="T4" fmla="*/ 63 w 1469"/>
                  <a:gd name="T5" fmla="*/ 96 h 125"/>
                  <a:gd name="T6" fmla="*/ 19 w 1469"/>
                  <a:gd name="T7" fmla="*/ 33 h 125"/>
                  <a:gd name="T8" fmla="*/ 0 w 1469"/>
                  <a:gd name="T9" fmla="*/ 0 h 125"/>
                  <a:gd name="T10" fmla="*/ 1469 w 1469"/>
                  <a:gd name="T11" fmla="*/ 0 h 125"/>
                  <a:gd name="T12" fmla="*/ 1450 w 1469"/>
                  <a:gd name="T13" fmla="*/ 33 h 125"/>
                  <a:gd name="T14" fmla="*/ 1406 w 1469"/>
                  <a:gd name="T15" fmla="*/ 96 h 125"/>
                  <a:gd name="T16" fmla="*/ 1381 w 146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9" h="125">
                    <a:moveTo>
                      <a:pt x="1381" y="125"/>
                    </a:moveTo>
                    <a:lnTo>
                      <a:pt x="88" y="125"/>
                    </a:lnTo>
                    <a:lnTo>
                      <a:pt x="63" y="96"/>
                    </a:lnTo>
                    <a:lnTo>
                      <a:pt x="19" y="33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50" y="33"/>
                    </a:lnTo>
                    <a:lnTo>
                      <a:pt x="1406" y="96"/>
                    </a:lnTo>
                    <a:lnTo>
                      <a:pt x="1381" y="125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1" name="iŝľiḓe">
                <a:extLst>
                  <a:ext uri="{FF2B5EF4-FFF2-40B4-BE49-F238E27FC236}">
                    <a16:creationId xmlns:a16="http://schemas.microsoft.com/office/drawing/2014/main" id="{46391A3F-63CF-403E-9D60-1329FCB613F9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25"/>
              </a:xfrm>
              <a:custGeom>
                <a:avLst/>
                <a:gdLst>
                  <a:gd name="T0" fmla="*/ 1359 w 1451"/>
                  <a:gd name="T1" fmla="*/ 126 h 126"/>
                  <a:gd name="T2" fmla="*/ 92 w 1451"/>
                  <a:gd name="T3" fmla="*/ 126 h 126"/>
                  <a:gd name="T4" fmla="*/ 67 w 1451"/>
                  <a:gd name="T5" fmla="*/ 96 h 126"/>
                  <a:gd name="T6" fmla="*/ 21 w 1451"/>
                  <a:gd name="T7" fmla="*/ 33 h 126"/>
                  <a:gd name="T8" fmla="*/ 0 w 1451"/>
                  <a:gd name="T9" fmla="*/ 0 h 126"/>
                  <a:gd name="T10" fmla="*/ 1451 w 1451"/>
                  <a:gd name="T11" fmla="*/ 0 h 126"/>
                  <a:gd name="T12" fmla="*/ 1431 w 1451"/>
                  <a:gd name="T13" fmla="*/ 33 h 126"/>
                  <a:gd name="T14" fmla="*/ 1384 w 1451"/>
                  <a:gd name="T15" fmla="*/ 96 h 126"/>
                  <a:gd name="T16" fmla="*/ 1359 w 145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1" h="126">
                    <a:moveTo>
                      <a:pt x="1359" y="126"/>
                    </a:moveTo>
                    <a:lnTo>
                      <a:pt x="92" y="126"/>
                    </a:lnTo>
                    <a:lnTo>
                      <a:pt x="67" y="96"/>
                    </a:lnTo>
                    <a:lnTo>
                      <a:pt x="21" y="33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31" y="33"/>
                    </a:lnTo>
                    <a:lnTo>
                      <a:pt x="1384" y="96"/>
                    </a:lnTo>
                    <a:lnTo>
                      <a:pt x="1359" y="126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2" name="iṣľïḍé">
                <a:extLst>
                  <a:ext uri="{FF2B5EF4-FFF2-40B4-BE49-F238E27FC236}">
                    <a16:creationId xmlns:a16="http://schemas.microsoft.com/office/drawing/2014/main" id="{CD1BA744-0F7E-410C-BE74-C16BC6C00AFA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25"/>
              </a:xfrm>
              <a:custGeom>
                <a:avLst/>
                <a:gdLst>
                  <a:gd name="T0" fmla="*/ 1335 w 1433"/>
                  <a:gd name="T1" fmla="*/ 125 h 125"/>
                  <a:gd name="T2" fmla="*/ 98 w 1433"/>
                  <a:gd name="T3" fmla="*/ 125 h 125"/>
                  <a:gd name="T4" fmla="*/ 71 w 1433"/>
                  <a:gd name="T5" fmla="*/ 96 h 125"/>
                  <a:gd name="T6" fmla="*/ 23 w 1433"/>
                  <a:gd name="T7" fmla="*/ 33 h 125"/>
                  <a:gd name="T8" fmla="*/ 0 w 1433"/>
                  <a:gd name="T9" fmla="*/ 0 h 125"/>
                  <a:gd name="T10" fmla="*/ 1433 w 1433"/>
                  <a:gd name="T11" fmla="*/ 0 h 125"/>
                  <a:gd name="T12" fmla="*/ 1410 w 1433"/>
                  <a:gd name="T13" fmla="*/ 33 h 125"/>
                  <a:gd name="T14" fmla="*/ 1362 w 1433"/>
                  <a:gd name="T15" fmla="*/ 96 h 125"/>
                  <a:gd name="T16" fmla="*/ 1335 w 143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3" h="125">
                    <a:moveTo>
                      <a:pt x="1335" y="125"/>
                    </a:moveTo>
                    <a:lnTo>
                      <a:pt x="98" y="125"/>
                    </a:lnTo>
                    <a:lnTo>
                      <a:pt x="71" y="96"/>
                    </a:lnTo>
                    <a:lnTo>
                      <a:pt x="23" y="33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10" y="33"/>
                    </a:lnTo>
                    <a:lnTo>
                      <a:pt x="1362" y="96"/>
                    </a:lnTo>
                    <a:lnTo>
                      <a:pt x="1335" y="125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3" name="iṡļiḓé">
                <a:extLst>
                  <a:ext uri="{FF2B5EF4-FFF2-40B4-BE49-F238E27FC236}">
                    <a16:creationId xmlns:a16="http://schemas.microsoft.com/office/drawing/2014/main" id="{F6199FC9-06C8-482A-B22E-E2CF469A7932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25"/>
              </a:xfrm>
              <a:custGeom>
                <a:avLst/>
                <a:gdLst>
                  <a:gd name="T0" fmla="*/ 1310 w 1413"/>
                  <a:gd name="T1" fmla="*/ 126 h 126"/>
                  <a:gd name="T2" fmla="*/ 103 w 1413"/>
                  <a:gd name="T3" fmla="*/ 126 h 126"/>
                  <a:gd name="T4" fmla="*/ 74 w 1413"/>
                  <a:gd name="T5" fmla="*/ 97 h 126"/>
                  <a:gd name="T6" fmla="*/ 24 w 1413"/>
                  <a:gd name="T7" fmla="*/ 34 h 126"/>
                  <a:gd name="T8" fmla="*/ 0 w 1413"/>
                  <a:gd name="T9" fmla="*/ 0 h 126"/>
                  <a:gd name="T10" fmla="*/ 1413 w 1413"/>
                  <a:gd name="T11" fmla="*/ 0 h 126"/>
                  <a:gd name="T12" fmla="*/ 1389 w 1413"/>
                  <a:gd name="T13" fmla="*/ 34 h 126"/>
                  <a:gd name="T14" fmla="*/ 1339 w 1413"/>
                  <a:gd name="T15" fmla="*/ 97 h 126"/>
                  <a:gd name="T16" fmla="*/ 1310 w 141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3" h="126">
                    <a:moveTo>
                      <a:pt x="1310" y="126"/>
                    </a:moveTo>
                    <a:lnTo>
                      <a:pt x="103" y="126"/>
                    </a:lnTo>
                    <a:lnTo>
                      <a:pt x="74" y="97"/>
                    </a:lnTo>
                    <a:lnTo>
                      <a:pt x="24" y="34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89" y="34"/>
                    </a:lnTo>
                    <a:lnTo>
                      <a:pt x="1339" y="97"/>
                    </a:lnTo>
                    <a:lnTo>
                      <a:pt x="1310" y="126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4" name="i$liḓé">
                <a:extLst>
                  <a:ext uri="{FF2B5EF4-FFF2-40B4-BE49-F238E27FC236}">
                    <a16:creationId xmlns:a16="http://schemas.microsoft.com/office/drawing/2014/main" id="{F5BBB769-E765-47F7-A59E-3BF5A32C2E37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25"/>
              </a:xfrm>
              <a:custGeom>
                <a:avLst/>
                <a:gdLst>
                  <a:gd name="T0" fmla="*/ 1282 w 1389"/>
                  <a:gd name="T1" fmla="*/ 125 h 125"/>
                  <a:gd name="T2" fmla="*/ 107 w 1389"/>
                  <a:gd name="T3" fmla="*/ 125 h 125"/>
                  <a:gd name="T4" fmla="*/ 77 w 1389"/>
                  <a:gd name="T5" fmla="*/ 95 h 125"/>
                  <a:gd name="T6" fmla="*/ 23 w 1389"/>
                  <a:gd name="T7" fmla="*/ 33 h 125"/>
                  <a:gd name="T8" fmla="*/ 0 w 1389"/>
                  <a:gd name="T9" fmla="*/ 0 h 125"/>
                  <a:gd name="T10" fmla="*/ 1389 w 1389"/>
                  <a:gd name="T11" fmla="*/ 0 h 125"/>
                  <a:gd name="T12" fmla="*/ 1366 w 1389"/>
                  <a:gd name="T13" fmla="*/ 33 h 125"/>
                  <a:gd name="T14" fmla="*/ 1312 w 1389"/>
                  <a:gd name="T15" fmla="*/ 95 h 125"/>
                  <a:gd name="T16" fmla="*/ 1282 w 138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9" h="125">
                    <a:moveTo>
                      <a:pt x="1282" y="125"/>
                    </a:moveTo>
                    <a:lnTo>
                      <a:pt x="107" y="125"/>
                    </a:lnTo>
                    <a:lnTo>
                      <a:pt x="77" y="95"/>
                    </a:lnTo>
                    <a:lnTo>
                      <a:pt x="23" y="33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66" y="33"/>
                    </a:lnTo>
                    <a:lnTo>
                      <a:pt x="1312" y="95"/>
                    </a:lnTo>
                    <a:lnTo>
                      <a:pt x="1282" y="125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5" name="iṥľïḋê">
                <a:extLst>
                  <a:ext uri="{FF2B5EF4-FFF2-40B4-BE49-F238E27FC236}">
                    <a16:creationId xmlns:a16="http://schemas.microsoft.com/office/drawing/2014/main" id="{3C82AFF3-0463-462E-BBC1-7227C82E6EE6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25"/>
              </a:xfrm>
              <a:custGeom>
                <a:avLst/>
                <a:gdLst>
                  <a:gd name="T0" fmla="*/ 1255 w 1367"/>
                  <a:gd name="T1" fmla="*/ 125 h 125"/>
                  <a:gd name="T2" fmla="*/ 112 w 1367"/>
                  <a:gd name="T3" fmla="*/ 125 h 125"/>
                  <a:gd name="T4" fmla="*/ 81 w 1367"/>
                  <a:gd name="T5" fmla="*/ 97 h 125"/>
                  <a:gd name="T6" fmla="*/ 25 w 1367"/>
                  <a:gd name="T7" fmla="*/ 34 h 125"/>
                  <a:gd name="T8" fmla="*/ 0 w 1367"/>
                  <a:gd name="T9" fmla="*/ 0 h 125"/>
                  <a:gd name="T10" fmla="*/ 1367 w 1367"/>
                  <a:gd name="T11" fmla="*/ 0 h 125"/>
                  <a:gd name="T12" fmla="*/ 1342 w 1367"/>
                  <a:gd name="T13" fmla="*/ 34 h 125"/>
                  <a:gd name="T14" fmla="*/ 1286 w 1367"/>
                  <a:gd name="T15" fmla="*/ 97 h 125"/>
                  <a:gd name="T16" fmla="*/ 1255 w 136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7" h="125">
                    <a:moveTo>
                      <a:pt x="1255" y="125"/>
                    </a:moveTo>
                    <a:lnTo>
                      <a:pt x="112" y="125"/>
                    </a:lnTo>
                    <a:lnTo>
                      <a:pt x="81" y="97"/>
                    </a:lnTo>
                    <a:lnTo>
                      <a:pt x="25" y="34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42" y="34"/>
                    </a:lnTo>
                    <a:lnTo>
                      <a:pt x="1286" y="97"/>
                    </a:lnTo>
                    <a:lnTo>
                      <a:pt x="1255" y="125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6" name="îSļidé">
                <a:extLst>
                  <a:ext uri="{FF2B5EF4-FFF2-40B4-BE49-F238E27FC236}">
                    <a16:creationId xmlns:a16="http://schemas.microsoft.com/office/drawing/2014/main" id="{C9717B01-0CD3-4A4A-A795-85AE830AE094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25"/>
              </a:xfrm>
              <a:custGeom>
                <a:avLst/>
                <a:gdLst>
                  <a:gd name="T0" fmla="*/ 1226 w 1345"/>
                  <a:gd name="T1" fmla="*/ 126 h 126"/>
                  <a:gd name="T2" fmla="*/ 119 w 1345"/>
                  <a:gd name="T3" fmla="*/ 126 h 126"/>
                  <a:gd name="T4" fmla="*/ 87 w 1345"/>
                  <a:gd name="T5" fmla="*/ 97 h 126"/>
                  <a:gd name="T6" fmla="*/ 27 w 1345"/>
                  <a:gd name="T7" fmla="*/ 34 h 126"/>
                  <a:gd name="T8" fmla="*/ 0 w 1345"/>
                  <a:gd name="T9" fmla="*/ 0 h 126"/>
                  <a:gd name="T10" fmla="*/ 1345 w 1345"/>
                  <a:gd name="T11" fmla="*/ 0 h 126"/>
                  <a:gd name="T12" fmla="*/ 1318 w 1345"/>
                  <a:gd name="T13" fmla="*/ 34 h 126"/>
                  <a:gd name="T14" fmla="*/ 1258 w 1345"/>
                  <a:gd name="T15" fmla="*/ 97 h 126"/>
                  <a:gd name="T16" fmla="*/ 1226 w 134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5" h="126">
                    <a:moveTo>
                      <a:pt x="1226" y="126"/>
                    </a:moveTo>
                    <a:lnTo>
                      <a:pt x="119" y="126"/>
                    </a:lnTo>
                    <a:lnTo>
                      <a:pt x="87" y="97"/>
                    </a:lnTo>
                    <a:lnTo>
                      <a:pt x="27" y="34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18" y="34"/>
                    </a:lnTo>
                    <a:lnTo>
                      <a:pt x="1258" y="97"/>
                    </a:lnTo>
                    <a:lnTo>
                      <a:pt x="1226" y="126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7" name="íṩliḋe">
                <a:extLst>
                  <a:ext uri="{FF2B5EF4-FFF2-40B4-BE49-F238E27FC236}">
                    <a16:creationId xmlns:a16="http://schemas.microsoft.com/office/drawing/2014/main" id="{3ADB0A6C-D9FE-433E-B6F6-8A40E5A91FBB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25"/>
              </a:xfrm>
              <a:custGeom>
                <a:avLst/>
                <a:gdLst>
                  <a:gd name="T0" fmla="*/ 1195 w 1319"/>
                  <a:gd name="T1" fmla="*/ 125 h 125"/>
                  <a:gd name="T2" fmla="*/ 124 w 1319"/>
                  <a:gd name="T3" fmla="*/ 125 h 125"/>
                  <a:gd name="T4" fmla="*/ 90 w 1319"/>
                  <a:gd name="T5" fmla="*/ 98 h 125"/>
                  <a:gd name="T6" fmla="*/ 29 w 1319"/>
                  <a:gd name="T7" fmla="*/ 34 h 125"/>
                  <a:gd name="T8" fmla="*/ 0 w 1319"/>
                  <a:gd name="T9" fmla="*/ 0 h 125"/>
                  <a:gd name="T10" fmla="*/ 1319 w 1319"/>
                  <a:gd name="T11" fmla="*/ 0 h 125"/>
                  <a:gd name="T12" fmla="*/ 1291 w 1319"/>
                  <a:gd name="T13" fmla="*/ 34 h 125"/>
                  <a:gd name="T14" fmla="*/ 1229 w 1319"/>
                  <a:gd name="T15" fmla="*/ 98 h 125"/>
                  <a:gd name="T16" fmla="*/ 1195 w 131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25">
                    <a:moveTo>
                      <a:pt x="1195" y="125"/>
                    </a:moveTo>
                    <a:lnTo>
                      <a:pt x="124" y="125"/>
                    </a:lnTo>
                    <a:lnTo>
                      <a:pt x="90" y="98"/>
                    </a:lnTo>
                    <a:lnTo>
                      <a:pt x="29" y="34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291" y="34"/>
                    </a:lnTo>
                    <a:lnTo>
                      <a:pt x="1229" y="98"/>
                    </a:lnTo>
                    <a:lnTo>
                      <a:pt x="1195" y="125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8" name="iṣļïḑe">
                <a:extLst>
                  <a:ext uri="{FF2B5EF4-FFF2-40B4-BE49-F238E27FC236}">
                    <a16:creationId xmlns:a16="http://schemas.microsoft.com/office/drawing/2014/main" id="{FBAB6481-40C6-4B4C-856F-0349CD0A123E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25"/>
              </a:xfrm>
              <a:custGeom>
                <a:avLst/>
                <a:gdLst>
                  <a:gd name="T0" fmla="*/ 1161 w 1293"/>
                  <a:gd name="T1" fmla="*/ 127 h 127"/>
                  <a:gd name="T2" fmla="*/ 132 w 1293"/>
                  <a:gd name="T3" fmla="*/ 127 h 127"/>
                  <a:gd name="T4" fmla="*/ 96 w 1293"/>
                  <a:gd name="T5" fmla="*/ 98 h 127"/>
                  <a:gd name="T6" fmla="*/ 30 w 1293"/>
                  <a:gd name="T7" fmla="*/ 35 h 127"/>
                  <a:gd name="T8" fmla="*/ 0 w 1293"/>
                  <a:gd name="T9" fmla="*/ 0 h 127"/>
                  <a:gd name="T10" fmla="*/ 1293 w 1293"/>
                  <a:gd name="T11" fmla="*/ 0 h 127"/>
                  <a:gd name="T12" fmla="*/ 1263 w 1293"/>
                  <a:gd name="T13" fmla="*/ 35 h 127"/>
                  <a:gd name="T14" fmla="*/ 1197 w 1293"/>
                  <a:gd name="T15" fmla="*/ 98 h 127"/>
                  <a:gd name="T16" fmla="*/ 1161 w 1293"/>
                  <a:gd name="T1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3" h="127">
                    <a:moveTo>
                      <a:pt x="1161" y="127"/>
                    </a:moveTo>
                    <a:lnTo>
                      <a:pt x="132" y="127"/>
                    </a:lnTo>
                    <a:lnTo>
                      <a:pt x="96" y="98"/>
                    </a:lnTo>
                    <a:lnTo>
                      <a:pt x="30" y="35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63" y="35"/>
                    </a:lnTo>
                    <a:lnTo>
                      <a:pt x="1197" y="98"/>
                    </a:lnTo>
                    <a:lnTo>
                      <a:pt x="1161" y="127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49" name="iṣ1iḑè">
                <a:extLst>
                  <a:ext uri="{FF2B5EF4-FFF2-40B4-BE49-F238E27FC236}">
                    <a16:creationId xmlns:a16="http://schemas.microsoft.com/office/drawing/2014/main" id="{06068207-C121-4A1A-A982-BD52438EC8F4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25"/>
              </a:xfrm>
              <a:custGeom>
                <a:avLst/>
                <a:gdLst>
                  <a:gd name="T0" fmla="*/ 1128 w 1267"/>
                  <a:gd name="T1" fmla="*/ 125 h 125"/>
                  <a:gd name="T2" fmla="*/ 139 w 1267"/>
                  <a:gd name="T3" fmla="*/ 125 h 125"/>
                  <a:gd name="T4" fmla="*/ 102 w 1267"/>
                  <a:gd name="T5" fmla="*/ 96 h 125"/>
                  <a:gd name="T6" fmla="*/ 32 w 1267"/>
                  <a:gd name="T7" fmla="*/ 34 h 125"/>
                  <a:gd name="T8" fmla="*/ 0 w 1267"/>
                  <a:gd name="T9" fmla="*/ 0 h 125"/>
                  <a:gd name="T10" fmla="*/ 1267 w 1267"/>
                  <a:gd name="T11" fmla="*/ 0 h 125"/>
                  <a:gd name="T12" fmla="*/ 1235 w 1267"/>
                  <a:gd name="T13" fmla="*/ 34 h 125"/>
                  <a:gd name="T14" fmla="*/ 1165 w 1267"/>
                  <a:gd name="T15" fmla="*/ 96 h 125"/>
                  <a:gd name="T16" fmla="*/ 1128 w 126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7" h="125">
                    <a:moveTo>
                      <a:pt x="1128" y="125"/>
                    </a:moveTo>
                    <a:lnTo>
                      <a:pt x="139" y="125"/>
                    </a:lnTo>
                    <a:lnTo>
                      <a:pt x="102" y="96"/>
                    </a:lnTo>
                    <a:lnTo>
                      <a:pt x="32" y="34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35" y="34"/>
                    </a:lnTo>
                    <a:lnTo>
                      <a:pt x="1165" y="96"/>
                    </a:lnTo>
                    <a:lnTo>
                      <a:pt x="1128" y="125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0" name="ïSḻîde">
                <a:extLst>
                  <a:ext uri="{FF2B5EF4-FFF2-40B4-BE49-F238E27FC236}">
                    <a16:creationId xmlns:a16="http://schemas.microsoft.com/office/drawing/2014/main" id="{9D2F63E9-D378-43FC-95B5-EEB8A12C9313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25"/>
              </a:xfrm>
              <a:custGeom>
                <a:avLst/>
                <a:gdLst>
                  <a:gd name="T0" fmla="*/ 1090 w 1237"/>
                  <a:gd name="T1" fmla="*/ 126 h 126"/>
                  <a:gd name="T2" fmla="*/ 147 w 1237"/>
                  <a:gd name="T3" fmla="*/ 126 h 126"/>
                  <a:gd name="T4" fmla="*/ 107 w 1237"/>
                  <a:gd name="T5" fmla="*/ 98 h 126"/>
                  <a:gd name="T6" fmla="*/ 34 w 1237"/>
                  <a:gd name="T7" fmla="*/ 35 h 126"/>
                  <a:gd name="T8" fmla="*/ 0 w 1237"/>
                  <a:gd name="T9" fmla="*/ 0 h 126"/>
                  <a:gd name="T10" fmla="*/ 1237 w 1237"/>
                  <a:gd name="T11" fmla="*/ 0 h 126"/>
                  <a:gd name="T12" fmla="*/ 1203 w 1237"/>
                  <a:gd name="T13" fmla="*/ 35 h 126"/>
                  <a:gd name="T14" fmla="*/ 1130 w 1237"/>
                  <a:gd name="T15" fmla="*/ 98 h 126"/>
                  <a:gd name="T16" fmla="*/ 1090 w 123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7" h="126">
                    <a:moveTo>
                      <a:pt x="1090" y="126"/>
                    </a:moveTo>
                    <a:lnTo>
                      <a:pt x="147" y="126"/>
                    </a:lnTo>
                    <a:lnTo>
                      <a:pt x="107" y="98"/>
                    </a:lnTo>
                    <a:lnTo>
                      <a:pt x="34" y="35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03" y="35"/>
                    </a:lnTo>
                    <a:lnTo>
                      <a:pt x="1130" y="98"/>
                    </a:lnTo>
                    <a:lnTo>
                      <a:pt x="1090" y="126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1" name="ïṡľíḍè">
                <a:extLst>
                  <a:ext uri="{FF2B5EF4-FFF2-40B4-BE49-F238E27FC236}">
                    <a16:creationId xmlns:a16="http://schemas.microsoft.com/office/drawing/2014/main" id="{A31DD616-8548-4771-9CBE-F187CB5447D1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25"/>
              </a:xfrm>
              <a:custGeom>
                <a:avLst/>
                <a:gdLst>
                  <a:gd name="T0" fmla="*/ 1052 w 1209"/>
                  <a:gd name="T1" fmla="*/ 125 h 125"/>
                  <a:gd name="T2" fmla="*/ 157 w 1209"/>
                  <a:gd name="T3" fmla="*/ 125 h 125"/>
                  <a:gd name="T4" fmla="*/ 115 w 1209"/>
                  <a:gd name="T5" fmla="*/ 98 h 125"/>
                  <a:gd name="T6" fmla="*/ 36 w 1209"/>
                  <a:gd name="T7" fmla="*/ 35 h 125"/>
                  <a:gd name="T8" fmla="*/ 0 w 1209"/>
                  <a:gd name="T9" fmla="*/ 0 h 125"/>
                  <a:gd name="T10" fmla="*/ 1209 w 1209"/>
                  <a:gd name="T11" fmla="*/ 0 h 125"/>
                  <a:gd name="T12" fmla="*/ 1173 w 1209"/>
                  <a:gd name="T13" fmla="*/ 35 h 125"/>
                  <a:gd name="T14" fmla="*/ 1094 w 1209"/>
                  <a:gd name="T15" fmla="*/ 98 h 125"/>
                  <a:gd name="T16" fmla="*/ 1052 w 120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9" h="125">
                    <a:moveTo>
                      <a:pt x="1052" y="125"/>
                    </a:moveTo>
                    <a:lnTo>
                      <a:pt x="157" y="125"/>
                    </a:lnTo>
                    <a:lnTo>
                      <a:pt x="115" y="98"/>
                    </a:lnTo>
                    <a:lnTo>
                      <a:pt x="36" y="35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73" y="35"/>
                    </a:lnTo>
                    <a:lnTo>
                      <a:pt x="1094" y="98"/>
                    </a:lnTo>
                    <a:lnTo>
                      <a:pt x="1052" y="125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2" name="ïsliḓè">
                <a:extLst>
                  <a:ext uri="{FF2B5EF4-FFF2-40B4-BE49-F238E27FC236}">
                    <a16:creationId xmlns:a16="http://schemas.microsoft.com/office/drawing/2014/main" id="{7EA943EA-D347-46EF-B7F6-3EE67A16E406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26"/>
              </a:xfrm>
              <a:custGeom>
                <a:avLst/>
                <a:gdLst>
                  <a:gd name="T0" fmla="*/ 1009 w 1175"/>
                  <a:gd name="T1" fmla="*/ 126 h 126"/>
                  <a:gd name="T2" fmla="*/ 166 w 1175"/>
                  <a:gd name="T3" fmla="*/ 126 h 126"/>
                  <a:gd name="T4" fmla="*/ 121 w 1175"/>
                  <a:gd name="T5" fmla="*/ 99 h 126"/>
                  <a:gd name="T6" fmla="*/ 38 w 1175"/>
                  <a:gd name="T7" fmla="*/ 36 h 126"/>
                  <a:gd name="T8" fmla="*/ 0 w 1175"/>
                  <a:gd name="T9" fmla="*/ 0 h 126"/>
                  <a:gd name="T10" fmla="*/ 1175 w 1175"/>
                  <a:gd name="T11" fmla="*/ 0 h 126"/>
                  <a:gd name="T12" fmla="*/ 1137 w 1175"/>
                  <a:gd name="T13" fmla="*/ 36 h 126"/>
                  <a:gd name="T14" fmla="*/ 1054 w 1175"/>
                  <a:gd name="T15" fmla="*/ 99 h 126"/>
                  <a:gd name="T16" fmla="*/ 1009 w 117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5" h="126">
                    <a:moveTo>
                      <a:pt x="1009" y="126"/>
                    </a:moveTo>
                    <a:lnTo>
                      <a:pt x="166" y="126"/>
                    </a:lnTo>
                    <a:lnTo>
                      <a:pt x="121" y="99"/>
                    </a:lnTo>
                    <a:lnTo>
                      <a:pt x="38" y="36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37" y="36"/>
                    </a:lnTo>
                    <a:lnTo>
                      <a:pt x="1054" y="99"/>
                    </a:lnTo>
                    <a:lnTo>
                      <a:pt x="1009" y="126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3" name="îs1ïďe">
                <a:extLst>
                  <a:ext uri="{FF2B5EF4-FFF2-40B4-BE49-F238E27FC236}">
                    <a16:creationId xmlns:a16="http://schemas.microsoft.com/office/drawing/2014/main" id="{690CC559-65F9-4705-9A60-89CBE98373B1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25"/>
              </a:xfrm>
              <a:custGeom>
                <a:avLst/>
                <a:gdLst>
                  <a:gd name="T0" fmla="*/ 964 w 1143"/>
                  <a:gd name="T1" fmla="*/ 126 h 126"/>
                  <a:gd name="T2" fmla="*/ 179 w 1143"/>
                  <a:gd name="T3" fmla="*/ 126 h 126"/>
                  <a:gd name="T4" fmla="*/ 131 w 1143"/>
                  <a:gd name="T5" fmla="*/ 99 h 126"/>
                  <a:gd name="T6" fmla="*/ 41 w 1143"/>
                  <a:gd name="T7" fmla="*/ 36 h 126"/>
                  <a:gd name="T8" fmla="*/ 0 w 1143"/>
                  <a:gd name="T9" fmla="*/ 0 h 126"/>
                  <a:gd name="T10" fmla="*/ 1143 w 1143"/>
                  <a:gd name="T11" fmla="*/ 0 h 126"/>
                  <a:gd name="T12" fmla="*/ 1102 w 1143"/>
                  <a:gd name="T13" fmla="*/ 36 h 126"/>
                  <a:gd name="T14" fmla="*/ 1012 w 1143"/>
                  <a:gd name="T15" fmla="*/ 99 h 126"/>
                  <a:gd name="T16" fmla="*/ 964 w 114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3" h="126">
                    <a:moveTo>
                      <a:pt x="964" y="126"/>
                    </a:moveTo>
                    <a:lnTo>
                      <a:pt x="179" y="126"/>
                    </a:lnTo>
                    <a:lnTo>
                      <a:pt x="131" y="99"/>
                    </a:lnTo>
                    <a:lnTo>
                      <a:pt x="41" y="36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02" y="36"/>
                    </a:lnTo>
                    <a:lnTo>
                      <a:pt x="1012" y="99"/>
                    </a:lnTo>
                    <a:lnTo>
                      <a:pt x="964" y="126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4" name="iśḻíḑé">
                <a:extLst>
                  <a:ext uri="{FF2B5EF4-FFF2-40B4-BE49-F238E27FC236}">
                    <a16:creationId xmlns:a16="http://schemas.microsoft.com/office/drawing/2014/main" id="{73167EB1-B6BF-40B3-A3F0-B473CABAE20E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25"/>
              </a:xfrm>
              <a:custGeom>
                <a:avLst/>
                <a:gdLst>
                  <a:gd name="T0" fmla="*/ 915 w 1107"/>
                  <a:gd name="T1" fmla="*/ 125 h 125"/>
                  <a:gd name="T2" fmla="*/ 192 w 1107"/>
                  <a:gd name="T3" fmla="*/ 125 h 125"/>
                  <a:gd name="T4" fmla="*/ 140 w 1107"/>
                  <a:gd name="T5" fmla="*/ 100 h 125"/>
                  <a:gd name="T6" fmla="*/ 44 w 1107"/>
                  <a:gd name="T7" fmla="*/ 37 h 125"/>
                  <a:gd name="T8" fmla="*/ 0 w 1107"/>
                  <a:gd name="T9" fmla="*/ 0 h 125"/>
                  <a:gd name="T10" fmla="*/ 1107 w 1107"/>
                  <a:gd name="T11" fmla="*/ 0 h 125"/>
                  <a:gd name="T12" fmla="*/ 1063 w 1107"/>
                  <a:gd name="T13" fmla="*/ 37 h 125"/>
                  <a:gd name="T14" fmla="*/ 967 w 1107"/>
                  <a:gd name="T15" fmla="*/ 100 h 125"/>
                  <a:gd name="T16" fmla="*/ 915 w 110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125">
                    <a:moveTo>
                      <a:pt x="915" y="125"/>
                    </a:moveTo>
                    <a:lnTo>
                      <a:pt x="192" y="125"/>
                    </a:lnTo>
                    <a:lnTo>
                      <a:pt x="140" y="100"/>
                    </a:lnTo>
                    <a:lnTo>
                      <a:pt x="44" y="37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63" y="37"/>
                    </a:lnTo>
                    <a:lnTo>
                      <a:pt x="967" y="100"/>
                    </a:lnTo>
                    <a:lnTo>
                      <a:pt x="915" y="125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5" name="ïṩľíḍe">
                <a:extLst>
                  <a:ext uri="{FF2B5EF4-FFF2-40B4-BE49-F238E27FC236}">
                    <a16:creationId xmlns:a16="http://schemas.microsoft.com/office/drawing/2014/main" id="{FB465A11-91B1-442C-B3FD-5380C9D8CA16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25"/>
              </a:xfrm>
              <a:custGeom>
                <a:avLst/>
                <a:gdLst>
                  <a:gd name="T0" fmla="*/ 861 w 1071"/>
                  <a:gd name="T1" fmla="*/ 126 h 126"/>
                  <a:gd name="T2" fmla="*/ 210 w 1071"/>
                  <a:gd name="T3" fmla="*/ 126 h 126"/>
                  <a:gd name="T4" fmla="*/ 153 w 1071"/>
                  <a:gd name="T5" fmla="*/ 101 h 126"/>
                  <a:gd name="T6" fmla="*/ 48 w 1071"/>
                  <a:gd name="T7" fmla="*/ 38 h 126"/>
                  <a:gd name="T8" fmla="*/ 0 w 1071"/>
                  <a:gd name="T9" fmla="*/ 0 h 126"/>
                  <a:gd name="T10" fmla="*/ 1071 w 1071"/>
                  <a:gd name="T11" fmla="*/ 0 h 126"/>
                  <a:gd name="T12" fmla="*/ 1023 w 1071"/>
                  <a:gd name="T13" fmla="*/ 38 h 126"/>
                  <a:gd name="T14" fmla="*/ 918 w 1071"/>
                  <a:gd name="T15" fmla="*/ 101 h 126"/>
                  <a:gd name="T16" fmla="*/ 861 w 107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126">
                    <a:moveTo>
                      <a:pt x="861" y="126"/>
                    </a:moveTo>
                    <a:lnTo>
                      <a:pt x="210" y="126"/>
                    </a:lnTo>
                    <a:lnTo>
                      <a:pt x="153" y="101"/>
                    </a:lnTo>
                    <a:lnTo>
                      <a:pt x="48" y="38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23" y="38"/>
                    </a:lnTo>
                    <a:lnTo>
                      <a:pt x="918" y="101"/>
                    </a:lnTo>
                    <a:lnTo>
                      <a:pt x="861" y="126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6" name="îṣľïḋê">
                <a:extLst>
                  <a:ext uri="{FF2B5EF4-FFF2-40B4-BE49-F238E27FC236}">
                    <a16:creationId xmlns:a16="http://schemas.microsoft.com/office/drawing/2014/main" id="{2619624E-124E-4834-8BAB-3C9B48AEF116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25"/>
              </a:xfrm>
              <a:custGeom>
                <a:avLst/>
                <a:gdLst>
                  <a:gd name="T0" fmla="*/ 801 w 1031"/>
                  <a:gd name="T1" fmla="*/ 126 h 126"/>
                  <a:gd name="T2" fmla="*/ 230 w 1031"/>
                  <a:gd name="T3" fmla="*/ 126 h 126"/>
                  <a:gd name="T4" fmla="*/ 199 w 1031"/>
                  <a:gd name="T5" fmla="*/ 114 h 126"/>
                  <a:gd name="T6" fmla="*/ 138 w 1031"/>
                  <a:gd name="T7" fmla="*/ 87 h 126"/>
                  <a:gd name="T8" fmla="*/ 81 w 1031"/>
                  <a:gd name="T9" fmla="*/ 55 h 126"/>
                  <a:gd name="T10" fmla="*/ 26 w 1031"/>
                  <a:gd name="T11" fmla="*/ 19 h 126"/>
                  <a:gd name="T12" fmla="*/ 0 w 1031"/>
                  <a:gd name="T13" fmla="*/ 0 h 126"/>
                  <a:gd name="T14" fmla="*/ 1031 w 1031"/>
                  <a:gd name="T15" fmla="*/ 0 h 126"/>
                  <a:gd name="T16" fmla="*/ 1005 w 1031"/>
                  <a:gd name="T17" fmla="*/ 19 h 126"/>
                  <a:gd name="T18" fmla="*/ 950 w 1031"/>
                  <a:gd name="T19" fmla="*/ 55 h 126"/>
                  <a:gd name="T20" fmla="*/ 893 w 1031"/>
                  <a:gd name="T21" fmla="*/ 87 h 126"/>
                  <a:gd name="T22" fmla="*/ 832 w 1031"/>
                  <a:gd name="T23" fmla="*/ 114 h 126"/>
                  <a:gd name="T24" fmla="*/ 801 w 1031"/>
                  <a:gd name="T2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1" h="126">
                    <a:moveTo>
                      <a:pt x="801" y="126"/>
                    </a:moveTo>
                    <a:lnTo>
                      <a:pt x="230" y="126"/>
                    </a:lnTo>
                    <a:lnTo>
                      <a:pt x="199" y="114"/>
                    </a:lnTo>
                    <a:lnTo>
                      <a:pt x="138" y="87"/>
                    </a:lnTo>
                    <a:lnTo>
                      <a:pt x="81" y="55"/>
                    </a:lnTo>
                    <a:lnTo>
                      <a:pt x="26" y="19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1005" y="19"/>
                    </a:lnTo>
                    <a:lnTo>
                      <a:pt x="950" y="55"/>
                    </a:lnTo>
                    <a:lnTo>
                      <a:pt x="893" y="87"/>
                    </a:lnTo>
                    <a:lnTo>
                      <a:pt x="832" y="114"/>
                    </a:lnTo>
                    <a:lnTo>
                      <a:pt x="801" y="126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7" name="ïṧlíďé">
                <a:extLst>
                  <a:ext uri="{FF2B5EF4-FFF2-40B4-BE49-F238E27FC236}">
                    <a16:creationId xmlns:a16="http://schemas.microsoft.com/office/drawing/2014/main" id="{846F30EC-B6E5-4B1A-807C-FB1FE7302EFE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25"/>
              </a:xfrm>
              <a:custGeom>
                <a:avLst/>
                <a:gdLst>
                  <a:gd name="T0" fmla="*/ 732 w 989"/>
                  <a:gd name="T1" fmla="*/ 126 h 126"/>
                  <a:gd name="T2" fmla="*/ 257 w 989"/>
                  <a:gd name="T3" fmla="*/ 126 h 126"/>
                  <a:gd name="T4" fmla="*/ 222 w 989"/>
                  <a:gd name="T5" fmla="*/ 114 h 126"/>
                  <a:gd name="T6" fmla="*/ 155 w 989"/>
                  <a:gd name="T7" fmla="*/ 89 h 126"/>
                  <a:gd name="T8" fmla="*/ 91 w 989"/>
                  <a:gd name="T9" fmla="*/ 57 h 126"/>
                  <a:gd name="T10" fmla="*/ 29 w 989"/>
                  <a:gd name="T11" fmla="*/ 20 h 126"/>
                  <a:gd name="T12" fmla="*/ 0 w 989"/>
                  <a:gd name="T13" fmla="*/ 0 h 126"/>
                  <a:gd name="T14" fmla="*/ 989 w 989"/>
                  <a:gd name="T15" fmla="*/ 0 h 126"/>
                  <a:gd name="T16" fmla="*/ 960 w 989"/>
                  <a:gd name="T17" fmla="*/ 20 h 126"/>
                  <a:gd name="T18" fmla="*/ 898 w 989"/>
                  <a:gd name="T19" fmla="*/ 57 h 126"/>
                  <a:gd name="T20" fmla="*/ 834 w 989"/>
                  <a:gd name="T21" fmla="*/ 89 h 126"/>
                  <a:gd name="T22" fmla="*/ 767 w 989"/>
                  <a:gd name="T23" fmla="*/ 114 h 126"/>
                  <a:gd name="T24" fmla="*/ 732 w 989"/>
                  <a:gd name="T2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9" h="126">
                    <a:moveTo>
                      <a:pt x="732" y="126"/>
                    </a:moveTo>
                    <a:lnTo>
                      <a:pt x="257" y="126"/>
                    </a:lnTo>
                    <a:lnTo>
                      <a:pt x="222" y="114"/>
                    </a:lnTo>
                    <a:lnTo>
                      <a:pt x="155" y="89"/>
                    </a:lnTo>
                    <a:lnTo>
                      <a:pt x="91" y="57"/>
                    </a:lnTo>
                    <a:lnTo>
                      <a:pt x="29" y="20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60" y="20"/>
                    </a:lnTo>
                    <a:lnTo>
                      <a:pt x="898" y="57"/>
                    </a:lnTo>
                    <a:lnTo>
                      <a:pt x="834" y="89"/>
                    </a:lnTo>
                    <a:lnTo>
                      <a:pt x="767" y="114"/>
                    </a:lnTo>
                    <a:lnTo>
                      <a:pt x="732" y="126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8" name="îSḻîḑè">
                <a:extLst>
                  <a:ext uri="{FF2B5EF4-FFF2-40B4-BE49-F238E27FC236}">
                    <a16:creationId xmlns:a16="http://schemas.microsoft.com/office/drawing/2014/main" id="{A80DA211-89B6-4337-B1D6-DF9303FACEE0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25"/>
              </a:xfrm>
              <a:custGeom>
                <a:avLst/>
                <a:gdLst>
                  <a:gd name="T0" fmla="*/ 646 w 943"/>
                  <a:gd name="T1" fmla="*/ 125 h 125"/>
                  <a:gd name="T2" fmla="*/ 297 w 943"/>
                  <a:gd name="T3" fmla="*/ 125 h 125"/>
                  <a:gd name="T4" fmla="*/ 257 w 943"/>
                  <a:gd name="T5" fmla="*/ 116 h 125"/>
                  <a:gd name="T6" fmla="*/ 179 w 943"/>
                  <a:gd name="T7" fmla="*/ 91 h 125"/>
                  <a:gd name="T8" fmla="*/ 104 w 943"/>
                  <a:gd name="T9" fmla="*/ 59 h 125"/>
                  <a:gd name="T10" fmla="*/ 33 w 943"/>
                  <a:gd name="T11" fmla="*/ 21 h 125"/>
                  <a:gd name="T12" fmla="*/ 0 w 943"/>
                  <a:gd name="T13" fmla="*/ 0 h 125"/>
                  <a:gd name="T14" fmla="*/ 943 w 943"/>
                  <a:gd name="T15" fmla="*/ 0 h 125"/>
                  <a:gd name="T16" fmla="*/ 910 w 943"/>
                  <a:gd name="T17" fmla="*/ 21 h 125"/>
                  <a:gd name="T18" fmla="*/ 839 w 943"/>
                  <a:gd name="T19" fmla="*/ 59 h 125"/>
                  <a:gd name="T20" fmla="*/ 764 w 943"/>
                  <a:gd name="T21" fmla="*/ 91 h 125"/>
                  <a:gd name="T22" fmla="*/ 686 w 943"/>
                  <a:gd name="T23" fmla="*/ 116 h 125"/>
                  <a:gd name="T24" fmla="*/ 646 w 94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3" h="125">
                    <a:moveTo>
                      <a:pt x="646" y="125"/>
                    </a:moveTo>
                    <a:lnTo>
                      <a:pt x="297" y="125"/>
                    </a:lnTo>
                    <a:lnTo>
                      <a:pt x="257" y="116"/>
                    </a:lnTo>
                    <a:lnTo>
                      <a:pt x="179" y="91"/>
                    </a:lnTo>
                    <a:lnTo>
                      <a:pt x="104" y="59"/>
                    </a:lnTo>
                    <a:lnTo>
                      <a:pt x="33" y="21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10" y="21"/>
                    </a:lnTo>
                    <a:lnTo>
                      <a:pt x="839" y="59"/>
                    </a:lnTo>
                    <a:lnTo>
                      <a:pt x="764" y="91"/>
                    </a:lnTo>
                    <a:lnTo>
                      <a:pt x="686" y="116"/>
                    </a:lnTo>
                    <a:lnTo>
                      <a:pt x="646" y="125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59" name="íṧ1ïḑê">
                <a:extLst>
                  <a:ext uri="{FF2B5EF4-FFF2-40B4-BE49-F238E27FC236}">
                    <a16:creationId xmlns:a16="http://schemas.microsoft.com/office/drawing/2014/main" id="{FB057069-51CD-4C69-A136-63B0E45B539B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25"/>
              </a:xfrm>
              <a:custGeom>
                <a:avLst/>
                <a:gdLst>
                  <a:gd name="T0" fmla="*/ 513 w 897"/>
                  <a:gd name="T1" fmla="*/ 125 h 125"/>
                  <a:gd name="T2" fmla="*/ 384 w 897"/>
                  <a:gd name="T3" fmla="*/ 125 h 125"/>
                  <a:gd name="T4" fmla="*/ 331 w 897"/>
                  <a:gd name="T5" fmla="*/ 120 h 125"/>
                  <a:gd name="T6" fmla="*/ 231 w 897"/>
                  <a:gd name="T7" fmla="*/ 101 h 125"/>
                  <a:gd name="T8" fmla="*/ 134 w 897"/>
                  <a:gd name="T9" fmla="*/ 69 h 125"/>
                  <a:gd name="T10" fmla="*/ 44 w 897"/>
                  <a:gd name="T11" fmla="*/ 26 h 125"/>
                  <a:gd name="T12" fmla="*/ 0 w 897"/>
                  <a:gd name="T13" fmla="*/ 0 h 125"/>
                  <a:gd name="T14" fmla="*/ 897 w 897"/>
                  <a:gd name="T15" fmla="*/ 0 h 125"/>
                  <a:gd name="T16" fmla="*/ 853 w 897"/>
                  <a:gd name="T17" fmla="*/ 26 h 125"/>
                  <a:gd name="T18" fmla="*/ 763 w 897"/>
                  <a:gd name="T19" fmla="*/ 69 h 125"/>
                  <a:gd name="T20" fmla="*/ 666 w 897"/>
                  <a:gd name="T21" fmla="*/ 101 h 125"/>
                  <a:gd name="T22" fmla="*/ 566 w 897"/>
                  <a:gd name="T23" fmla="*/ 120 h 125"/>
                  <a:gd name="T24" fmla="*/ 513 w 897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97" h="125">
                    <a:moveTo>
                      <a:pt x="513" y="125"/>
                    </a:moveTo>
                    <a:lnTo>
                      <a:pt x="384" y="125"/>
                    </a:lnTo>
                    <a:lnTo>
                      <a:pt x="331" y="120"/>
                    </a:lnTo>
                    <a:lnTo>
                      <a:pt x="231" y="101"/>
                    </a:lnTo>
                    <a:lnTo>
                      <a:pt x="134" y="69"/>
                    </a:lnTo>
                    <a:lnTo>
                      <a:pt x="44" y="26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53" y="26"/>
                    </a:lnTo>
                    <a:lnTo>
                      <a:pt x="763" y="69"/>
                    </a:lnTo>
                    <a:lnTo>
                      <a:pt x="666" y="101"/>
                    </a:lnTo>
                    <a:lnTo>
                      <a:pt x="566" y="120"/>
                    </a:lnTo>
                    <a:lnTo>
                      <a:pt x="513" y="125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0" name="iṡḷîḑê">
                <a:extLst>
                  <a:ext uri="{FF2B5EF4-FFF2-40B4-BE49-F238E27FC236}">
                    <a16:creationId xmlns:a16="http://schemas.microsoft.com/office/drawing/2014/main" id="{955282B9-215C-4D2E-9BBB-F0815BB28780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23"/>
              </a:xfrm>
              <a:custGeom>
                <a:avLst/>
                <a:gdLst>
                  <a:gd name="T0" fmla="*/ 0 w 843"/>
                  <a:gd name="T1" fmla="*/ 0 h 113"/>
                  <a:gd name="T2" fmla="*/ 843 w 843"/>
                  <a:gd name="T3" fmla="*/ 0 h 113"/>
                  <a:gd name="T4" fmla="*/ 796 w 843"/>
                  <a:gd name="T5" fmla="*/ 26 h 113"/>
                  <a:gd name="T6" fmla="*/ 696 w 843"/>
                  <a:gd name="T7" fmla="*/ 68 h 113"/>
                  <a:gd name="T8" fmla="*/ 590 w 843"/>
                  <a:gd name="T9" fmla="*/ 97 h 113"/>
                  <a:gd name="T10" fmla="*/ 479 w 843"/>
                  <a:gd name="T11" fmla="*/ 111 h 113"/>
                  <a:gd name="T12" fmla="*/ 422 w 843"/>
                  <a:gd name="T13" fmla="*/ 113 h 113"/>
                  <a:gd name="T14" fmla="*/ 364 w 843"/>
                  <a:gd name="T15" fmla="*/ 111 h 113"/>
                  <a:gd name="T16" fmla="*/ 253 w 843"/>
                  <a:gd name="T17" fmla="*/ 97 h 113"/>
                  <a:gd name="T18" fmla="*/ 147 w 843"/>
                  <a:gd name="T19" fmla="*/ 68 h 113"/>
                  <a:gd name="T20" fmla="*/ 47 w 843"/>
                  <a:gd name="T21" fmla="*/ 26 h 113"/>
                  <a:gd name="T22" fmla="*/ 0 w 843"/>
                  <a:gd name="T23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843" h="113">
                    <a:moveTo>
                      <a:pt x="0" y="0"/>
                    </a:moveTo>
                    <a:lnTo>
                      <a:pt x="843" y="0"/>
                    </a:lnTo>
                    <a:lnTo>
                      <a:pt x="796" y="26"/>
                    </a:lnTo>
                    <a:lnTo>
                      <a:pt x="696" y="68"/>
                    </a:lnTo>
                    <a:lnTo>
                      <a:pt x="590" y="97"/>
                    </a:lnTo>
                    <a:lnTo>
                      <a:pt x="479" y="111"/>
                    </a:lnTo>
                    <a:lnTo>
                      <a:pt x="422" y="113"/>
                    </a:lnTo>
                    <a:lnTo>
                      <a:pt x="364" y="111"/>
                    </a:lnTo>
                    <a:lnTo>
                      <a:pt x="253" y="97"/>
                    </a:lnTo>
                    <a:lnTo>
                      <a:pt x="147" y="68"/>
                    </a:lnTo>
                    <a:lnTo>
                      <a:pt x="47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1" name="ïṣḷiḍe">
                <a:extLst>
                  <a:ext uri="{FF2B5EF4-FFF2-40B4-BE49-F238E27FC236}">
                    <a16:creationId xmlns:a16="http://schemas.microsoft.com/office/drawing/2014/main" id="{AA800DF9-F378-412E-9588-E2795BD6A93E}"/>
                  </a:ext>
                </a:extLst>
              </p:cNvPr>
              <p:cNvSpPr/>
              <p:nvPr/>
            </p:nvSpPr>
            <p:spPr bwMode="auto">
              <a:xfrm>
                <a:off x="1832" y="1869"/>
                <a:ext cx="178" cy="25"/>
              </a:xfrm>
              <a:custGeom>
                <a:avLst/>
                <a:gdLst>
                  <a:gd name="T0" fmla="*/ 887 w 887"/>
                  <a:gd name="T1" fmla="*/ 125 h 125"/>
                  <a:gd name="T2" fmla="*/ 0 w 887"/>
                  <a:gd name="T3" fmla="*/ 125 h 125"/>
                  <a:gd name="T4" fmla="*/ 49 w 887"/>
                  <a:gd name="T5" fmla="*/ 96 h 125"/>
                  <a:gd name="T6" fmla="*/ 154 w 887"/>
                  <a:gd name="T7" fmla="*/ 50 h 125"/>
                  <a:gd name="T8" fmla="*/ 265 w 887"/>
                  <a:gd name="T9" fmla="*/ 18 h 125"/>
                  <a:gd name="T10" fmla="*/ 382 w 887"/>
                  <a:gd name="T11" fmla="*/ 2 h 125"/>
                  <a:gd name="T12" fmla="*/ 442 w 887"/>
                  <a:gd name="T13" fmla="*/ 0 h 125"/>
                  <a:gd name="T14" fmla="*/ 445 w 887"/>
                  <a:gd name="T15" fmla="*/ 0 h 125"/>
                  <a:gd name="T16" fmla="*/ 505 w 887"/>
                  <a:gd name="T17" fmla="*/ 2 h 125"/>
                  <a:gd name="T18" fmla="*/ 622 w 887"/>
                  <a:gd name="T19" fmla="*/ 18 h 125"/>
                  <a:gd name="T20" fmla="*/ 733 w 887"/>
                  <a:gd name="T21" fmla="*/ 50 h 125"/>
                  <a:gd name="T22" fmla="*/ 838 w 887"/>
                  <a:gd name="T23" fmla="*/ 96 h 125"/>
                  <a:gd name="T24" fmla="*/ 887 w 887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7" h="125">
                    <a:moveTo>
                      <a:pt x="887" y="125"/>
                    </a:moveTo>
                    <a:lnTo>
                      <a:pt x="0" y="125"/>
                    </a:lnTo>
                    <a:lnTo>
                      <a:pt x="49" y="96"/>
                    </a:lnTo>
                    <a:lnTo>
                      <a:pt x="154" y="50"/>
                    </a:lnTo>
                    <a:lnTo>
                      <a:pt x="265" y="18"/>
                    </a:lnTo>
                    <a:lnTo>
                      <a:pt x="382" y="2"/>
                    </a:lnTo>
                    <a:lnTo>
                      <a:pt x="442" y="0"/>
                    </a:lnTo>
                    <a:lnTo>
                      <a:pt x="445" y="0"/>
                    </a:lnTo>
                    <a:lnTo>
                      <a:pt x="505" y="2"/>
                    </a:lnTo>
                    <a:lnTo>
                      <a:pt x="622" y="18"/>
                    </a:lnTo>
                    <a:lnTo>
                      <a:pt x="733" y="50"/>
                    </a:lnTo>
                    <a:lnTo>
                      <a:pt x="838" y="96"/>
                    </a:lnTo>
                    <a:lnTo>
                      <a:pt x="887" y="125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2" name="ïṥḻide">
                <a:extLst>
                  <a:ext uri="{FF2B5EF4-FFF2-40B4-BE49-F238E27FC236}">
                    <a16:creationId xmlns:a16="http://schemas.microsoft.com/office/drawing/2014/main" id="{36658FA5-FD44-429B-BDE8-1FF30EC23604}"/>
                  </a:ext>
                </a:extLst>
              </p:cNvPr>
              <p:cNvSpPr/>
              <p:nvPr/>
            </p:nvSpPr>
            <p:spPr bwMode="auto">
              <a:xfrm>
                <a:off x="1832" y="1872"/>
                <a:ext cx="178" cy="22"/>
              </a:xfrm>
              <a:custGeom>
                <a:avLst/>
                <a:gdLst>
                  <a:gd name="T0" fmla="*/ 281 w 887"/>
                  <a:gd name="T1" fmla="*/ 0 h 110"/>
                  <a:gd name="T2" fmla="*/ 606 w 887"/>
                  <a:gd name="T3" fmla="*/ 0 h 110"/>
                  <a:gd name="T4" fmla="*/ 644 w 887"/>
                  <a:gd name="T5" fmla="*/ 8 h 110"/>
                  <a:gd name="T6" fmla="*/ 718 w 887"/>
                  <a:gd name="T7" fmla="*/ 30 h 110"/>
                  <a:gd name="T8" fmla="*/ 788 w 887"/>
                  <a:gd name="T9" fmla="*/ 58 h 110"/>
                  <a:gd name="T10" fmla="*/ 856 w 887"/>
                  <a:gd name="T11" fmla="*/ 92 h 110"/>
                  <a:gd name="T12" fmla="*/ 887 w 887"/>
                  <a:gd name="T13" fmla="*/ 110 h 110"/>
                  <a:gd name="T14" fmla="*/ 0 w 887"/>
                  <a:gd name="T15" fmla="*/ 110 h 110"/>
                  <a:gd name="T16" fmla="*/ 31 w 887"/>
                  <a:gd name="T17" fmla="*/ 92 h 110"/>
                  <a:gd name="T18" fmla="*/ 99 w 887"/>
                  <a:gd name="T19" fmla="*/ 58 h 110"/>
                  <a:gd name="T20" fmla="*/ 169 w 887"/>
                  <a:gd name="T21" fmla="*/ 30 h 110"/>
                  <a:gd name="T22" fmla="*/ 243 w 887"/>
                  <a:gd name="T23" fmla="*/ 8 h 110"/>
                  <a:gd name="T24" fmla="*/ 281 w 887"/>
                  <a:gd name="T2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7" h="110">
                    <a:moveTo>
                      <a:pt x="281" y="0"/>
                    </a:moveTo>
                    <a:lnTo>
                      <a:pt x="606" y="0"/>
                    </a:lnTo>
                    <a:lnTo>
                      <a:pt x="644" y="8"/>
                    </a:lnTo>
                    <a:lnTo>
                      <a:pt x="718" y="30"/>
                    </a:lnTo>
                    <a:lnTo>
                      <a:pt x="788" y="58"/>
                    </a:lnTo>
                    <a:lnTo>
                      <a:pt x="856" y="92"/>
                    </a:lnTo>
                    <a:lnTo>
                      <a:pt x="887" y="110"/>
                    </a:lnTo>
                    <a:lnTo>
                      <a:pt x="0" y="110"/>
                    </a:lnTo>
                    <a:lnTo>
                      <a:pt x="31" y="92"/>
                    </a:lnTo>
                    <a:lnTo>
                      <a:pt x="99" y="58"/>
                    </a:lnTo>
                    <a:lnTo>
                      <a:pt x="169" y="30"/>
                    </a:lnTo>
                    <a:lnTo>
                      <a:pt x="243" y="8"/>
                    </a:lnTo>
                    <a:lnTo>
                      <a:pt x="281" y="0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3" name="ïṧľíḑé">
                <a:extLst>
                  <a:ext uri="{FF2B5EF4-FFF2-40B4-BE49-F238E27FC236}">
                    <a16:creationId xmlns:a16="http://schemas.microsoft.com/office/drawing/2014/main" id="{3D58B44D-7EFE-4565-A39F-CA57A341FAD2}"/>
                  </a:ext>
                </a:extLst>
              </p:cNvPr>
              <p:cNvSpPr/>
              <p:nvPr/>
            </p:nvSpPr>
            <p:spPr bwMode="auto">
              <a:xfrm>
                <a:off x="1832" y="1876"/>
                <a:ext cx="178" cy="18"/>
              </a:xfrm>
              <a:custGeom>
                <a:avLst/>
                <a:gdLst>
                  <a:gd name="T0" fmla="*/ 214 w 887"/>
                  <a:gd name="T1" fmla="*/ 0 h 93"/>
                  <a:gd name="T2" fmla="*/ 673 w 887"/>
                  <a:gd name="T3" fmla="*/ 0 h 93"/>
                  <a:gd name="T4" fmla="*/ 729 w 887"/>
                  <a:gd name="T5" fmla="*/ 17 h 93"/>
                  <a:gd name="T6" fmla="*/ 837 w 887"/>
                  <a:gd name="T7" fmla="*/ 64 h 93"/>
                  <a:gd name="T8" fmla="*/ 887 w 887"/>
                  <a:gd name="T9" fmla="*/ 93 h 93"/>
                  <a:gd name="T10" fmla="*/ 0 w 887"/>
                  <a:gd name="T11" fmla="*/ 93 h 93"/>
                  <a:gd name="T12" fmla="*/ 50 w 887"/>
                  <a:gd name="T13" fmla="*/ 64 h 93"/>
                  <a:gd name="T14" fmla="*/ 158 w 887"/>
                  <a:gd name="T15" fmla="*/ 17 h 93"/>
                  <a:gd name="T16" fmla="*/ 214 w 887"/>
                  <a:gd name="T1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7" h="93">
                    <a:moveTo>
                      <a:pt x="214" y="0"/>
                    </a:moveTo>
                    <a:lnTo>
                      <a:pt x="673" y="0"/>
                    </a:lnTo>
                    <a:lnTo>
                      <a:pt x="729" y="17"/>
                    </a:lnTo>
                    <a:lnTo>
                      <a:pt x="837" y="64"/>
                    </a:lnTo>
                    <a:lnTo>
                      <a:pt x="887" y="93"/>
                    </a:lnTo>
                    <a:lnTo>
                      <a:pt x="0" y="93"/>
                    </a:lnTo>
                    <a:lnTo>
                      <a:pt x="50" y="64"/>
                    </a:lnTo>
                    <a:lnTo>
                      <a:pt x="158" y="17"/>
                    </a:lnTo>
                    <a:lnTo>
                      <a:pt x="214" y="0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4" name="ïsḻidé">
                <a:extLst>
                  <a:ext uri="{FF2B5EF4-FFF2-40B4-BE49-F238E27FC236}">
                    <a16:creationId xmlns:a16="http://schemas.microsoft.com/office/drawing/2014/main" id="{8A782081-8AB5-4D04-B83E-368929F1E31B}"/>
                  </a:ext>
                </a:extLst>
              </p:cNvPr>
              <p:cNvSpPr/>
              <p:nvPr/>
            </p:nvSpPr>
            <p:spPr bwMode="auto">
              <a:xfrm>
                <a:off x="1832" y="1879"/>
                <a:ext cx="178" cy="15"/>
              </a:xfrm>
              <a:custGeom>
                <a:avLst/>
                <a:gdLst>
                  <a:gd name="T0" fmla="*/ 165 w 887"/>
                  <a:gd name="T1" fmla="*/ 0 h 78"/>
                  <a:gd name="T2" fmla="*/ 722 w 887"/>
                  <a:gd name="T3" fmla="*/ 0 h 78"/>
                  <a:gd name="T4" fmla="*/ 765 w 887"/>
                  <a:gd name="T5" fmla="*/ 15 h 78"/>
                  <a:gd name="T6" fmla="*/ 848 w 887"/>
                  <a:gd name="T7" fmla="*/ 56 h 78"/>
                  <a:gd name="T8" fmla="*/ 887 w 887"/>
                  <a:gd name="T9" fmla="*/ 78 h 78"/>
                  <a:gd name="T10" fmla="*/ 0 w 887"/>
                  <a:gd name="T11" fmla="*/ 78 h 78"/>
                  <a:gd name="T12" fmla="*/ 39 w 887"/>
                  <a:gd name="T13" fmla="*/ 56 h 78"/>
                  <a:gd name="T14" fmla="*/ 122 w 887"/>
                  <a:gd name="T15" fmla="*/ 15 h 78"/>
                  <a:gd name="T16" fmla="*/ 165 w 887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7" h="78">
                    <a:moveTo>
                      <a:pt x="165" y="0"/>
                    </a:moveTo>
                    <a:lnTo>
                      <a:pt x="722" y="0"/>
                    </a:lnTo>
                    <a:lnTo>
                      <a:pt x="765" y="15"/>
                    </a:lnTo>
                    <a:lnTo>
                      <a:pt x="848" y="56"/>
                    </a:lnTo>
                    <a:lnTo>
                      <a:pt x="887" y="78"/>
                    </a:lnTo>
                    <a:lnTo>
                      <a:pt x="0" y="78"/>
                    </a:lnTo>
                    <a:lnTo>
                      <a:pt x="39" y="56"/>
                    </a:lnTo>
                    <a:lnTo>
                      <a:pt x="122" y="15"/>
                    </a:lnTo>
                    <a:lnTo>
                      <a:pt x="165" y="0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5" name="iṧḻîḓê">
                <a:extLst>
                  <a:ext uri="{FF2B5EF4-FFF2-40B4-BE49-F238E27FC236}">
                    <a16:creationId xmlns:a16="http://schemas.microsoft.com/office/drawing/2014/main" id="{3C4CA758-5EC1-4DFD-B60F-AEDDC7AC9E56}"/>
                  </a:ext>
                </a:extLst>
              </p:cNvPr>
              <p:cNvSpPr/>
              <p:nvPr/>
            </p:nvSpPr>
            <p:spPr bwMode="auto">
              <a:xfrm>
                <a:off x="1832" y="1882"/>
                <a:ext cx="178" cy="12"/>
              </a:xfrm>
              <a:custGeom>
                <a:avLst/>
                <a:gdLst>
                  <a:gd name="T0" fmla="*/ 123 w 887"/>
                  <a:gd name="T1" fmla="*/ 0 h 63"/>
                  <a:gd name="T2" fmla="*/ 764 w 887"/>
                  <a:gd name="T3" fmla="*/ 0 h 63"/>
                  <a:gd name="T4" fmla="*/ 796 w 887"/>
                  <a:gd name="T5" fmla="*/ 14 h 63"/>
                  <a:gd name="T6" fmla="*/ 858 w 887"/>
                  <a:gd name="T7" fmla="*/ 46 h 63"/>
                  <a:gd name="T8" fmla="*/ 887 w 887"/>
                  <a:gd name="T9" fmla="*/ 63 h 63"/>
                  <a:gd name="T10" fmla="*/ 0 w 887"/>
                  <a:gd name="T11" fmla="*/ 63 h 63"/>
                  <a:gd name="T12" fmla="*/ 29 w 887"/>
                  <a:gd name="T13" fmla="*/ 46 h 63"/>
                  <a:gd name="T14" fmla="*/ 91 w 887"/>
                  <a:gd name="T15" fmla="*/ 14 h 63"/>
                  <a:gd name="T16" fmla="*/ 123 w 887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7" h="63">
                    <a:moveTo>
                      <a:pt x="123" y="0"/>
                    </a:moveTo>
                    <a:lnTo>
                      <a:pt x="764" y="0"/>
                    </a:lnTo>
                    <a:lnTo>
                      <a:pt x="796" y="14"/>
                    </a:lnTo>
                    <a:lnTo>
                      <a:pt x="858" y="46"/>
                    </a:lnTo>
                    <a:lnTo>
                      <a:pt x="887" y="63"/>
                    </a:lnTo>
                    <a:lnTo>
                      <a:pt x="0" y="63"/>
                    </a:lnTo>
                    <a:lnTo>
                      <a:pt x="29" y="46"/>
                    </a:lnTo>
                    <a:lnTo>
                      <a:pt x="91" y="14"/>
                    </a:lnTo>
                    <a:lnTo>
                      <a:pt x="123" y="0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6" name="i$1iḍè">
                <a:extLst>
                  <a:ext uri="{FF2B5EF4-FFF2-40B4-BE49-F238E27FC236}">
                    <a16:creationId xmlns:a16="http://schemas.microsoft.com/office/drawing/2014/main" id="{F98CA933-2E0E-44FE-8678-56C27FAB01A9}"/>
                  </a:ext>
                </a:extLst>
              </p:cNvPr>
              <p:cNvSpPr/>
              <p:nvPr/>
            </p:nvSpPr>
            <p:spPr bwMode="auto">
              <a:xfrm>
                <a:off x="1832" y="1885"/>
                <a:ext cx="178" cy="9"/>
              </a:xfrm>
              <a:custGeom>
                <a:avLst/>
                <a:gdLst>
                  <a:gd name="T0" fmla="*/ 87 w 887"/>
                  <a:gd name="T1" fmla="*/ 0 h 47"/>
                  <a:gd name="T2" fmla="*/ 799 w 887"/>
                  <a:gd name="T3" fmla="*/ 0 h 47"/>
                  <a:gd name="T4" fmla="*/ 844 w 887"/>
                  <a:gd name="T5" fmla="*/ 23 h 47"/>
                  <a:gd name="T6" fmla="*/ 887 w 887"/>
                  <a:gd name="T7" fmla="*/ 47 h 47"/>
                  <a:gd name="T8" fmla="*/ 0 w 887"/>
                  <a:gd name="T9" fmla="*/ 47 h 47"/>
                  <a:gd name="T10" fmla="*/ 43 w 887"/>
                  <a:gd name="T11" fmla="*/ 23 h 47"/>
                  <a:gd name="T12" fmla="*/ 87 w 88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47">
                    <a:moveTo>
                      <a:pt x="87" y="0"/>
                    </a:moveTo>
                    <a:lnTo>
                      <a:pt x="799" y="0"/>
                    </a:lnTo>
                    <a:lnTo>
                      <a:pt x="844" y="23"/>
                    </a:lnTo>
                    <a:lnTo>
                      <a:pt x="887" y="47"/>
                    </a:lnTo>
                    <a:lnTo>
                      <a:pt x="0" y="47"/>
                    </a:lnTo>
                    <a:lnTo>
                      <a:pt x="43" y="23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7" name="ïṥḷîḓê">
                <a:extLst>
                  <a:ext uri="{FF2B5EF4-FFF2-40B4-BE49-F238E27FC236}">
                    <a16:creationId xmlns:a16="http://schemas.microsoft.com/office/drawing/2014/main" id="{69051A1A-4A58-40CF-BE20-1B63C39BAC8B}"/>
                  </a:ext>
                </a:extLst>
              </p:cNvPr>
              <p:cNvSpPr/>
              <p:nvPr/>
            </p:nvSpPr>
            <p:spPr bwMode="auto">
              <a:xfrm>
                <a:off x="1832" y="1888"/>
                <a:ext cx="178" cy="6"/>
              </a:xfrm>
              <a:custGeom>
                <a:avLst/>
                <a:gdLst>
                  <a:gd name="T0" fmla="*/ 55 w 887"/>
                  <a:gd name="T1" fmla="*/ 0 h 31"/>
                  <a:gd name="T2" fmla="*/ 832 w 887"/>
                  <a:gd name="T3" fmla="*/ 0 h 31"/>
                  <a:gd name="T4" fmla="*/ 860 w 887"/>
                  <a:gd name="T5" fmla="*/ 15 h 31"/>
                  <a:gd name="T6" fmla="*/ 887 w 887"/>
                  <a:gd name="T7" fmla="*/ 31 h 31"/>
                  <a:gd name="T8" fmla="*/ 0 w 887"/>
                  <a:gd name="T9" fmla="*/ 31 h 31"/>
                  <a:gd name="T10" fmla="*/ 27 w 887"/>
                  <a:gd name="T11" fmla="*/ 15 h 31"/>
                  <a:gd name="T12" fmla="*/ 55 w 887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31">
                    <a:moveTo>
                      <a:pt x="55" y="0"/>
                    </a:moveTo>
                    <a:lnTo>
                      <a:pt x="832" y="0"/>
                    </a:lnTo>
                    <a:lnTo>
                      <a:pt x="860" y="15"/>
                    </a:lnTo>
                    <a:lnTo>
                      <a:pt x="887" y="31"/>
                    </a:lnTo>
                    <a:lnTo>
                      <a:pt x="0" y="31"/>
                    </a:lnTo>
                    <a:lnTo>
                      <a:pt x="27" y="15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8" name="îsļïďê">
                <a:extLst>
                  <a:ext uri="{FF2B5EF4-FFF2-40B4-BE49-F238E27FC236}">
                    <a16:creationId xmlns:a16="http://schemas.microsoft.com/office/drawing/2014/main" id="{C868172D-CA58-4BBF-8417-ED768C313BCE}"/>
                  </a:ext>
                </a:extLst>
              </p:cNvPr>
              <p:cNvSpPr/>
              <p:nvPr/>
            </p:nvSpPr>
            <p:spPr bwMode="auto">
              <a:xfrm>
                <a:off x="1832" y="1891"/>
                <a:ext cx="178" cy="3"/>
              </a:xfrm>
              <a:custGeom>
                <a:avLst/>
                <a:gdLst>
                  <a:gd name="T0" fmla="*/ 26 w 887"/>
                  <a:gd name="T1" fmla="*/ 0 h 15"/>
                  <a:gd name="T2" fmla="*/ 861 w 887"/>
                  <a:gd name="T3" fmla="*/ 0 h 15"/>
                  <a:gd name="T4" fmla="*/ 874 w 887"/>
                  <a:gd name="T5" fmla="*/ 7 h 15"/>
                  <a:gd name="T6" fmla="*/ 887 w 887"/>
                  <a:gd name="T7" fmla="*/ 15 h 15"/>
                  <a:gd name="T8" fmla="*/ 0 w 887"/>
                  <a:gd name="T9" fmla="*/ 15 h 15"/>
                  <a:gd name="T10" fmla="*/ 13 w 887"/>
                  <a:gd name="T11" fmla="*/ 7 h 15"/>
                  <a:gd name="T12" fmla="*/ 26 w 88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15">
                    <a:moveTo>
                      <a:pt x="26" y="0"/>
                    </a:moveTo>
                    <a:lnTo>
                      <a:pt x="861" y="0"/>
                    </a:lnTo>
                    <a:lnTo>
                      <a:pt x="874" y="7"/>
                    </a:lnTo>
                    <a:lnTo>
                      <a:pt x="887" y="15"/>
                    </a:lnTo>
                    <a:lnTo>
                      <a:pt x="0" y="15"/>
                    </a:lnTo>
                    <a:lnTo>
                      <a:pt x="13" y="7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69" name="íŝḷiďè">
                <a:extLst>
                  <a:ext uri="{FF2B5EF4-FFF2-40B4-BE49-F238E27FC236}">
                    <a16:creationId xmlns:a16="http://schemas.microsoft.com/office/drawing/2014/main" id="{71329C28-F532-4477-9CD4-6DEB6C4B2A69}"/>
                  </a:ext>
                </a:extLst>
              </p:cNvPr>
              <p:cNvSpPr/>
              <p:nvPr/>
            </p:nvSpPr>
            <p:spPr bwMode="auto">
              <a:xfrm>
                <a:off x="1832" y="1894"/>
                <a:ext cx="178" cy="1"/>
              </a:xfrm>
              <a:prstGeom prst="rect">
                <a:avLst/>
              </a:pr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0" name="ïšļiḋé">
                <a:extLst>
                  <a:ext uri="{FF2B5EF4-FFF2-40B4-BE49-F238E27FC236}">
                    <a16:creationId xmlns:a16="http://schemas.microsoft.com/office/drawing/2014/main" id="{BFF86954-09F7-41EA-B0DB-FC843B332D75}"/>
                  </a:ext>
                </a:extLst>
              </p:cNvPr>
              <p:cNvSpPr/>
              <p:nvPr/>
            </p:nvSpPr>
            <p:spPr bwMode="auto">
              <a:xfrm>
                <a:off x="1832" y="1872"/>
                <a:ext cx="178" cy="22"/>
              </a:xfrm>
              <a:custGeom>
                <a:avLst/>
                <a:gdLst>
                  <a:gd name="T0" fmla="*/ 887 w 887"/>
                  <a:gd name="T1" fmla="*/ 110 h 110"/>
                  <a:gd name="T2" fmla="*/ 0 w 887"/>
                  <a:gd name="T3" fmla="*/ 110 h 110"/>
                  <a:gd name="T4" fmla="*/ 31 w 887"/>
                  <a:gd name="T5" fmla="*/ 92 h 110"/>
                  <a:gd name="T6" fmla="*/ 99 w 887"/>
                  <a:gd name="T7" fmla="*/ 58 h 110"/>
                  <a:gd name="T8" fmla="*/ 169 w 887"/>
                  <a:gd name="T9" fmla="*/ 30 h 110"/>
                  <a:gd name="T10" fmla="*/ 243 w 887"/>
                  <a:gd name="T11" fmla="*/ 8 h 110"/>
                  <a:gd name="T12" fmla="*/ 281 w 887"/>
                  <a:gd name="T13" fmla="*/ 0 h 110"/>
                  <a:gd name="T14" fmla="*/ 606 w 887"/>
                  <a:gd name="T15" fmla="*/ 0 h 110"/>
                  <a:gd name="T16" fmla="*/ 644 w 887"/>
                  <a:gd name="T17" fmla="*/ 8 h 110"/>
                  <a:gd name="T18" fmla="*/ 718 w 887"/>
                  <a:gd name="T19" fmla="*/ 30 h 110"/>
                  <a:gd name="T20" fmla="*/ 788 w 887"/>
                  <a:gd name="T21" fmla="*/ 58 h 110"/>
                  <a:gd name="T22" fmla="*/ 856 w 887"/>
                  <a:gd name="T23" fmla="*/ 92 h 110"/>
                  <a:gd name="T24" fmla="*/ 887 w 887"/>
                  <a:gd name="T2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87" h="110">
                    <a:moveTo>
                      <a:pt x="887" y="110"/>
                    </a:moveTo>
                    <a:lnTo>
                      <a:pt x="0" y="110"/>
                    </a:lnTo>
                    <a:lnTo>
                      <a:pt x="31" y="92"/>
                    </a:lnTo>
                    <a:lnTo>
                      <a:pt x="99" y="58"/>
                    </a:lnTo>
                    <a:lnTo>
                      <a:pt x="169" y="30"/>
                    </a:lnTo>
                    <a:lnTo>
                      <a:pt x="243" y="8"/>
                    </a:lnTo>
                    <a:lnTo>
                      <a:pt x="281" y="0"/>
                    </a:lnTo>
                    <a:lnTo>
                      <a:pt x="606" y="0"/>
                    </a:lnTo>
                    <a:lnTo>
                      <a:pt x="644" y="8"/>
                    </a:lnTo>
                    <a:lnTo>
                      <a:pt x="718" y="30"/>
                    </a:lnTo>
                    <a:lnTo>
                      <a:pt x="788" y="58"/>
                    </a:lnTo>
                    <a:lnTo>
                      <a:pt x="856" y="92"/>
                    </a:lnTo>
                    <a:lnTo>
                      <a:pt x="887" y="110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1" name="iṡḷïdê">
                <a:extLst>
                  <a:ext uri="{FF2B5EF4-FFF2-40B4-BE49-F238E27FC236}">
                    <a16:creationId xmlns:a16="http://schemas.microsoft.com/office/drawing/2014/main" id="{937CEFD0-3D8C-42AE-B134-59B17755495F}"/>
                  </a:ext>
                </a:extLst>
              </p:cNvPr>
              <p:cNvSpPr/>
              <p:nvPr/>
            </p:nvSpPr>
            <p:spPr bwMode="auto">
              <a:xfrm>
                <a:off x="1827" y="1872"/>
                <a:ext cx="188" cy="26"/>
              </a:xfrm>
              <a:custGeom>
                <a:avLst/>
                <a:gdLst>
                  <a:gd name="T0" fmla="*/ 937 w 937"/>
                  <a:gd name="T1" fmla="*/ 127 h 127"/>
                  <a:gd name="T2" fmla="*/ 0 w 937"/>
                  <a:gd name="T3" fmla="*/ 127 h 127"/>
                  <a:gd name="T4" fmla="*/ 35 w 937"/>
                  <a:gd name="T5" fmla="*/ 104 h 127"/>
                  <a:gd name="T6" fmla="*/ 108 w 937"/>
                  <a:gd name="T7" fmla="*/ 65 h 127"/>
                  <a:gd name="T8" fmla="*/ 184 w 937"/>
                  <a:gd name="T9" fmla="*/ 34 h 127"/>
                  <a:gd name="T10" fmla="*/ 264 w 937"/>
                  <a:gd name="T11" fmla="*/ 9 h 127"/>
                  <a:gd name="T12" fmla="*/ 306 w 937"/>
                  <a:gd name="T13" fmla="*/ 0 h 127"/>
                  <a:gd name="T14" fmla="*/ 631 w 937"/>
                  <a:gd name="T15" fmla="*/ 0 h 127"/>
                  <a:gd name="T16" fmla="*/ 673 w 937"/>
                  <a:gd name="T17" fmla="*/ 9 h 127"/>
                  <a:gd name="T18" fmla="*/ 753 w 937"/>
                  <a:gd name="T19" fmla="*/ 34 h 127"/>
                  <a:gd name="T20" fmla="*/ 829 w 937"/>
                  <a:gd name="T21" fmla="*/ 65 h 127"/>
                  <a:gd name="T22" fmla="*/ 902 w 937"/>
                  <a:gd name="T23" fmla="*/ 104 h 127"/>
                  <a:gd name="T24" fmla="*/ 937 w 937"/>
                  <a:gd name="T25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7" h="127">
                    <a:moveTo>
                      <a:pt x="937" y="127"/>
                    </a:moveTo>
                    <a:lnTo>
                      <a:pt x="0" y="127"/>
                    </a:lnTo>
                    <a:lnTo>
                      <a:pt x="35" y="104"/>
                    </a:lnTo>
                    <a:lnTo>
                      <a:pt x="108" y="65"/>
                    </a:lnTo>
                    <a:lnTo>
                      <a:pt x="184" y="34"/>
                    </a:lnTo>
                    <a:lnTo>
                      <a:pt x="264" y="9"/>
                    </a:lnTo>
                    <a:lnTo>
                      <a:pt x="306" y="0"/>
                    </a:lnTo>
                    <a:lnTo>
                      <a:pt x="631" y="0"/>
                    </a:lnTo>
                    <a:lnTo>
                      <a:pt x="673" y="9"/>
                    </a:lnTo>
                    <a:lnTo>
                      <a:pt x="753" y="34"/>
                    </a:lnTo>
                    <a:lnTo>
                      <a:pt x="829" y="65"/>
                    </a:lnTo>
                    <a:lnTo>
                      <a:pt x="902" y="104"/>
                    </a:lnTo>
                    <a:lnTo>
                      <a:pt x="937" y="127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2" name="iŝľiḓe">
                <a:extLst>
                  <a:ext uri="{FF2B5EF4-FFF2-40B4-BE49-F238E27FC236}">
                    <a16:creationId xmlns:a16="http://schemas.microsoft.com/office/drawing/2014/main" id="{D636A294-8BDF-4C9A-98DE-F674C4169BD4}"/>
                  </a:ext>
                </a:extLst>
              </p:cNvPr>
              <p:cNvSpPr/>
              <p:nvPr/>
            </p:nvSpPr>
            <p:spPr bwMode="auto">
              <a:xfrm>
                <a:off x="1827" y="1876"/>
                <a:ext cx="188" cy="22"/>
              </a:xfrm>
              <a:custGeom>
                <a:avLst/>
                <a:gdLst>
                  <a:gd name="T0" fmla="*/ 239 w 937"/>
                  <a:gd name="T1" fmla="*/ 0 h 110"/>
                  <a:gd name="T2" fmla="*/ 698 w 937"/>
                  <a:gd name="T3" fmla="*/ 0 h 110"/>
                  <a:gd name="T4" fmla="*/ 730 w 937"/>
                  <a:gd name="T5" fmla="*/ 9 h 110"/>
                  <a:gd name="T6" fmla="*/ 792 w 937"/>
                  <a:gd name="T7" fmla="*/ 32 h 110"/>
                  <a:gd name="T8" fmla="*/ 852 w 937"/>
                  <a:gd name="T9" fmla="*/ 59 h 110"/>
                  <a:gd name="T10" fmla="*/ 909 w 937"/>
                  <a:gd name="T11" fmla="*/ 91 h 110"/>
                  <a:gd name="T12" fmla="*/ 937 w 937"/>
                  <a:gd name="T13" fmla="*/ 110 h 110"/>
                  <a:gd name="T14" fmla="*/ 0 w 937"/>
                  <a:gd name="T15" fmla="*/ 110 h 110"/>
                  <a:gd name="T16" fmla="*/ 28 w 937"/>
                  <a:gd name="T17" fmla="*/ 91 h 110"/>
                  <a:gd name="T18" fmla="*/ 85 w 937"/>
                  <a:gd name="T19" fmla="*/ 59 h 110"/>
                  <a:gd name="T20" fmla="*/ 145 w 937"/>
                  <a:gd name="T21" fmla="*/ 32 h 110"/>
                  <a:gd name="T22" fmla="*/ 207 w 937"/>
                  <a:gd name="T23" fmla="*/ 9 h 110"/>
                  <a:gd name="T24" fmla="*/ 239 w 937"/>
                  <a:gd name="T2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7" h="110">
                    <a:moveTo>
                      <a:pt x="239" y="0"/>
                    </a:moveTo>
                    <a:lnTo>
                      <a:pt x="698" y="0"/>
                    </a:lnTo>
                    <a:lnTo>
                      <a:pt x="730" y="9"/>
                    </a:lnTo>
                    <a:lnTo>
                      <a:pt x="792" y="32"/>
                    </a:lnTo>
                    <a:lnTo>
                      <a:pt x="852" y="59"/>
                    </a:lnTo>
                    <a:lnTo>
                      <a:pt x="909" y="91"/>
                    </a:lnTo>
                    <a:lnTo>
                      <a:pt x="937" y="110"/>
                    </a:lnTo>
                    <a:lnTo>
                      <a:pt x="0" y="110"/>
                    </a:lnTo>
                    <a:lnTo>
                      <a:pt x="28" y="91"/>
                    </a:lnTo>
                    <a:lnTo>
                      <a:pt x="85" y="59"/>
                    </a:lnTo>
                    <a:lnTo>
                      <a:pt x="145" y="32"/>
                    </a:lnTo>
                    <a:lnTo>
                      <a:pt x="207" y="9"/>
                    </a:lnTo>
                    <a:lnTo>
                      <a:pt x="239" y="0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3" name="ïsľïḍê">
                <a:extLst>
                  <a:ext uri="{FF2B5EF4-FFF2-40B4-BE49-F238E27FC236}">
                    <a16:creationId xmlns:a16="http://schemas.microsoft.com/office/drawing/2014/main" id="{24D7A887-FBE2-4B6A-861F-569AC63D14B3}"/>
                  </a:ext>
                </a:extLst>
              </p:cNvPr>
              <p:cNvSpPr/>
              <p:nvPr/>
            </p:nvSpPr>
            <p:spPr bwMode="auto">
              <a:xfrm>
                <a:off x="1827" y="1879"/>
                <a:ext cx="188" cy="19"/>
              </a:xfrm>
              <a:custGeom>
                <a:avLst/>
                <a:gdLst>
                  <a:gd name="T0" fmla="*/ 190 w 937"/>
                  <a:gd name="T1" fmla="*/ 0 h 95"/>
                  <a:gd name="T2" fmla="*/ 747 w 937"/>
                  <a:gd name="T3" fmla="*/ 0 h 95"/>
                  <a:gd name="T4" fmla="*/ 797 w 937"/>
                  <a:gd name="T5" fmla="*/ 19 h 95"/>
                  <a:gd name="T6" fmla="*/ 892 w 937"/>
                  <a:gd name="T7" fmla="*/ 66 h 95"/>
                  <a:gd name="T8" fmla="*/ 937 w 937"/>
                  <a:gd name="T9" fmla="*/ 95 h 95"/>
                  <a:gd name="T10" fmla="*/ 0 w 937"/>
                  <a:gd name="T11" fmla="*/ 95 h 95"/>
                  <a:gd name="T12" fmla="*/ 45 w 937"/>
                  <a:gd name="T13" fmla="*/ 66 h 95"/>
                  <a:gd name="T14" fmla="*/ 140 w 937"/>
                  <a:gd name="T15" fmla="*/ 19 h 95"/>
                  <a:gd name="T16" fmla="*/ 190 w 937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95">
                    <a:moveTo>
                      <a:pt x="190" y="0"/>
                    </a:moveTo>
                    <a:lnTo>
                      <a:pt x="747" y="0"/>
                    </a:lnTo>
                    <a:lnTo>
                      <a:pt x="797" y="19"/>
                    </a:lnTo>
                    <a:lnTo>
                      <a:pt x="892" y="66"/>
                    </a:lnTo>
                    <a:lnTo>
                      <a:pt x="937" y="95"/>
                    </a:lnTo>
                    <a:lnTo>
                      <a:pt x="0" y="95"/>
                    </a:lnTo>
                    <a:lnTo>
                      <a:pt x="45" y="66"/>
                    </a:lnTo>
                    <a:lnTo>
                      <a:pt x="140" y="19"/>
                    </a:lnTo>
                    <a:lnTo>
                      <a:pt x="190" y="0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4" name="ïsḻide">
                <a:extLst>
                  <a:ext uri="{FF2B5EF4-FFF2-40B4-BE49-F238E27FC236}">
                    <a16:creationId xmlns:a16="http://schemas.microsoft.com/office/drawing/2014/main" id="{C52CB1CB-73B1-458B-8434-F507EF5D3CB1}"/>
                  </a:ext>
                </a:extLst>
              </p:cNvPr>
              <p:cNvSpPr/>
              <p:nvPr/>
            </p:nvSpPr>
            <p:spPr bwMode="auto">
              <a:xfrm>
                <a:off x="1827" y="1882"/>
                <a:ext cx="188" cy="16"/>
              </a:xfrm>
              <a:custGeom>
                <a:avLst/>
                <a:gdLst>
                  <a:gd name="T0" fmla="*/ 149 w 937"/>
                  <a:gd name="T1" fmla="*/ 0 h 80"/>
                  <a:gd name="T2" fmla="*/ 788 w 937"/>
                  <a:gd name="T3" fmla="*/ 0 h 80"/>
                  <a:gd name="T4" fmla="*/ 827 w 937"/>
                  <a:gd name="T5" fmla="*/ 17 h 80"/>
                  <a:gd name="T6" fmla="*/ 901 w 937"/>
                  <a:gd name="T7" fmla="*/ 57 h 80"/>
                  <a:gd name="T8" fmla="*/ 937 w 937"/>
                  <a:gd name="T9" fmla="*/ 80 h 80"/>
                  <a:gd name="T10" fmla="*/ 0 w 937"/>
                  <a:gd name="T11" fmla="*/ 80 h 80"/>
                  <a:gd name="T12" fmla="*/ 36 w 937"/>
                  <a:gd name="T13" fmla="*/ 57 h 80"/>
                  <a:gd name="T14" fmla="*/ 110 w 937"/>
                  <a:gd name="T15" fmla="*/ 17 h 80"/>
                  <a:gd name="T16" fmla="*/ 149 w 937"/>
                  <a:gd name="T1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80">
                    <a:moveTo>
                      <a:pt x="149" y="0"/>
                    </a:moveTo>
                    <a:lnTo>
                      <a:pt x="788" y="0"/>
                    </a:lnTo>
                    <a:lnTo>
                      <a:pt x="827" y="17"/>
                    </a:lnTo>
                    <a:lnTo>
                      <a:pt x="901" y="57"/>
                    </a:lnTo>
                    <a:lnTo>
                      <a:pt x="937" y="80"/>
                    </a:lnTo>
                    <a:lnTo>
                      <a:pt x="0" y="80"/>
                    </a:lnTo>
                    <a:lnTo>
                      <a:pt x="36" y="57"/>
                    </a:lnTo>
                    <a:lnTo>
                      <a:pt x="110" y="17"/>
                    </a:lnTo>
                    <a:lnTo>
                      <a:pt x="149" y="0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5" name="išlîḋé">
                <a:extLst>
                  <a:ext uri="{FF2B5EF4-FFF2-40B4-BE49-F238E27FC236}">
                    <a16:creationId xmlns:a16="http://schemas.microsoft.com/office/drawing/2014/main" id="{724658ED-1E56-4EF4-9BB2-5BCB5648A5AC}"/>
                  </a:ext>
                </a:extLst>
              </p:cNvPr>
              <p:cNvSpPr/>
              <p:nvPr/>
            </p:nvSpPr>
            <p:spPr bwMode="auto">
              <a:xfrm>
                <a:off x="1827" y="1885"/>
                <a:ext cx="188" cy="13"/>
              </a:xfrm>
              <a:custGeom>
                <a:avLst/>
                <a:gdLst>
                  <a:gd name="T0" fmla="*/ 113 w 937"/>
                  <a:gd name="T1" fmla="*/ 0 h 64"/>
                  <a:gd name="T2" fmla="*/ 824 w 937"/>
                  <a:gd name="T3" fmla="*/ 0 h 64"/>
                  <a:gd name="T4" fmla="*/ 854 w 937"/>
                  <a:gd name="T5" fmla="*/ 14 h 64"/>
                  <a:gd name="T6" fmla="*/ 909 w 937"/>
                  <a:gd name="T7" fmla="*/ 46 h 64"/>
                  <a:gd name="T8" fmla="*/ 937 w 937"/>
                  <a:gd name="T9" fmla="*/ 64 h 64"/>
                  <a:gd name="T10" fmla="*/ 0 w 937"/>
                  <a:gd name="T11" fmla="*/ 64 h 64"/>
                  <a:gd name="T12" fmla="*/ 28 w 937"/>
                  <a:gd name="T13" fmla="*/ 46 h 64"/>
                  <a:gd name="T14" fmla="*/ 83 w 937"/>
                  <a:gd name="T15" fmla="*/ 14 h 64"/>
                  <a:gd name="T16" fmla="*/ 113 w 937"/>
                  <a:gd name="T1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64">
                    <a:moveTo>
                      <a:pt x="113" y="0"/>
                    </a:moveTo>
                    <a:lnTo>
                      <a:pt x="824" y="0"/>
                    </a:lnTo>
                    <a:lnTo>
                      <a:pt x="854" y="14"/>
                    </a:lnTo>
                    <a:lnTo>
                      <a:pt x="909" y="46"/>
                    </a:lnTo>
                    <a:lnTo>
                      <a:pt x="937" y="64"/>
                    </a:lnTo>
                    <a:lnTo>
                      <a:pt x="0" y="64"/>
                    </a:lnTo>
                    <a:lnTo>
                      <a:pt x="28" y="46"/>
                    </a:lnTo>
                    <a:lnTo>
                      <a:pt x="83" y="14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6" name="ïṣliḍè">
                <a:extLst>
                  <a:ext uri="{FF2B5EF4-FFF2-40B4-BE49-F238E27FC236}">
                    <a16:creationId xmlns:a16="http://schemas.microsoft.com/office/drawing/2014/main" id="{075CED0A-68ED-445E-B900-5A4F1E59E015}"/>
                  </a:ext>
                </a:extLst>
              </p:cNvPr>
              <p:cNvSpPr/>
              <p:nvPr/>
            </p:nvSpPr>
            <p:spPr bwMode="auto">
              <a:xfrm>
                <a:off x="1827" y="1888"/>
                <a:ext cx="188" cy="10"/>
              </a:xfrm>
              <a:custGeom>
                <a:avLst/>
                <a:gdLst>
                  <a:gd name="T0" fmla="*/ 80 w 937"/>
                  <a:gd name="T1" fmla="*/ 0 h 48"/>
                  <a:gd name="T2" fmla="*/ 857 w 937"/>
                  <a:gd name="T3" fmla="*/ 0 h 48"/>
                  <a:gd name="T4" fmla="*/ 898 w 937"/>
                  <a:gd name="T5" fmla="*/ 22 h 48"/>
                  <a:gd name="T6" fmla="*/ 937 w 937"/>
                  <a:gd name="T7" fmla="*/ 48 h 48"/>
                  <a:gd name="T8" fmla="*/ 0 w 937"/>
                  <a:gd name="T9" fmla="*/ 48 h 48"/>
                  <a:gd name="T10" fmla="*/ 39 w 937"/>
                  <a:gd name="T11" fmla="*/ 22 h 48"/>
                  <a:gd name="T12" fmla="*/ 80 w 937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48">
                    <a:moveTo>
                      <a:pt x="80" y="0"/>
                    </a:moveTo>
                    <a:lnTo>
                      <a:pt x="857" y="0"/>
                    </a:lnTo>
                    <a:lnTo>
                      <a:pt x="898" y="22"/>
                    </a:lnTo>
                    <a:lnTo>
                      <a:pt x="937" y="48"/>
                    </a:lnTo>
                    <a:lnTo>
                      <a:pt x="0" y="48"/>
                    </a:lnTo>
                    <a:lnTo>
                      <a:pt x="39" y="22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7" name="iṣḻîḓe">
                <a:extLst>
                  <a:ext uri="{FF2B5EF4-FFF2-40B4-BE49-F238E27FC236}">
                    <a16:creationId xmlns:a16="http://schemas.microsoft.com/office/drawing/2014/main" id="{E2EF56FE-7DC7-4D81-BB96-C165C00E7EBB}"/>
                  </a:ext>
                </a:extLst>
              </p:cNvPr>
              <p:cNvSpPr/>
              <p:nvPr/>
            </p:nvSpPr>
            <p:spPr bwMode="auto">
              <a:xfrm>
                <a:off x="1827" y="1891"/>
                <a:ext cx="188" cy="7"/>
              </a:xfrm>
              <a:custGeom>
                <a:avLst/>
                <a:gdLst>
                  <a:gd name="T0" fmla="*/ 51 w 937"/>
                  <a:gd name="T1" fmla="*/ 0 h 32"/>
                  <a:gd name="T2" fmla="*/ 886 w 937"/>
                  <a:gd name="T3" fmla="*/ 0 h 32"/>
                  <a:gd name="T4" fmla="*/ 911 w 937"/>
                  <a:gd name="T5" fmla="*/ 15 h 32"/>
                  <a:gd name="T6" fmla="*/ 937 w 937"/>
                  <a:gd name="T7" fmla="*/ 32 h 32"/>
                  <a:gd name="T8" fmla="*/ 0 w 937"/>
                  <a:gd name="T9" fmla="*/ 32 h 32"/>
                  <a:gd name="T10" fmla="*/ 26 w 937"/>
                  <a:gd name="T11" fmla="*/ 15 h 32"/>
                  <a:gd name="T12" fmla="*/ 51 w 93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32">
                    <a:moveTo>
                      <a:pt x="51" y="0"/>
                    </a:moveTo>
                    <a:lnTo>
                      <a:pt x="886" y="0"/>
                    </a:lnTo>
                    <a:lnTo>
                      <a:pt x="911" y="15"/>
                    </a:lnTo>
                    <a:lnTo>
                      <a:pt x="937" y="32"/>
                    </a:lnTo>
                    <a:lnTo>
                      <a:pt x="0" y="32"/>
                    </a:lnTo>
                    <a:lnTo>
                      <a:pt x="26" y="15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8" name="íṡ1îḋê">
                <a:extLst>
                  <a:ext uri="{FF2B5EF4-FFF2-40B4-BE49-F238E27FC236}">
                    <a16:creationId xmlns:a16="http://schemas.microsoft.com/office/drawing/2014/main" id="{29C9661A-5C2A-48C8-948F-292EF7A7AA11}"/>
                  </a:ext>
                </a:extLst>
              </p:cNvPr>
              <p:cNvSpPr/>
              <p:nvPr/>
            </p:nvSpPr>
            <p:spPr bwMode="auto">
              <a:xfrm>
                <a:off x="1827" y="1894"/>
                <a:ext cx="188" cy="4"/>
              </a:xfrm>
              <a:custGeom>
                <a:avLst/>
                <a:gdLst>
                  <a:gd name="T0" fmla="*/ 25 w 937"/>
                  <a:gd name="T1" fmla="*/ 0 h 17"/>
                  <a:gd name="T2" fmla="*/ 912 w 937"/>
                  <a:gd name="T3" fmla="*/ 0 h 17"/>
                  <a:gd name="T4" fmla="*/ 925 w 937"/>
                  <a:gd name="T5" fmla="*/ 8 h 17"/>
                  <a:gd name="T6" fmla="*/ 937 w 937"/>
                  <a:gd name="T7" fmla="*/ 17 h 17"/>
                  <a:gd name="T8" fmla="*/ 0 w 937"/>
                  <a:gd name="T9" fmla="*/ 17 h 17"/>
                  <a:gd name="T10" fmla="*/ 12 w 937"/>
                  <a:gd name="T11" fmla="*/ 8 h 17"/>
                  <a:gd name="T12" fmla="*/ 25 w 93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17">
                    <a:moveTo>
                      <a:pt x="25" y="0"/>
                    </a:moveTo>
                    <a:lnTo>
                      <a:pt x="912" y="0"/>
                    </a:lnTo>
                    <a:lnTo>
                      <a:pt x="925" y="8"/>
                    </a:lnTo>
                    <a:lnTo>
                      <a:pt x="937" y="17"/>
                    </a:lnTo>
                    <a:lnTo>
                      <a:pt x="0" y="17"/>
                    </a:lnTo>
                    <a:lnTo>
                      <a:pt x="12" y="8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79" name="iSľîḋe">
                <a:extLst>
                  <a:ext uri="{FF2B5EF4-FFF2-40B4-BE49-F238E27FC236}">
                    <a16:creationId xmlns:a16="http://schemas.microsoft.com/office/drawing/2014/main" id="{85C12B47-742E-47CA-8E9E-F6B5894D1EC9}"/>
                  </a:ext>
                </a:extLst>
              </p:cNvPr>
              <p:cNvSpPr/>
              <p:nvPr/>
            </p:nvSpPr>
            <p:spPr bwMode="auto">
              <a:xfrm>
                <a:off x="1827" y="1897"/>
                <a:ext cx="188" cy="1"/>
              </a:xfrm>
              <a:custGeom>
                <a:avLst/>
                <a:gdLst>
                  <a:gd name="T0" fmla="*/ 1 w 937"/>
                  <a:gd name="T1" fmla="*/ 0 h 1"/>
                  <a:gd name="T2" fmla="*/ 936 w 937"/>
                  <a:gd name="T3" fmla="*/ 0 h 1"/>
                  <a:gd name="T4" fmla="*/ 937 w 937"/>
                  <a:gd name="T5" fmla="*/ 1 h 1"/>
                  <a:gd name="T6" fmla="*/ 0 w 937"/>
                  <a:gd name="T7" fmla="*/ 1 h 1"/>
                  <a:gd name="T8" fmla="*/ 1 w 937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7" h="1">
                    <a:moveTo>
                      <a:pt x="1" y="0"/>
                    </a:moveTo>
                    <a:lnTo>
                      <a:pt x="936" y="0"/>
                    </a:lnTo>
                    <a:lnTo>
                      <a:pt x="937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0" name="ïslîḓè">
                <a:extLst>
                  <a:ext uri="{FF2B5EF4-FFF2-40B4-BE49-F238E27FC236}">
                    <a16:creationId xmlns:a16="http://schemas.microsoft.com/office/drawing/2014/main" id="{9F8BF651-86CE-4C87-92DF-013B58A1D294}"/>
                  </a:ext>
                </a:extLst>
              </p:cNvPr>
              <p:cNvSpPr/>
              <p:nvPr/>
            </p:nvSpPr>
            <p:spPr bwMode="auto">
              <a:xfrm>
                <a:off x="1832" y="1876"/>
                <a:ext cx="178" cy="18"/>
              </a:xfrm>
              <a:custGeom>
                <a:avLst/>
                <a:gdLst>
                  <a:gd name="T0" fmla="*/ 887 w 887"/>
                  <a:gd name="T1" fmla="*/ 93 h 93"/>
                  <a:gd name="T2" fmla="*/ 0 w 887"/>
                  <a:gd name="T3" fmla="*/ 93 h 93"/>
                  <a:gd name="T4" fmla="*/ 50 w 887"/>
                  <a:gd name="T5" fmla="*/ 64 h 93"/>
                  <a:gd name="T6" fmla="*/ 158 w 887"/>
                  <a:gd name="T7" fmla="*/ 17 h 93"/>
                  <a:gd name="T8" fmla="*/ 214 w 887"/>
                  <a:gd name="T9" fmla="*/ 0 h 93"/>
                  <a:gd name="T10" fmla="*/ 673 w 887"/>
                  <a:gd name="T11" fmla="*/ 0 h 93"/>
                  <a:gd name="T12" fmla="*/ 729 w 887"/>
                  <a:gd name="T13" fmla="*/ 17 h 93"/>
                  <a:gd name="T14" fmla="*/ 837 w 887"/>
                  <a:gd name="T15" fmla="*/ 64 h 93"/>
                  <a:gd name="T16" fmla="*/ 887 w 887"/>
                  <a:gd name="T1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7" h="93">
                    <a:moveTo>
                      <a:pt x="887" y="93"/>
                    </a:moveTo>
                    <a:lnTo>
                      <a:pt x="0" y="93"/>
                    </a:lnTo>
                    <a:lnTo>
                      <a:pt x="50" y="64"/>
                    </a:lnTo>
                    <a:lnTo>
                      <a:pt x="158" y="17"/>
                    </a:lnTo>
                    <a:lnTo>
                      <a:pt x="214" y="0"/>
                    </a:lnTo>
                    <a:lnTo>
                      <a:pt x="673" y="0"/>
                    </a:lnTo>
                    <a:lnTo>
                      <a:pt x="729" y="17"/>
                    </a:lnTo>
                    <a:lnTo>
                      <a:pt x="837" y="64"/>
                    </a:lnTo>
                    <a:lnTo>
                      <a:pt x="887" y="93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1" name="îṡľïḋe">
                <a:extLst>
                  <a:ext uri="{FF2B5EF4-FFF2-40B4-BE49-F238E27FC236}">
                    <a16:creationId xmlns:a16="http://schemas.microsoft.com/office/drawing/2014/main" id="{06223BB3-1D9B-411E-8D0C-1EC386819815}"/>
                  </a:ext>
                </a:extLst>
              </p:cNvPr>
              <p:cNvSpPr/>
              <p:nvPr/>
            </p:nvSpPr>
            <p:spPr bwMode="auto">
              <a:xfrm>
                <a:off x="1827" y="1876"/>
                <a:ext cx="188" cy="22"/>
              </a:xfrm>
              <a:custGeom>
                <a:avLst/>
                <a:gdLst>
                  <a:gd name="T0" fmla="*/ 937 w 937"/>
                  <a:gd name="T1" fmla="*/ 110 h 110"/>
                  <a:gd name="T2" fmla="*/ 0 w 937"/>
                  <a:gd name="T3" fmla="*/ 110 h 110"/>
                  <a:gd name="T4" fmla="*/ 28 w 937"/>
                  <a:gd name="T5" fmla="*/ 91 h 110"/>
                  <a:gd name="T6" fmla="*/ 85 w 937"/>
                  <a:gd name="T7" fmla="*/ 59 h 110"/>
                  <a:gd name="T8" fmla="*/ 145 w 937"/>
                  <a:gd name="T9" fmla="*/ 32 h 110"/>
                  <a:gd name="T10" fmla="*/ 207 w 937"/>
                  <a:gd name="T11" fmla="*/ 9 h 110"/>
                  <a:gd name="T12" fmla="*/ 239 w 937"/>
                  <a:gd name="T13" fmla="*/ 0 h 110"/>
                  <a:gd name="T14" fmla="*/ 698 w 937"/>
                  <a:gd name="T15" fmla="*/ 0 h 110"/>
                  <a:gd name="T16" fmla="*/ 730 w 937"/>
                  <a:gd name="T17" fmla="*/ 9 h 110"/>
                  <a:gd name="T18" fmla="*/ 792 w 937"/>
                  <a:gd name="T19" fmla="*/ 32 h 110"/>
                  <a:gd name="T20" fmla="*/ 852 w 937"/>
                  <a:gd name="T21" fmla="*/ 59 h 110"/>
                  <a:gd name="T22" fmla="*/ 909 w 937"/>
                  <a:gd name="T23" fmla="*/ 91 h 110"/>
                  <a:gd name="T24" fmla="*/ 937 w 937"/>
                  <a:gd name="T2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37" h="110">
                    <a:moveTo>
                      <a:pt x="937" y="110"/>
                    </a:moveTo>
                    <a:lnTo>
                      <a:pt x="0" y="110"/>
                    </a:lnTo>
                    <a:lnTo>
                      <a:pt x="28" y="91"/>
                    </a:lnTo>
                    <a:lnTo>
                      <a:pt x="85" y="59"/>
                    </a:lnTo>
                    <a:lnTo>
                      <a:pt x="145" y="32"/>
                    </a:lnTo>
                    <a:lnTo>
                      <a:pt x="207" y="9"/>
                    </a:lnTo>
                    <a:lnTo>
                      <a:pt x="239" y="0"/>
                    </a:lnTo>
                    <a:lnTo>
                      <a:pt x="698" y="0"/>
                    </a:lnTo>
                    <a:lnTo>
                      <a:pt x="730" y="9"/>
                    </a:lnTo>
                    <a:lnTo>
                      <a:pt x="792" y="32"/>
                    </a:lnTo>
                    <a:lnTo>
                      <a:pt x="852" y="59"/>
                    </a:lnTo>
                    <a:lnTo>
                      <a:pt x="909" y="91"/>
                    </a:lnTo>
                    <a:lnTo>
                      <a:pt x="937" y="110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2" name="ïšļïḓê">
                <a:extLst>
                  <a:ext uri="{FF2B5EF4-FFF2-40B4-BE49-F238E27FC236}">
                    <a16:creationId xmlns:a16="http://schemas.microsoft.com/office/drawing/2014/main" id="{1950D786-AA8B-4927-B889-BD0334E39604}"/>
                  </a:ext>
                </a:extLst>
              </p:cNvPr>
              <p:cNvSpPr/>
              <p:nvPr/>
            </p:nvSpPr>
            <p:spPr bwMode="auto">
              <a:xfrm>
                <a:off x="1823" y="1876"/>
                <a:ext cx="196" cy="25"/>
              </a:xfrm>
              <a:custGeom>
                <a:avLst/>
                <a:gdLst>
                  <a:gd name="T0" fmla="*/ 983 w 983"/>
                  <a:gd name="T1" fmla="*/ 125 h 125"/>
                  <a:gd name="T2" fmla="*/ 0 w 983"/>
                  <a:gd name="T3" fmla="*/ 125 h 125"/>
                  <a:gd name="T4" fmla="*/ 30 w 983"/>
                  <a:gd name="T5" fmla="*/ 104 h 125"/>
                  <a:gd name="T6" fmla="*/ 93 w 983"/>
                  <a:gd name="T7" fmla="*/ 67 h 125"/>
                  <a:gd name="T8" fmla="*/ 159 w 983"/>
                  <a:gd name="T9" fmla="*/ 36 h 125"/>
                  <a:gd name="T10" fmla="*/ 227 w 983"/>
                  <a:gd name="T11" fmla="*/ 10 h 125"/>
                  <a:gd name="T12" fmla="*/ 262 w 983"/>
                  <a:gd name="T13" fmla="*/ 0 h 125"/>
                  <a:gd name="T14" fmla="*/ 721 w 983"/>
                  <a:gd name="T15" fmla="*/ 0 h 125"/>
                  <a:gd name="T16" fmla="*/ 756 w 983"/>
                  <a:gd name="T17" fmla="*/ 10 h 125"/>
                  <a:gd name="T18" fmla="*/ 824 w 983"/>
                  <a:gd name="T19" fmla="*/ 36 h 125"/>
                  <a:gd name="T20" fmla="*/ 890 w 983"/>
                  <a:gd name="T21" fmla="*/ 67 h 125"/>
                  <a:gd name="T22" fmla="*/ 953 w 983"/>
                  <a:gd name="T23" fmla="*/ 104 h 125"/>
                  <a:gd name="T24" fmla="*/ 983 w 98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3" h="125">
                    <a:moveTo>
                      <a:pt x="983" y="125"/>
                    </a:moveTo>
                    <a:lnTo>
                      <a:pt x="0" y="125"/>
                    </a:lnTo>
                    <a:lnTo>
                      <a:pt x="30" y="104"/>
                    </a:lnTo>
                    <a:lnTo>
                      <a:pt x="93" y="67"/>
                    </a:lnTo>
                    <a:lnTo>
                      <a:pt x="159" y="36"/>
                    </a:lnTo>
                    <a:lnTo>
                      <a:pt x="227" y="10"/>
                    </a:lnTo>
                    <a:lnTo>
                      <a:pt x="262" y="0"/>
                    </a:lnTo>
                    <a:lnTo>
                      <a:pt x="721" y="0"/>
                    </a:lnTo>
                    <a:lnTo>
                      <a:pt x="756" y="10"/>
                    </a:lnTo>
                    <a:lnTo>
                      <a:pt x="824" y="36"/>
                    </a:lnTo>
                    <a:lnTo>
                      <a:pt x="890" y="67"/>
                    </a:lnTo>
                    <a:lnTo>
                      <a:pt x="953" y="104"/>
                    </a:lnTo>
                    <a:lnTo>
                      <a:pt x="983" y="125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3" name="ï$lîḑê">
                <a:extLst>
                  <a:ext uri="{FF2B5EF4-FFF2-40B4-BE49-F238E27FC236}">
                    <a16:creationId xmlns:a16="http://schemas.microsoft.com/office/drawing/2014/main" id="{CD302EA8-3357-46B2-B641-88C6270DFF0D}"/>
                  </a:ext>
                </a:extLst>
              </p:cNvPr>
              <p:cNvSpPr/>
              <p:nvPr/>
            </p:nvSpPr>
            <p:spPr bwMode="auto">
              <a:xfrm>
                <a:off x="1823" y="1879"/>
                <a:ext cx="196" cy="22"/>
              </a:xfrm>
              <a:custGeom>
                <a:avLst/>
                <a:gdLst>
                  <a:gd name="T0" fmla="*/ 213 w 983"/>
                  <a:gd name="T1" fmla="*/ 0 h 110"/>
                  <a:gd name="T2" fmla="*/ 770 w 983"/>
                  <a:gd name="T3" fmla="*/ 0 h 110"/>
                  <a:gd name="T4" fmla="*/ 827 w 983"/>
                  <a:gd name="T5" fmla="*/ 22 h 110"/>
                  <a:gd name="T6" fmla="*/ 933 w 983"/>
                  <a:gd name="T7" fmla="*/ 76 h 110"/>
                  <a:gd name="T8" fmla="*/ 983 w 983"/>
                  <a:gd name="T9" fmla="*/ 110 h 110"/>
                  <a:gd name="T10" fmla="*/ 0 w 983"/>
                  <a:gd name="T11" fmla="*/ 110 h 110"/>
                  <a:gd name="T12" fmla="*/ 50 w 983"/>
                  <a:gd name="T13" fmla="*/ 76 h 110"/>
                  <a:gd name="T14" fmla="*/ 156 w 983"/>
                  <a:gd name="T15" fmla="*/ 22 h 110"/>
                  <a:gd name="T16" fmla="*/ 213 w 98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3" h="110">
                    <a:moveTo>
                      <a:pt x="213" y="0"/>
                    </a:moveTo>
                    <a:lnTo>
                      <a:pt x="770" y="0"/>
                    </a:lnTo>
                    <a:lnTo>
                      <a:pt x="827" y="22"/>
                    </a:lnTo>
                    <a:lnTo>
                      <a:pt x="933" y="76"/>
                    </a:lnTo>
                    <a:lnTo>
                      <a:pt x="983" y="110"/>
                    </a:lnTo>
                    <a:lnTo>
                      <a:pt x="0" y="110"/>
                    </a:lnTo>
                    <a:lnTo>
                      <a:pt x="50" y="76"/>
                    </a:lnTo>
                    <a:lnTo>
                      <a:pt x="156" y="22"/>
                    </a:lnTo>
                    <a:lnTo>
                      <a:pt x="213" y="0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4" name="ïṣļîḑè">
                <a:extLst>
                  <a:ext uri="{FF2B5EF4-FFF2-40B4-BE49-F238E27FC236}">
                    <a16:creationId xmlns:a16="http://schemas.microsoft.com/office/drawing/2014/main" id="{C3A6B29E-A65E-4835-8A40-61373B30F929}"/>
                  </a:ext>
                </a:extLst>
              </p:cNvPr>
              <p:cNvSpPr/>
              <p:nvPr/>
            </p:nvSpPr>
            <p:spPr bwMode="auto">
              <a:xfrm>
                <a:off x="1823" y="1882"/>
                <a:ext cx="196" cy="19"/>
              </a:xfrm>
              <a:custGeom>
                <a:avLst/>
                <a:gdLst>
                  <a:gd name="T0" fmla="*/ 171 w 983"/>
                  <a:gd name="T1" fmla="*/ 0 h 95"/>
                  <a:gd name="T2" fmla="*/ 812 w 983"/>
                  <a:gd name="T3" fmla="*/ 0 h 95"/>
                  <a:gd name="T4" fmla="*/ 857 w 983"/>
                  <a:gd name="T5" fmla="*/ 20 h 95"/>
                  <a:gd name="T6" fmla="*/ 943 w 983"/>
                  <a:gd name="T7" fmla="*/ 67 h 95"/>
                  <a:gd name="T8" fmla="*/ 983 w 983"/>
                  <a:gd name="T9" fmla="*/ 95 h 95"/>
                  <a:gd name="T10" fmla="*/ 0 w 983"/>
                  <a:gd name="T11" fmla="*/ 95 h 95"/>
                  <a:gd name="T12" fmla="*/ 40 w 983"/>
                  <a:gd name="T13" fmla="*/ 67 h 95"/>
                  <a:gd name="T14" fmla="*/ 126 w 983"/>
                  <a:gd name="T15" fmla="*/ 20 h 95"/>
                  <a:gd name="T16" fmla="*/ 171 w 983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3" h="95">
                    <a:moveTo>
                      <a:pt x="171" y="0"/>
                    </a:moveTo>
                    <a:lnTo>
                      <a:pt x="812" y="0"/>
                    </a:lnTo>
                    <a:lnTo>
                      <a:pt x="857" y="20"/>
                    </a:lnTo>
                    <a:lnTo>
                      <a:pt x="943" y="67"/>
                    </a:lnTo>
                    <a:lnTo>
                      <a:pt x="983" y="95"/>
                    </a:lnTo>
                    <a:lnTo>
                      <a:pt x="0" y="95"/>
                    </a:lnTo>
                    <a:lnTo>
                      <a:pt x="40" y="67"/>
                    </a:lnTo>
                    <a:lnTo>
                      <a:pt x="126" y="20"/>
                    </a:lnTo>
                    <a:lnTo>
                      <a:pt x="171" y="0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5" name="isliḋè">
                <a:extLst>
                  <a:ext uri="{FF2B5EF4-FFF2-40B4-BE49-F238E27FC236}">
                    <a16:creationId xmlns:a16="http://schemas.microsoft.com/office/drawing/2014/main" id="{0572C9E8-FED0-48A1-A059-BEFFD57367A2}"/>
                  </a:ext>
                </a:extLst>
              </p:cNvPr>
              <p:cNvSpPr/>
              <p:nvPr/>
            </p:nvSpPr>
            <p:spPr bwMode="auto">
              <a:xfrm>
                <a:off x="1823" y="1885"/>
                <a:ext cx="196" cy="16"/>
              </a:xfrm>
              <a:custGeom>
                <a:avLst/>
                <a:gdLst>
                  <a:gd name="T0" fmla="*/ 135 w 983"/>
                  <a:gd name="T1" fmla="*/ 0 h 79"/>
                  <a:gd name="T2" fmla="*/ 848 w 983"/>
                  <a:gd name="T3" fmla="*/ 0 h 79"/>
                  <a:gd name="T4" fmla="*/ 883 w 983"/>
                  <a:gd name="T5" fmla="*/ 17 h 79"/>
                  <a:gd name="T6" fmla="*/ 951 w 983"/>
                  <a:gd name="T7" fmla="*/ 56 h 79"/>
                  <a:gd name="T8" fmla="*/ 983 w 983"/>
                  <a:gd name="T9" fmla="*/ 79 h 79"/>
                  <a:gd name="T10" fmla="*/ 0 w 983"/>
                  <a:gd name="T11" fmla="*/ 79 h 79"/>
                  <a:gd name="T12" fmla="*/ 32 w 983"/>
                  <a:gd name="T13" fmla="*/ 56 h 79"/>
                  <a:gd name="T14" fmla="*/ 100 w 983"/>
                  <a:gd name="T15" fmla="*/ 17 h 79"/>
                  <a:gd name="T16" fmla="*/ 135 w 983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3" h="79">
                    <a:moveTo>
                      <a:pt x="135" y="0"/>
                    </a:moveTo>
                    <a:lnTo>
                      <a:pt x="848" y="0"/>
                    </a:lnTo>
                    <a:lnTo>
                      <a:pt x="883" y="17"/>
                    </a:lnTo>
                    <a:lnTo>
                      <a:pt x="951" y="56"/>
                    </a:lnTo>
                    <a:lnTo>
                      <a:pt x="983" y="79"/>
                    </a:lnTo>
                    <a:lnTo>
                      <a:pt x="0" y="79"/>
                    </a:lnTo>
                    <a:lnTo>
                      <a:pt x="32" y="56"/>
                    </a:lnTo>
                    <a:lnTo>
                      <a:pt x="100" y="17"/>
                    </a:lnTo>
                    <a:lnTo>
                      <a:pt x="135" y="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6" name="iṥḷîdè">
                <a:extLst>
                  <a:ext uri="{FF2B5EF4-FFF2-40B4-BE49-F238E27FC236}">
                    <a16:creationId xmlns:a16="http://schemas.microsoft.com/office/drawing/2014/main" id="{74337BE3-B26A-4499-83C7-9835496BCBB5}"/>
                  </a:ext>
                </a:extLst>
              </p:cNvPr>
              <p:cNvSpPr/>
              <p:nvPr/>
            </p:nvSpPr>
            <p:spPr bwMode="auto">
              <a:xfrm>
                <a:off x="1823" y="1888"/>
                <a:ext cx="196" cy="13"/>
              </a:xfrm>
              <a:custGeom>
                <a:avLst/>
                <a:gdLst>
                  <a:gd name="T0" fmla="*/ 103 w 983"/>
                  <a:gd name="T1" fmla="*/ 0 h 63"/>
                  <a:gd name="T2" fmla="*/ 880 w 983"/>
                  <a:gd name="T3" fmla="*/ 0 h 63"/>
                  <a:gd name="T4" fmla="*/ 932 w 983"/>
                  <a:gd name="T5" fmla="*/ 29 h 63"/>
                  <a:gd name="T6" fmla="*/ 983 w 983"/>
                  <a:gd name="T7" fmla="*/ 63 h 63"/>
                  <a:gd name="T8" fmla="*/ 0 w 983"/>
                  <a:gd name="T9" fmla="*/ 63 h 63"/>
                  <a:gd name="T10" fmla="*/ 51 w 983"/>
                  <a:gd name="T11" fmla="*/ 29 h 63"/>
                  <a:gd name="T12" fmla="*/ 103 w 98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63">
                    <a:moveTo>
                      <a:pt x="103" y="0"/>
                    </a:moveTo>
                    <a:lnTo>
                      <a:pt x="880" y="0"/>
                    </a:lnTo>
                    <a:lnTo>
                      <a:pt x="932" y="29"/>
                    </a:lnTo>
                    <a:lnTo>
                      <a:pt x="983" y="63"/>
                    </a:lnTo>
                    <a:lnTo>
                      <a:pt x="0" y="63"/>
                    </a:lnTo>
                    <a:lnTo>
                      <a:pt x="51" y="29"/>
                    </a:lnTo>
                    <a:lnTo>
                      <a:pt x="103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7" name="ïŝ1ïḓè">
                <a:extLst>
                  <a:ext uri="{FF2B5EF4-FFF2-40B4-BE49-F238E27FC236}">
                    <a16:creationId xmlns:a16="http://schemas.microsoft.com/office/drawing/2014/main" id="{92485AAC-6003-4F26-A846-6509B31C729D}"/>
                  </a:ext>
                </a:extLst>
              </p:cNvPr>
              <p:cNvSpPr/>
              <p:nvPr/>
            </p:nvSpPr>
            <p:spPr bwMode="auto">
              <a:xfrm>
                <a:off x="1823" y="1891"/>
                <a:ext cx="196" cy="10"/>
              </a:xfrm>
              <a:custGeom>
                <a:avLst/>
                <a:gdLst>
                  <a:gd name="T0" fmla="*/ 74 w 983"/>
                  <a:gd name="T1" fmla="*/ 0 h 47"/>
                  <a:gd name="T2" fmla="*/ 909 w 983"/>
                  <a:gd name="T3" fmla="*/ 0 h 47"/>
                  <a:gd name="T4" fmla="*/ 947 w 983"/>
                  <a:gd name="T5" fmla="*/ 22 h 47"/>
                  <a:gd name="T6" fmla="*/ 983 w 983"/>
                  <a:gd name="T7" fmla="*/ 47 h 47"/>
                  <a:gd name="T8" fmla="*/ 0 w 983"/>
                  <a:gd name="T9" fmla="*/ 47 h 47"/>
                  <a:gd name="T10" fmla="*/ 36 w 983"/>
                  <a:gd name="T11" fmla="*/ 22 h 47"/>
                  <a:gd name="T12" fmla="*/ 74 w 98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47">
                    <a:moveTo>
                      <a:pt x="74" y="0"/>
                    </a:moveTo>
                    <a:lnTo>
                      <a:pt x="909" y="0"/>
                    </a:lnTo>
                    <a:lnTo>
                      <a:pt x="947" y="22"/>
                    </a:lnTo>
                    <a:lnTo>
                      <a:pt x="983" y="47"/>
                    </a:lnTo>
                    <a:lnTo>
                      <a:pt x="0" y="47"/>
                    </a:lnTo>
                    <a:lnTo>
                      <a:pt x="36" y="22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8" name="islîḑe">
                <a:extLst>
                  <a:ext uri="{FF2B5EF4-FFF2-40B4-BE49-F238E27FC236}">
                    <a16:creationId xmlns:a16="http://schemas.microsoft.com/office/drawing/2014/main" id="{97B4F72B-2E69-4097-8D64-2AE8F7EDB3B9}"/>
                  </a:ext>
                </a:extLst>
              </p:cNvPr>
              <p:cNvSpPr/>
              <p:nvPr/>
            </p:nvSpPr>
            <p:spPr bwMode="auto">
              <a:xfrm>
                <a:off x="1823" y="1894"/>
                <a:ext cx="196" cy="7"/>
              </a:xfrm>
              <a:custGeom>
                <a:avLst/>
                <a:gdLst>
                  <a:gd name="T0" fmla="*/ 48 w 983"/>
                  <a:gd name="T1" fmla="*/ 0 h 32"/>
                  <a:gd name="T2" fmla="*/ 935 w 983"/>
                  <a:gd name="T3" fmla="*/ 0 h 32"/>
                  <a:gd name="T4" fmla="*/ 959 w 983"/>
                  <a:gd name="T5" fmla="*/ 16 h 32"/>
                  <a:gd name="T6" fmla="*/ 983 w 983"/>
                  <a:gd name="T7" fmla="*/ 32 h 32"/>
                  <a:gd name="T8" fmla="*/ 0 w 983"/>
                  <a:gd name="T9" fmla="*/ 32 h 32"/>
                  <a:gd name="T10" fmla="*/ 24 w 983"/>
                  <a:gd name="T11" fmla="*/ 16 h 32"/>
                  <a:gd name="T12" fmla="*/ 48 w 98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32">
                    <a:moveTo>
                      <a:pt x="48" y="0"/>
                    </a:moveTo>
                    <a:lnTo>
                      <a:pt x="935" y="0"/>
                    </a:lnTo>
                    <a:lnTo>
                      <a:pt x="959" y="16"/>
                    </a:lnTo>
                    <a:lnTo>
                      <a:pt x="983" y="32"/>
                    </a:lnTo>
                    <a:lnTo>
                      <a:pt x="0" y="32"/>
                    </a:lnTo>
                    <a:lnTo>
                      <a:pt x="24" y="16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89" name="îsļíḓe">
                <a:extLst>
                  <a:ext uri="{FF2B5EF4-FFF2-40B4-BE49-F238E27FC236}">
                    <a16:creationId xmlns:a16="http://schemas.microsoft.com/office/drawing/2014/main" id="{31D7E0E9-FEDC-47F7-B080-3C37850DDC55}"/>
                  </a:ext>
                </a:extLst>
              </p:cNvPr>
              <p:cNvSpPr/>
              <p:nvPr/>
            </p:nvSpPr>
            <p:spPr bwMode="auto">
              <a:xfrm>
                <a:off x="1823" y="1897"/>
                <a:ext cx="196" cy="4"/>
              </a:xfrm>
              <a:custGeom>
                <a:avLst/>
                <a:gdLst>
                  <a:gd name="T0" fmla="*/ 24 w 983"/>
                  <a:gd name="T1" fmla="*/ 0 h 16"/>
                  <a:gd name="T2" fmla="*/ 959 w 983"/>
                  <a:gd name="T3" fmla="*/ 0 h 16"/>
                  <a:gd name="T4" fmla="*/ 971 w 983"/>
                  <a:gd name="T5" fmla="*/ 8 h 16"/>
                  <a:gd name="T6" fmla="*/ 983 w 983"/>
                  <a:gd name="T7" fmla="*/ 16 h 16"/>
                  <a:gd name="T8" fmla="*/ 0 w 983"/>
                  <a:gd name="T9" fmla="*/ 16 h 16"/>
                  <a:gd name="T10" fmla="*/ 12 w 983"/>
                  <a:gd name="T11" fmla="*/ 8 h 16"/>
                  <a:gd name="T12" fmla="*/ 24 w 98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16">
                    <a:moveTo>
                      <a:pt x="24" y="0"/>
                    </a:moveTo>
                    <a:lnTo>
                      <a:pt x="959" y="0"/>
                    </a:lnTo>
                    <a:lnTo>
                      <a:pt x="971" y="8"/>
                    </a:lnTo>
                    <a:lnTo>
                      <a:pt x="983" y="16"/>
                    </a:lnTo>
                    <a:lnTo>
                      <a:pt x="0" y="16"/>
                    </a:lnTo>
                    <a:lnTo>
                      <a:pt x="12" y="8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0" name="îsḻiḑe">
                <a:extLst>
                  <a:ext uri="{FF2B5EF4-FFF2-40B4-BE49-F238E27FC236}">
                    <a16:creationId xmlns:a16="http://schemas.microsoft.com/office/drawing/2014/main" id="{ACCDCE6C-580E-4408-BF5E-9FD64BC5DEE7}"/>
                  </a:ext>
                </a:extLst>
              </p:cNvPr>
              <p:cNvSpPr/>
              <p:nvPr/>
            </p:nvSpPr>
            <p:spPr bwMode="auto">
              <a:xfrm>
                <a:off x="1823" y="1901"/>
                <a:ext cx="196" cy="1"/>
              </a:xfrm>
              <a:prstGeom prst="rect">
                <a:avLst/>
              </a:pr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1" name="ïṣļíďe">
                <a:extLst>
                  <a:ext uri="{FF2B5EF4-FFF2-40B4-BE49-F238E27FC236}">
                    <a16:creationId xmlns:a16="http://schemas.microsoft.com/office/drawing/2014/main" id="{FB4BC0DC-8A69-4C3F-9736-C5F2FF4E5422}"/>
                  </a:ext>
                </a:extLst>
              </p:cNvPr>
              <p:cNvSpPr/>
              <p:nvPr/>
            </p:nvSpPr>
            <p:spPr bwMode="auto">
              <a:xfrm>
                <a:off x="1832" y="1879"/>
                <a:ext cx="178" cy="15"/>
              </a:xfrm>
              <a:custGeom>
                <a:avLst/>
                <a:gdLst>
                  <a:gd name="T0" fmla="*/ 887 w 887"/>
                  <a:gd name="T1" fmla="*/ 78 h 78"/>
                  <a:gd name="T2" fmla="*/ 0 w 887"/>
                  <a:gd name="T3" fmla="*/ 78 h 78"/>
                  <a:gd name="T4" fmla="*/ 39 w 887"/>
                  <a:gd name="T5" fmla="*/ 56 h 78"/>
                  <a:gd name="T6" fmla="*/ 122 w 887"/>
                  <a:gd name="T7" fmla="*/ 15 h 78"/>
                  <a:gd name="T8" fmla="*/ 165 w 887"/>
                  <a:gd name="T9" fmla="*/ 0 h 78"/>
                  <a:gd name="T10" fmla="*/ 722 w 887"/>
                  <a:gd name="T11" fmla="*/ 0 h 78"/>
                  <a:gd name="T12" fmla="*/ 765 w 887"/>
                  <a:gd name="T13" fmla="*/ 15 h 78"/>
                  <a:gd name="T14" fmla="*/ 848 w 887"/>
                  <a:gd name="T15" fmla="*/ 56 h 78"/>
                  <a:gd name="T16" fmla="*/ 887 w 887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7" h="78">
                    <a:moveTo>
                      <a:pt x="887" y="78"/>
                    </a:moveTo>
                    <a:lnTo>
                      <a:pt x="0" y="78"/>
                    </a:lnTo>
                    <a:lnTo>
                      <a:pt x="39" y="56"/>
                    </a:lnTo>
                    <a:lnTo>
                      <a:pt x="122" y="15"/>
                    </a:lnTo>
                    <a:lnTo>
                      <a:pt x="165" y="0"/>
                    </a:lnTo>
                    <a:lnTo>
                      <a:pt x="722" y="0"/>
                    </a:lnTo>
                    <a:lnTo>
                      <a:pt x="765" y="15"/>
                    </a:lnTo>
                    <a:lnTo>
                      <a:pt x="848" y="56"/>
                    </a:lnTo>
                    <a:lnTo>
                      <a:pt x="887" y="78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2" name="iṡ1ïďê">
                <a:extLst>
                  <a:ext uri="{FF2B5EF4-FFF2-40B4-BE49-F238E27FC236}">
                    <a16:creationId xmlns:a16="http://schemas.microsoft.com/office/drawing/2014/main" id="{14D760F0-0EEF-4B93-873D-D2CEF74E77D0}"/>
                  </a:ext>
                </a:extLst>
              </p:cNvPr>
              <p:cNvSpPr/>
              <p:nvPr/>
            </p:nvSpPr>
            <p:spPr bwMode="auto">
              <a:xfrm>
                <a:off x="1827" y="1879"/>
                <a:ext cx="188" cy="19"/>
              </a:xfrm>
              <a:custGeom>
                <a:avLst/>
                <a:gdLst>
                  <a:gd name="T0" fmla="*/ 937 w 937"/>
                  <a:gd name="T1" fmla="*/ 95 h 95"/>
                  <a:gd name="T2" fmla="*/ 0 w 937"/>
                  <a:gd name="T3" fmla="*/ 95 h 95"/>
                  <a:gd name="T4" fmla="*/ 45 w 937"/>
                  <a:gd name="T5" fmla="*/ 66 h 95"/>
                  <a:gd name="T6" fmla="*/ 140 w 937"/>
                  <a:gd name="T7" fmla="*/ 19 h 95"/>
                  <a:gd name="T8" fmla="*/ 190 w 937"/>
                  <a:gd name="T9" fmla="*/ 0 h 95"/>
                  <a:gd name="T10" fmla="*/ 747 w 937"/>
                  <a:gd name="T11" fmla="*/ 0 h 95"/>
                  <a:gd name="T12" fmla="*/ 797 w 937"/>
                  <a:gd name="T13" fmla="*/ 19 h 95"/>
                  <a:gd name="T14" fmla="*/ 892 w 937"/>
                  <a:gd name="T15" fmla="*/ 66 h 95"/>
                  <a:gd name="T16" fmla="*/ 937 w 937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95">
                    <a:moveTo>
                      <a:pt x="937" y="95"/>
                    </a:moveTo>
                    <a:lnTo>
                      <a:pt x="0" y="95"/>
                    </a:lnTo>
                    <a:lnTo>
                      <a:pt x="45" y="66"/>
                    </a:lnTo>
                    <a:lnTo>
                      <a:pt x="140" y="19"/>
                    </a:lnTo>
                    <a:lnTo>
                      <a:pt x="190" y="0"/>
                    </a:lnTo>
                    <a:lnTo>
                      <a:pt x="747" y="0"/>
                    </a:lnTo>
                    <a:lnTo>
                      <a:pt x="797" y="19"/>
                    </a:lnTo>
                    <a:lnTo>
                      <a:pt x="892" y="66"/>
                    </a:lnTo>
                    <a:lnTo>
                      <a:pt x="937" y="95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3" name="îşḻiḍè">
                <a:extLst>
                  <a:ext uri="{FF2B5EF4-FFF2-40B4-BE49-F238E27FC236}">
                    <a16:creationId xmlns:a16="http://schemas.microsoft.com/office/drawing/2014/main" id="{FA77ACF1-2599-4768-8D73-E93BBB704962}"/>
                  </a:ext>
                </a:extLst>
              </p:cNvPr>
              <p:cNvSpPr/>
              <p:nvPr/>
            </p:nvSpPr>
            <p:spPr bwMode="auto">
              <a:xfrm>
                <a:off x="1823" y="1879"/>
                <a:ext cx="196" cy="22"/>
              </a:xfrm>
              <a:custGeom>
                <a:avLst/>
                <a:gdLst>
                  <a:gd name="T0" fmla="*/ 983 w 983"/>
                  <a:gd name="T1" fmla="*/ 110 h 110"/>
                  <a:gd name="T2" fmla="*/ 0 w 983"/>
                  <a:gd name="T3" fmla="*/ 110 h 110"/>
                  <a:gd name="T4" fmla="*/ 50 w 983"/>
                  <a:gd name="T5" fmla="*/ 76 h 110"/>
                  <a:gd name="T6" fmla="*/ 156 w 983"/>
                  <a:gd name="T7" fmla="*/ 22 h 110"/>
                  <a:gd name="T8" fmla="*/ 213 w 983"/>
                  <a:gd name="T9" fmla="*/ 0 h 110"/>
                  <a:gd name="T10" fmla="*/ 770 w 983"/>
                  <a:gd name="T11" fmla="*/ 0 h 110"/>
                  <a:gd name="T12" fmla="*/ 827 w 983"/>
                  <a:gd name="T13" fmla="*/ 22 h 110"/>
                  <a:gd name="T14" fmla="*/ 933 w 983"/>
                  <a:gd name="T15" fmla="*/ 76 h 110"/>
                  <a:gd name="T16" fmla="*/ 983 w 98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3" h="110">
                    <a:moveTo>
                      <a:pt x="983" y="110"/>
                    </a:moveTo>
                    <a:lnTo>
                      <a:pt x="0" y="110"/>
                    </a:lnTo>
                    <a:lnTo>
                      <a:pt x="50" y="76"/>
                    </a:lnTo>
                    <a:lnTo>
                      <a:pt x="156" y="22"/>
                    </a:lnTo>
                    <a:lnTo>
                      <a:pt x="213" y="0"/>
                    </a:lnTo>
                    <a:lnTo>
                      <a:pt x="770" y="0"/>
                    </a:lnTo>
                    <a:lnTo>
                      <a:pt x="827" y="22"/>
                    </a:lnTo>
                    <a:lnTo>
                      <a:pt x="933" y="76"/>
                    </a:lnTo>
                    <a:lnTo>
                      <a:pt x="983" y="110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4" name="ïṣļiḍe">
                <a:extLst>
                  <a:ext uri="{FF2B5EF4-FFF2-40B4-BE49-F238E27FC236}">
                    <a16:creationId xmlns:a16="http://schemas.microsoft.com/office/drawing/2014/main" id="{73BF2572-B6DA-4585-B394-56868A7F68AD}"/>
                  </a:ext>
                </a:extLst>
              </p:cNvPr>
              <p:cNvSpPr/>
              <p:nvPr/>
            </p:nvSpPr>
            <p:spPr bwMode="auto">
              <a:xfrm>
                <a:off x="1819" y="1879"/>
                <a:ext cx="205" cy="25"/>
              </a:xfrm>
              <a:custGeom>
                <a:avLst/>
                <a:gdLst>
                  <a:gd name="T0" fmla="*/ 1025 w 1025"/>
                  <a:gd name="T1" fmla="*/ 125 h 125"/>
                  <a:gd name="T2" fmla="*/ 0 w 1025"/>
                  <a:gd name="T3" fmla="*/ 125 h 125"/>
                  <a:gd name="T4" fmla="*/ 26 w 1025"/>
                  <a:gd name="T5" fmla="*/ 106 h 125"/>
                  <a:gd name="T6" fmla="*/ 83 w 1025"/>
                  <a:gd name="T7" fmla="*/ 70 h 125"/>
                  <a:gd name="T8" fmla="*/ 140 w 1025"/>
                  <a:gd name="T9" fmla="*/ 38 h 125"/>
                  <a:gd name="T10" fmla="*/ 202 w 1025"/>
                  <a:gd name="T11" fmla="*/ 11 h 125"/>
                  <a:gd name="T12" fmla="*/ 234 w 1025"/>
                  <a:gd name="T13" fmla="*/ 0 h 125"/>
                  <a:gd name="T14" fmla="*/ 791 w 1025"/>
                  <a:gd name="T15" fmla="*/ 0 h 125"/>
                  <a:gd name="T16" fmla="*/ 823 w 1025"/>
                  <a:gd name="T17" fmla="*/ 11 h 125"/>
                  <a:gd name="T18" fmla="*/ 885 w 1025"/>
                  <a:gd name="T19" fmla="*/ 38 h 125"/>
                  <a:gd name="T20" fmla="*/ 942 w 1025"/>
                  <a:gd name="T21" fmla="*/ 70 h 125"/>
                  <a:gd name="T22" fmla="*/ 999 w 1025"/>
                  <a:gd name="T23" fmla="*/ 106 h 125"/>
                  <a:gd name="T24" fmla="*/ 1025 w 1025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25" h="125">
                    <a:moveTo>
                      <a:pt x="1025" y="125"/>
                    </a:moveTo>
                    <a:lnTo>
                      <a:pt x="0" y="125"/>
                    </a:lnTo>
                    <a:lnTo>
                      <a:pt x="26" y="106"/>
                    </a:lnTo>
                    <a:lnTo>
                      <a:pt x="83" y="70"/>
                    </a:lnTo>
                    <a:lnTo>
                      <a:pt x="140" y="38"/>
                    </a:lnTo>
                    <a:lnTo>
                      <a:pt x="202" y="11"/>
                    </a:lnTo>
                    <a:lnTo>
                      <a:pt x="234" y="0"/>
                    </a:lnTo>
                    <a:lnTo>
                      <a:pt x="791" y="0"/>
                    </a:lnTo>
                    <a:lnTo>
                      <a:pt x="823" y="11"/>
                    </a:lnTo>
                    <a:lnTo>
                      <a:pt x="885" y="38"/>
                    </a:lnTo>
                    <a:lnTo>
                      <a:pt x="942" y="70"/>
                    </a:lnTo>
                    <a:lnTo>
                      <a:pt x="999" y="106"/>
                    </a:lnTo>
                    <a:lnTo>
                      <a:pt x="1025" y="125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5" name="ïṣḷîďê">
                <a:extLst>
                  <a:ext uri="{FF2B5EF4-FFF2-40B4-BE49-F238E27FC236}">
                    <a16:creationId xmlns:a16="http://schemas.microsoft.com/office/drawing/2014/main" id="{545B0F61-475D-495A-B1E0-23A9EEBDDDC6}"/>
                  </a:ext>
                </a:extLst>
              </p:cNvPr>
              <p:cNvSpPr/>
              <p:nvPr/>
            </p:nvSpPr>
            <p:spPr bwMode="auto">
              <a:xfrm>
                <a:off x="1819" y="1882"/>
                <a:ext cx="205" cy="22"/>
              </a:xfrm>
              <a:custGeom>
                <a:avLst/>
                <a:gdLst>
                  <a:gd name="T0" fmla="*/ 193 w 1025"/>
                  <a:gd name="T1" fmla="*/ 0 h 110"/>
                  <a:gd name="T2" fmla="*/ 832 w 1025"/>
                  <a:gd name="T3" fmla="*/ 0 h 110"/>
                  <a:gd name="T4" fmla="*/ 884 w 1025"/>
                  <a:gd name="T5" fmla="*/ 23 h 110"/>
                  <a:gd name="T6" fmla="*/ 980 w 1025"/>
                  <a:gd name="T7" fmla="*/ 78 h 110"/>
                  <a:gd name="T8" fmla="*/ 1025 w 1025"/>
                  <a:gd name="T9" fmla="*/ 110 h 110"/>
                  <a:gd name="T10" fmla="*/ 0 w 1025"/>
                  <a:gd name="T11" fmla="*/ 110 h 110"/>
                  <a:gd name="T12" fmla="*/ 45 w 1025"/>
                  <a:gd name="T13" fmla="*/ 78 h 110"/>
                  <a:gd name="T14" fmla="*/ 142 w 1025"/>
                  <a:gd name="T15" fmla="*/ 23 h 110"/>
                  <a:gd name="T16" fmla="*/ 193 w 102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5" h="110">
                    <a:moveTo>
                      <a:pt x="193" y="0"/>
                    </a:moveTo>
                    <a:lnTo>
                      <a:pt x="832" y="0"/>
                    </a:lnTo>
                    <a:lnTo>
                      <a:pt x="884" y="23"/>
                    </a:lnTo>
                    <a:lnTo>
                      <a:pt x="980" y="78"/>
                    </a:lnTo>
                    <a:lnTo>
                      <a:pt x="1025" y="110"/>
                    </a:lnTo>
                    <a:lnTo>
                      <a:pt x="0" y="110"/>
                    </a:lnTo>
                    <a:lnTo>
                      <a:pt x="45" y="78"/>
                    </a:lnTo>
                    <a:lnTo>
                      <a:pt x="142" y="23"/>
                    </a:lnTo>
                    <a:lnTo>
                      <a:pt x="193" y="0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6" name="îṣ1ïḋe">
                <a:extLst>
                  <a:ext uri="{FF2B5EF4-FFF2-40B4-BE49-F238E27FC236}">
                    <a16:creationId xmlns:a16="http://schemas.microsoft.com/office/drawing/2014/main" id="{71102AE1-0960-4805-BACA-DB41A12EAD84}"/>
                  </a:ext>
                </a:extLst>
              </p:cNvPr>
              <p:cNvSpPr/>
              <p:nvPr/>
            </p:nvSpPr>
            <p:spPr bwMode="auto">
              <a:xfrm>
                <a:off x="1819" y="1885"/>
                <a:ext cx="205" cy="19"/>
              </a:xfrm>
              <a:custGeom>
                <a:avLst/>
                <a:gdLst>
                  <a:gd name="T0" fmla="*/ 157 w 1025"/>
                  <a:gd name="T1" fmla="*/ 0 h 94"/>
                  <a:gd name="T2" fmla="*/ 868 w 1025"/>
                  <a:gd name="T3" fmla="*/ 0 h 94"/>
                  <a:gd name="T4" fmla="*/ 910 w 1025"/>
                  <a:gd name="T5" fmla="*/ 20 h 94"/>
                  <a:gd name="T6" fmla="*/ 988 w 1025"/>
                  <a:gd name="T7" fmla="*/ 68 h 94"/>
                  <a:gd name="T8" fmla="*/ 1025 w 1025"/>
                  <a:gd name="T9" fmla="*/ 94 h 94"/>
                  <a:gd name="T10" fmla="*/ 0 w 1025"/>
                  <a:gd name="T11" fmla="*/ 94 h 94"/>
                  <a:gd name="T12" fmla="*/ 37 w 1025"/>
                  <a:gd name="T13" fmla="*/ 68 h 94"/>
                  <a:gd name="T14" fmla="*/ 115 w 1025"/>
                  <a:gd name="T15" fmla="*/ 20 h 94"/>
                  <a:gd name="T16" fmla="*/ 157 w 1025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5" h="94">
                    <a:moveTo>
                      <a:pt x="157" y="0"/>
                    </a:moveTo>
                    <a:lnTo>
                      <a:pt x="868" y="0"/>
                    </a:lnTo>
                    <a:lnTo>
                      <a:pt x="910" y="20"/>
                    </a:lnTo>
                    <a:lnTo>
                      <a:pt x="988" y="68"/>
                    </a:lnTo>
                    <a:lnTo>
                      <a:pt x="1025" y="94"/>
                    </a:lnTo>
                    <a:lnTo>
                      <a:pt x="0" y="94"/>
                    </a:lnTo>
                    <a:lnTo>
                      <a:pt x="37" y="68"/>
                    </a:lnTo>
                    <a:lnTo>
                      <a:pt x="115" y="20"/>
                    </a:lnTo>
                    <a:lnTo>
                      <a:pt x="157" y="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7" name="ïšliḍè">
                <a:extLst>
                  <a:ext uri="{FF2B5EF4-FFF2-40B4-BE49-F238E27FC236}">
                    <a16:creationId xmlns:a16="http://schemas.microsoft.com/office/drawing/2014/main" id="{9255A48A-2FCA-4CB7-8B4D-D5A58485BF7F}"/>
                  </a:ext>
                </a:extLst>
              </p:cNvPr>
              <p:cNvSpPr/>
              <p:nvPr/>
            </p:nvSpPr>
            <p:spPr bwMode="auto">
              <a:xfrm>
                <a:off x="1819" y="1888"/>
                <a:ext cx="205" cy="16"/>
              </a:xfrm>
              <a:custGeom>
                <a:avLst/>
                <a:gdLst>
                  <a:gd name="T0" fmla="*/ 124 w 1025"/>
                  <a:gd name="T1" fmla="*/ 0 h 78"/>
                  <a:gd name="T2" fmla="*/ 901 w 1025"/>
                  <a:gd name="T3" fmla="*/ 0 h 78"/>
                  <a:gd name="T4" fmla="*/ 933 w 1025"/>
                  <a:gd name="T5" fmla="*/ 18 h 78"/>
                  <a:gd name="T6" fmla="*/ 996 w 1025"/>
                  <a:gd name="T7" fmla="*/ 57 h 78"/>
                  <a:gd name="T8" fmla="*/ 1025 w 1025"/>
                  <a:gd name="T9" fmla="*/ 78 h 78"/>
                  <a:gd name="T10" fmla="*/ 0 w 1025"/>
                  <a:gd name="T11" fmla="*/ 78 h 78"/>
                  <a:gd name="T12" fmla="*/ 30 w 1025"/>
                  <a:gd name="T13" fmla="*/ 57 h 78"/>
                  <a:gd name="T14" fmla="*/ 92 w 1025"/>
                  <a:gd name="T15" fmla="*/ 18 h 78"/>
                  <a:gd name="T16" fmla="*/ 124 w 1025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5" h="78">
                    <a:moveTo>
                      <a:pt x="124" y="0"/>
                    </a:moveTo>
                    <a:lnTo>
                      <a:pt x="901" y="0"/>
                    </a:lnTo>
                    <a:lnTo>
                      <a:pt x="933" y="18"/>
                    </a:lnTo>
                    <a:lnTo>
                      <a:pt x="996" y="57"/>
                    </a:lnTo>
                    <a:lnTo>
                      <a:pt x="1025" y="78"/>
                    </a:lnTo>
                    <a:lnTo>
                      <a:pt x="0" y="78"/>
                    </a:lnTo>
                    <a:lnTo>
                      <a:pt x="30" y="57"/>
                    </a:lnTo>
                    <a:lnTo>
                      <a:pt x="92" y="18"/>
                    </a:lnTo>
                    <a:lnTo>
                      <a:pt x="124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8" name="ïšlîḓê">
                <a:extLst>
                  <a:ext uri="{FF2B5EF4-FFF2-40B4-BE49-F238E27FC236}">
                    <a16:creationId xmlns:a16="http://schemas.microsoft.com/office/drawing/2014/main" id="{947939A9-7284-408C-AC26-CB243E1E301C}"/>
                  </a:ext>
                </a:extLst>
              </p:cNvPr>
              <p:cNvSpPr/>
              <p:nvPr/>
            </p:nvSpPr>
            <p:spPr bwMode="auto">
              <a:xfrm>
                <a:off x="1819" y="1891"/>
                <a:ext cx="205" cy="13"/>
              </a:xfrm>
              <a:custGeom>
                <a:avLst/>
                <a:gdLst>
                  <a:gd name="T0" fmla="*/ 95 w 1025"/>
                  <a:gd name="T1" fmla="*/ 0 h 62"/>
                  <a:gd name="T2" fmla="*/ 930 w 1025"/>
                  <a:gd name="T3" fmla="*/ 0 h 62"/>
                  <a:gd name="T4" fmla="*/ 979 w 1025"/>
                  <a:gd name="T5" fmla="*/ 29 h 62"/>
                  <a:gd name="T6" fmla="*/ 1025 w 1025"/>
                  <a:gd name="T7" fmla="*/ 62 h 62"/>
                  <a:gd name="T8" fmla="*/ 0 w 1025"/>
                  <a:gd name="T9" fmla="*/ 62 h 62"/>
                  <a:gd name="T10" fmla="*/ 46 w 1025"/>
                  <a:gd name="T11" fmla="*/ 29 h 62"/>
                  <a:gd name="T12" fmla="*/ 95 w 1025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62">
                    <a:moveTo>
                      <a:pt x="95" y="0"/>
                    </a:moveTo>
                    <a:lnTo>
                      <a:pt x="930" y="0"/>
                    </a:lnTo>
                    <a:lnTo>
                      <a:pt x="979" y="29"/>
                    </a:lnTo>
                    <a:lnTo>
                      <a:pt x="1025" y="62"/>
                    </a:lnTo>
                    <a:lnTo>
                      <a:pt x="0" y="62"/>
                    </a:lnTo>
                    <a:lnTo>
                      <a:pt x="46" y="29"/>
                    </a:lnTo>
                    <a:lnTo>
                      <a:pt x="95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999" name="íŝḷíḋe">
                <a:extLst>
                  <a:ext uri="{FF2B5EF4-FFF2-40B4-BE49-F238E27FC236}">
                    <a16:creationId xmlns:a16="http://schemas.microsoft.com/office/drawing/2014/main" id="{BC531272-C70C-4C27-9F7F-79E497B73A55}"/>
                  </a:ext>
                </a:extLst>
              </p:cNvPr>
              <p:cNvSpPr/>
              <p:nvPr/>
            </p:nvSpPr>
            <p:spPr bwMode="auto">
              <a:xfrm>
                <a:off x="1819" y="1894"/>
                <a:ext cx="205" cy="10"/>
              </a:xfrm>
              <a:custGeom>
                <a:avLst/>
                <a:gdLst>
                  <a:gd name="T0" fmla="*/ 69 w 1025"/>
                  <a:gd name="T1" fmla="*/ 0 h 47"/>
                  <a:gd name="T2" fmla="*/ 956 w 1025"/>
                  <a:gd name="T3" fmla="*/ 0 h 47"/>
                  <a:gd name="T4" fmla="*/ 991 w 1025"/>
                  <a:gd name="T5" fmla="*/ 23 h 47"/>
                  <a:gd name="T6" fmla="*/ 1025 w 1025"/>
                  <a:gd name="T7" fmla="*/ 47 h 47"/>
                  <a:gd name="T8" fmla="*/ 0 w 1025"/>
                  <a:gd name="T9" fmla="*/ 47 h 47"/>
                  <a:gd name="T10" fmla="*/ 34 w 1025"/>
                  <a:gd name="T11" fmla="*/ 23 h 47"/>
                  <a:gd name="T12" fmla="*/ 69 w 102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47">
                    <a:moveTo>
                      <a:pt x="69" y="0"/>
                    </a:moveTo>
                    <a:lnTo>
                      <a:pt x="956" y="0"/>
                    </a:lnTo>
                    <a:lnTo>
                      <a:pt x="991" y="23"/>
                    </a:lnTo>
                    <a:lnTo>
                      <a:pt x="1025" y="47"/>
                    </a:lnTo>
                    <a:lnTo>
                      <a:pt x="0" y="47"/>
                    </a:lnTo>
                    <a:lnTo>
                      <a:pt x="34" y="23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0" name="îṥ1íḍè">
                <a:extLst>
                  <a:ext uri="{FF2B5EF4-FFF2-40B4-BE49-F238E27FC236}">
                    <a16:creationId xmlns:a16="http://schemas.microsoft.com/office/drawing/2014/main" id="{E6E0B9BF-2829-4E3A-B97D-61FCEDA1A90C}"/>
                  </a:ext>
                </a:extLst>
              </p:cNvPr>
              <p:cNvSpPr/>
              <p:nvPr/>
            </p:nvSpPr>
            <p:spPr bwMode="auto">
              <a:xfrm>
                <a:off x="1819" y="1897"/>
                <a:ext cx="205" cy="7"/>
              </a:xfrm>
              <a:custGeom>
                <a:avLst/>
                <a:gdLst>
                  <a:gd name="T0" fmla="*/ 45 w 1025"/>
                  <a:gd name="T1" fmla="*/ 0 h 31"/>
                  <a:gd name="T2" fmla="*/ 980 w 1025"/>
                  <a:gd name="T3" fmla="*/ 0 h 31"/>
                  <a:gd name="T4" fmla="*/ 1003 w 1025"/>
                  <a:gd name="T5" fmla="*/ 15 h 31"/>
                  <a:gd name="T6" fmla="*/ 1025 w 1025"/>
                  <a:gd name="T7" fmla="*/ 31 h 31"/>
                  <a:gd name="T8" fmla="*/ 0 w 1025"/>
                  <a:gd name="T9" fmla="*/ 31 h 31"/>
                  <a:gd name="T10" fmla="*/ 22 w 1025"/>
                  <a:gd name="T11" fmla="*/ 15 h 31"/>
                  <a:gd name="T12" fmla="*/ 45 w 102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31">
                    <a:moveTo>
                      <a:pt x="45" y="0"/>
                    </a:moveTo>
                    <a:lnTo>
                      <a:pt x="980" y="0"/>
                    </a:lnTo>
                    <a:lnTo>
                      <a:pt x="1003" y="15"/>
                    </a:lnTo>
                    <a:lnTo>
                      <a:pt x="1025" y="31"/>
                    </a:lnTo>
                    <a:lnTo>
                      <a:pt x="0" y="31"/>
                    </a:lnTo>
                    <a:lnTo>
                      <a:pt x="22" y="1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1" name="íṥľiḋè">
                <a:extLst>
                  <a:ext uri="{FF2B5EF4-FFF2-40B4-BE49-F238E27FC236}">
                    <a16:creationId xmlns:a16="http://schemas.microsoft.com/office/drawing/2014/main" id="{2ACBA8D3-5477-4FE8-8615-93A2C15BFE0F}"/>
                  </a:ext>
                </a:extLst>
              </p:cNvPr>
              <p:cNvSpPr/>
              <p:nvPr/>
            </p:nvSpPr>
            <p:spPr bwMode="auto">
              <a:xfrm>
                <a:off x="1819" y="1901"/>
                <a:ext cx="205" cy="3"/>
              </a:xfrm>
              <a:custGeom>
                <a:avLst/>
                <a:gdLst>
                  <a:gd name="T0" fmla="*/ 22 w 1025"/>
                  <a:gd name="T1" fmla="*/ 0 h 15"/>
                  <a:gd name="T2" fmla="*/ 1003 w 1025"/>
                  <a:gd name="T3" fmla="*/ 0 h 15"/>
                  <a:gd name="T4" fmla="*/ 1014 w 1025"/>
                  <a:gd name="T5" fmla="*/ 7 h 15"/>
                  <a:gd name="T6" fmla="*/ 1025 w 1025"/>
                  <a:gd name="T7" fmla="*/ 15 h 15"/>
                  <a:gd name="T8" fmla="*/ 0 w 1025"/>
                  <a:gd name="T9" fmla="*/ 15 h 15"/>
                  <a:gd name="T10" fmla="*/ 11 w 1025"/>
                  <a:gd name="T11" fmla="*/ 7 h 15"/>
                  <a:gd name="T12" fmla="*/ 22 w 102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15">
                    <a:moveTo>
                      <a:pt x="22" y="0"/>
                    </a:moveTo>
                    <a:lnTo>
                      <a:pt x="1003" y="0"/>
                    </a:lnTo>
                    <a:lnTo>
                      <a:pt x="1014" y="7"/>
                    </a:lnTo>
                    <a:lnTo>
                      <a:pt x="1025" y="15"/>
                    </a:lnTo>
                    <a:lnTo>
                      <a:pt x="0" y="15"/>
                    </a:lnTo>
                    <a:lnTo>
                      <a:pt x="11" y="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2" name="ïṧḷïḋé">
                <a:extLst>
                  <a:ext uri="{FF2B5EF4-FFF2-40B4-BE49-F238E27FC236}">
                    <a16:creationId xmlns:a16="http://schemas.microsoft.com/office/drawing/2014/main" id="{4585F2B8-64CD-4C82-B2F0-C6B3D0C77943}"/>
                  </a:ext>
                </a:extLst>
              </p:cNvPr>
              <p:cNvSpPr/>
              <p:nvPr/>
            </p:nvSpPr>
            <p:spPr bwMode="auto">
              <a:xfrm>
                <a:off x="1819" y="1904"/>
                <a:ext cx="205" cy="0"/>
              </a:xfrm>
              <a:custGeom>
                <a:avLst/>
                <a:gdLst>
                  <a:gd name="T0" fmla="*/ 1 w 1025"/>
                  <a:gd name="T1" fmla="*/ 1024 w 1025"/>
                  <a:gd name="T2" fmla="*/ 1025 w 1025"/>
                  <a:gd name="T3" fmla="*/ 0 w 1025"/>
                  <a:gd name="T4" fmla="*/ 1 w 102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25">
                    <a:moveTo>
                      <a:pt x="1" y="0"/>
                    </a:moveTo>
                    <a:lnTo>
                      <a:pt x="1024" y="0"/>
                    </a:lnTo>
                    <a:lnTo>
                      <a:pt x="1025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3" name="iš1íḋé">
                <a:extLst>
                  <a:ext uri="{FF2B5EF4-FFF2-40B4-BE49-F238E27FC236}">
                    <a16:creationId xmlns:a16="http://schemas.microsoft.com/office/drawing/2014/main" id="{6A6B0165-4385-4386-9CDB-B27F735857FB}"/>
                  </a:ext>
                </a:extLst>
              </p:cNvPr>
              <p:cNvSpPr/>
              <p:nvPr/>
            </p:nvSpPr>
            <p:spPr bwMode="auto">
              <a:xfrm>
                <a:off x="1832" y="1882"/>
                <a:ext cx="178" cy="12"/>
              </a:xfrm>
              <a:custGeom>
                <a:avLst/>
                <a:gdLst>
                  <a:gd name="T0" fmla="*/ 887 w 887"/>
                  <a:gd name="T1" fmla="*/ 63 h 63"/>
                  <a:gd name="T2" fmla="*/ 0 w 887"/>
                  <a:gd name="T3" fmla="*/ 63 h 63"/>
                  <a:gd name="T4" fmla="*/ 29 w 887"/>
                  <a:gd name="T5" fmla="*/ 46 h 63"/>
                  <a:gd name="T6" fmla="*/ 91 w 887"/>
                  <a:gd name="T7" fmla="*/ 14 h 63"/>
                  <a:gd name="T8" fmla="*/ 124 w 887"/>
                  <a:gd name="T9" fmla="*/ 0 h 63"/>
                  <a:gd name="T10" fmla="*/ 763 w 887"/>
                  <a:gd name="T11" fmla="*/ 0 h 63"/>
                  <a:gd name="T12" fmla="*/ 796 w 887"/>
                  <a:gd name="T13" fmla="*/ 14 h 63"/>
                  <a:gd name="T14" fmla="*/ 858 w 887"/>
                  <a:gd name="T15" fmla="*/ 46 h 63"/>
                  <a:gd name="T16" fmla="*/ 887 w 887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87" h="63">
                    <a:moveTo>
                      <a:pt x="887" y="63"/>
                    </a:moveTo>
                    <a:lnTo>
                      <a:pt x="0" y="63"/>
                    </a:lnTo>
                    <a:lnTo>
                      <a:pt x="29" y="46"/>
                    </a:lnTo>
                    <a:lnTo>
                      <a:pt x="91" y="14"/>
                    </a:lnTo>
                    <a:lnTo>
                      <a:pt x="124" y="0"/>
                    </a:lnTo>
                    <a:lnTo>
                      <a:pt x="763" y="0"/>
                    </a:lnTo>
                    <a:lnTo>
                      <a:pt x="796" y="14"/>
                    </a:lnTo>
                    <a:lnTo>
                      <a:pt x="858" y="46"/>
                    </a:lnTo>
                    <a:lnTo>
                      <a:pt x="887" y="63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4" name="ï$ḻïḋe">
                <a:extLst>
                  <a:ext uri="{FF2B5EF4-FFF2-40B4-BE49-F238E27FC236}">
                    <a16:creationId xmlns:a16="http://schemas.microsoft.com/office/drawing/2014/main" id="{498A80BC-B332-4607-82FE-EF4FB50BCAD4}"/>
                  </a:ext>
                </a:extLst>
              </p:cNvPr>
              <p:cNvSpPr/>
              <p:nvPr/>
            </p:nvSpPr>
            <p:spPr bwMode="auto">
              <a:xfrm>
                <a:off x="1827" y="1882"/>
                <a:ext cx="188" cy="16"/>
              </a:xfrm>
              <a:custGeom>
                <a:avLst/>
                <a:gdLst>
                  <a:gd name="T0" fmla="*/ 937 w 937"/>
                  <a:gd name="T1" fmla="*/ 80 h 80"/>
                  <a:gd name="T2" fmla="*/ 0 w 937"/>
                  <a:gd name="T3" fmla="*/ 80 h 80"/>
                  <a:gd name="T4" fmla="*/ 36 w 937"/>
                  <a:gd name="T5" fmla="*/ 57 h 80"/>
                  <a:gd name="T6" fmla="*/ 110 w 937"/>
                  <a:gd name="T7" fmla="*/ 17 h 80"/>
                  <a:gd name="T8" fmla="*/ 149 w 937"/>
                  <a:gd name="T9" fmla="*/ 0 h 80"/>
                  <a:gd name="T10" fmla="*/ 788 w 937"/>
                  <a:gd name="T11" fmla="*/ 0 h 80"/>
                  <a:gd name="T12" fmla="*/ 827 w 937"/>
                  <a:gd name="T13" fmla="*/ 17 h 80"/>
                  <a:gd name="T14" fmla="*/ 901 w 937"/>
                  <a:gd name="T15" fmla="*/ 57 h 80"/>
                  <a:gd name="T16" fmla="*/ 937 w 937"/>
                  <a:gd name="T17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80">
                    <a:moveTo>
                      <a:pt x="937" y="80"/>
                    </a:moveTo>
                    <a:lnTo>
                      <a:pt x="0" y="80"/>
                    </a:lnTo>
                    <a:lnTo>
                      <a:pt x="36" y="57"/>
                    </a:lnTo>
                    <a:lnTo>
                      <a:pt x="110" y="17"/>
                    </a:lnTo>
                    <a:lnTo>
                      <a:pt x="149" y="0"/>
                    </a:lnTo>
                    <a:lnTo>
                      <a:pt x="788" y="0"/>
                    </a:lnTo>
                    <a:lnTo>
                      <a:pt x="827" y="17"/>
                    </a:lnTo>
                    <a:lnTo>
                      <a:pt x="901" y="57"/>
                    </a:lnTo>
                    <a:lnTo>
                      <a:pt x="937" y="80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5" name="isľïḋé">
                <a:extLst>
                  <a:ext uri="{FF2B5EF4-FFF2-40B4-BE49-F238E27FC236}">
                    <a16:creationId xmlns:a16="http://schemas.microsoft.com/office/drawing/2014/main" id="{A635839E-40ED-4264-8B89-B1898830CF0D}"/>
                  </a:ext>
                </a:extLst>
              </p:cNvPr>
              <p:cNvSpPr/>
              <p:nvPr/>
            </p:nvSpPr>
            <p:spPr bwMode="auto">
              <a:xfrm>
                <a:off x="1823" y="1882"/>
                <a:ext cx="196" cy="19"/>
              </a:xfrm>
              <a:custGeom>
                <a:avLst/>
                <a:gdLst>
                  <a:gd name="T0" fmla="*/ 983 w 983"/>
                  <a:gd name="T1" fmla="*/ 95 h 95"/>
                  <a:gd name="T2" fmla="*/ 0 w 983"/>
                  <a:gd name="T3" fmla="*/ 95 h 95"/>
                  <a:gd name="T4" fmla="*/ 40 w 983"/>
                  <a:gd name="T5" fmla="*/ 67 h 95"/>
                  <a:gd name="T6" fmla="*/ 127 w 983"/>
                  <a:gd name="T7" fmla="*/ 20 h 95"/>
                  <a:gd name="T8" fmla="*/ 172 w 983"/>
                  <a:gd name="T9" fmla="*/ 0 h 95"/>
                  <a:gd name="T10" fmla="*/ 811 w 983"/>
                  <a:gd name="T11" fmla="*/ 0 h 95"/>
                  <a:gd name="T12" fmla="*/ 856 w 983"/>
                  <a:gd name="T13" fmla="*/ 20 h 95"/>
                  <a:gd name="T14" fmla="*/ 943 w 983"/>
                  <a:gd name="T15" fmla="*/ 67 h 95"/>
                  <a:gd name="T16" fmla="*/ 983 w 983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3" h="95">
                    <a:moveTo>
                      <a:pt x="983" y="95"/>
                    </a:moveTo>
                    <a:lnTo>
                      <a:pt x="0" y="95"/>
                    </a:lnTo>
                    <a:lnTo>
                      <a:pt x="40" y="67"/>
                    </a:lnTo>
                    <a:lnTo>
                      <a:pt x="127" y="20"/>
                    </a:lnTo>
                    <a:lnTo>
                      <a:pt x="172" y="0"/>
                    </a:lnTo>
                    <a:lnTo>
                      <a:pt x="811" y="0"/>
                    </a:lnTo>
                    <a:lnTo>
                      <a:pt x="856" y="20"/>
                    </a:lnTo>
                    <a:lnTo>
                      <a:pt x="943" y="67"/>
                    </a:lnTo>
                    <a:lnTo>
                      <a:pt x="983" y="95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6" name="ïṩľïḓê">
                <a:extLst>
                  <a:ext uri="{FF2B5EF4-FFF2-40B4-BE49-F238E27FC236}">
                    <a16:creationId xmlns:a16="http://schemas.microsoft.com/office/drawing/2014/main" id="{3E44628A-61E1-4F17-9262-F615B6BD0A29}"/>
                  </a:ext>
                </a:extLst>
              </p:cNvPr>
              <p:cNvSpPr/>
              <p:nvPr/>
            </p:nvSpPr>
            <p:spPr bwMode="auto">
              <a:xfrm>
                <a:off x="1819" y="1882"/>
                <a:ext cx="204" cy="22"/>
              </a:xfrm>
              <a:custGeom>
                <a:avLst/>
                <a:gdLst>
                  <a:gd name="T0" fmla="*/ 1024 w 1024"/>
                  <a:gd name="T1" fmla="*/ 110 h 110"/>
                  <a:gd name="T2" fmla="*/ 0 w 1024"/>
                  <a:gd name="T3" fmla="*/ 110 h 110"/>
                  <a:gd name="T4" fmla="*/ 45 w 1024"/>
                  <a:gd name="T5" fmla="*/ 78 h 110"/>
                  <a:gd name="T6" fmla="*/ 142 w 1024"/>
                  <a:gd name="T7" fmla="*/ 23 h 110"/>
                  <a:gd name="T8" fmla="*/ 193 w 1024"/>
                  <a:gd name="T9" fmla="*/ 0 h 110"/>
                  <a:gd name="T10" fmla="*/ 832 w 1024"/>
                  <a:gd name="T11" fmla="*/ 0 h 110"/>
                  <a:gd name="T12" fmla="*/ 884 w 1024"/>
                  <a:gd name="T13" fmla="*/ 23 h 110"/>
                  <a:gd name="T14" fmla="*/ 980 w 1024"/>
                  <a:gd name="T15" fmla="*/ 78 h 110"/>
                  <a:gd name="T16" fmla="*/ 1024 w 1024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4" h="110">
                    <a:moveTo>
                      <a:pt x="1024" y="110"/>
                    </a:moveTo>
                    <a:lnTo>
                      <a:pt x="0" y="110"/>
                    </a:lnTo>
                    <a:lnTo>
                      <a:pt x="45" y="78"/>
                    </a:lnTo>
                    <a:lnTo>
                      <a:pt x="142" y="23"/>
                    </a:lnTo>
                    <a:lnTo>
                      <a:pt x="193" y="0"/>
                    </a:lnTo>
                    <a:lnTo>
                      <a:pt x="832" y="0"/>
                    </a:lnTo>
                    <a:lnTo>
                      <a:pt x="884" y="23"/>
                    </a:lnTo>
                    <a:lnTo>
                      <a:pt x="980" y="78"/>
                    </a:lnTo>
                    <a:lnTo>
                      <a:pt x="1024" y="110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7" name="ïŝļïḓê">
                <a:extLst>
                  <a:ext uri="{FF2B5EF4-FFF2-40B4-BE49-F238E27FC236}">
                    <a16:creationId xmlns:a16="http://schemas.microsoft.com/office/drawing/2014/main" id="{5668FB73-A3C1-4513-9731-0A12CF14EF46}"/>
                  </a:ext>
                </a:extLst>
              </p:cNvPr>
              <p:cNvSpPr/>
              <p:nvPr/>
            </p:nvSpPr>
            <p:spPr bwMode="auto">
              <a:xfrm>
                <a:off x="1815" y="1882"/>
                <a:ext cx="213" cy="25"/>
              </a:xfrm>
              <a:custGeom>
                <a:avLst/>
                <a:gdLst>
                  <a:gd name="T0" fmla="*/ 1065 w 1065"/>
                  <a:gd name="T1" fmla="*/ 126 h 126"/>
                  <a:gd name="T2" fmla="*/ 0 w 1065"/>
                  <a:gd name="T3" fmla="*/ 126 h 126"/>
                  <a:gd name="T4" fmla="*/ 50 w 1065"/>
                  <a:gd name="T5" fmla="*/ 89 h 126"/>
                  <a:gd name="T6" fmla="*/ 155 w 1065"/>
                  <a:gd name="T7" fmla="*/ 25 h 126"/>
                  <a:gd name="T8" fmla="*/ 213 w 1065"/>
                  <a:gd name="T9" fmla="*/ 0 h 126"/>
                  <a:gd name="T10" fmla="*/ 852 w 1065"/>
                  <a:gd name="T11" fmla="*/ 0 h 126"/>
                  <a:gd name="T12" fmla="*/ 910 w 1065"/>
                  <a:gd name="T13" fmla="*/ 25 h 126"/>
                  <a:gd name="T14" fmla="*/ 1016 w 1065"/>
                  <a:gd name="T15" fmla="*/ 89 h 126"/>
                  <a:gd name="T16" fmla="*/ 1065 w 106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126">
                    <a:moveTo>
                      <a:pt x="1065" y="126"/>
                    </a:moveTo>
                    <a:lnTo>
                      <a:pt x="0" y="126"/>
                    </a:lnTo>
                    <a:lnTo>
                      <a:pt x="50" y="89"/>
                    </a:lnTo>
                    <a:lnTo>
                      <a:pt x="155" y="25"/>
                    </a:lnTo>
                    <a:lnTo>
                      <a:pt x="213" y="0"/>
                    </a:lnTo>
                    <a:lnTo>
                      <a:pt x="852" y="0"/>
                    </a:lnTo>
                    <a:lnTo>
                      <a:pt x="910" y="25"/>
                    </a:lnTo>
                    <a:lnTo>
                      <a:pt x="1016" y="89"/>
                    </a:lnTo>
                    <a:lnTo>
                      <a:pt x="1065" y="126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8" name="ïṥļiḋè">
                <a:extLst>
                  <a:ext uri="{FF2B5EF4-FFF2-40B4-BE49-F238E27FC236}">
                    <a16:creationId xmlns:a16="http://schemas.microsoft.com/office/drawing/2014/main" id="{7771CE68-BAB5-476A-9F8A-00C7C552610C}"/>
                  </a:ext>
                </a:extLst>
              </p:cNvPr>
              <p:cNvSpPr/>
              <p:nvPr/>
            </p:nvSpPr>
            <p:spPr bwMode="auto">
              <a:xfrm>
                <a:off x="1815" y="1885"/>
                <a:ext cx="213" cy="22"/>
              </a:xfrm>
              <a:custGeom>
                <a:avLst/>
                <a:gdLst>
                  <a:gd name="T0" fmla="*/ 177 w 1065"/>
                  <a:gd name="T1" fmla="*/ 0 h 110"/>
                  <a:gd name="T2" fmla="*/ 888 w 1065"/>
                  <a:gd name="T3" fmla="*/ 0 h 110"/>
                  <a:gd name="T4" fmla="*/ 935 w 1065"/>
                  <a:gd name="T5" fmla="*/ 24 h 110"/>
                  <a:gd name="T6" fmla="*/ 1024 w 1065"/>
                  <a:gd name="T7" fmla="*/ 78 h 110"/>
                  <a:gd name="T8" fmla="*/ 1065 w 1065"/>
                  <a:gd name="T9" fmla="*/ 110 h 110"/>
                  <a:gd name="T10" fmla="*/ 0 w 1065"/>
                  <a:gd name="T11" fmla="*/ 110 h 110"/>
                  <a:gd name="T12" fmla="*/ 41 w 1065"/>
                  <a:gd name="T13" fmla="*/ 78 h 110"/>
                  <a:gd name="T14" fmla="*/ 130 w 1065"/>
                  <a:gd name="T15" fmla="*/ 24 h 110"/>
                  <a:gd name="T16" fmla="*/ 177 w 106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110">
                    <a:moveTo>
                      <a:pt x="177" y="0"/>
                    </a:moveTo>
                    <a:lnTo>
                      <a:pt x="888" y="0"/>
                    </a:lnTo>
                    <a:lnTo>
                      <a:pt x="935" y="24"/>
                    </a:lnTo>
                    <a:lnTo>
                      <a:pt x="1024" y="78"/>
                    </a:lnTo>
                    <a:lnTo>
                      <a:pt x="1065" y="110"/>
                    </a:lnTo>
                    <a:lnTo>
                      <a:pt x="0" y="110"/>
                    </a:lnTo>
                    <a:lnTo>
                      <a:pt x="41" y="78"/>
                    </a:lnTo>
                    <a:lnTo>
                      <a:pt x="130" y="24"/>
                    </a:lnTo>
                    <a:lnTo>
                      <a:pt x="177" y="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09" name="ïṡlíḑè">
                <a:extLst>
                  <a:ext uri="{FF2B5EF4-FFF2-40B4-BE49-F238E27FC236}">
                    <a16:creationId xmlns:a16="http://schemas.microsoft.com/office/drawing/2014/main" id="{6AB12156-8DD6-4B34-AF5B-53E612728271}"/>
                  </a:ext>
                </a:extLst>
              </p:cNvPr>
              <p:cNvSpPr/>
              <p:nvPr/>
            </p:nvSpPr>
            <p:spPr bwMode="auto">
              <a:xfrm>
                <a:off x="1815" y="1888"/>
                <a:ext cx="213" cy="19"/>
              </a:xfrm>
              <a:custGeom>
                <a:avLst/>
                <a:gdLst>
                  <a:gd name="T0" fmla="*/ 144 w 1065"/>
                  <a:gd name="T1" fmla="*/ 0 h 94"/>
                  <a:gd name="T2" fmla="*/ 921 w 1065"/>
                  <a:gd name="T3" fmla="*/ 0 h 94"/>
                  <a:gd name="T4" fmla="*/ 959 w 1065"/>
                  <a:gd name="T5" fmla="*/ 21 h 94"/>
                  <a:gd name="T6" fmla="*/ 1031 w 1065"/>
                  <a:gd name="T7" fmla="*/ 68 h 94"/>
                  <a:gd name="T8" fmla="*/ 1065 w 1065"/>
                  <a:gd name="T9" fmla="*/ 94 h 94"/>
                  <a:gd name="T10" fmla="*/ 0 w 1065"/>
                  <a:gd name="T11" fmla="*/ 94 h 94"/>
                  <a:gd name="T12" fmla="*/ 34 w 1065"/>
                  <a:gd name="T13" fmla="*/ 68 h 94"/>
                  <a:gd name="T14" fmla="*/ 106 w 1065"/>
                  <a:gd name="T15" fmla="*/ 21 h 94"/>
                  <a:gd name="T16" fmla="*/ 144 w 1065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94">
                    <a:moveTo>
                      <a:pt x="144" y="0"/>
                    </a:moveTo>
                    <a:lnTo>
                      <a:pt x="921" y="0"/>
                    </a:lnTo>
                    <a:lnTo>
                      <a:pt x="959" y="21"/>
                    </a:lnTo>
                    <a:lnTo>
                      <a:pt x="1031" y="68"/>
                    </a:lnTo>
                    <a:lnTo>
                      <a:pt x="1065" y="94"/>
                    </a:lnTo>
                    <a:lnTo>
                      <a:pt x="0" y="94"/>
                    </a:lnTo>
                    <a:lnTo>
                      <a:pt x="34" y="68"/>
                    </a:lnTo>
                    <a:lnTo>
                      <a:pt x="106" y="21"/>
                    </a:lnTo>
                    <a:lnTo>
                      <a:pt x="144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010" name="íṩlide">
                <a:extLst>
                  <a:ext uri="{FF2B5EF4-FFF2-40B4-BE49-F238E27FC236}">
                    <a16:creationId xmlns:a16="http://schemas.microsoft.com/office/drawing/2014/main" id="{DCF51259-0F5A-4925-922A-ACFD197C85F5}"/>
                  </a:ext>
                </a:extLst>
              </p:cNvPr>
              <p:cNvSpPr/>
              <p:nvPr/>
            </p:nvSpPr>
            <p:spPr bwMode="auto">
              <a:xfrm>
                <a:off x="1815" y="1891"/>
                <a:ext cx="213" cy="16"/>
              </a:xfrm>
              <a:custGeom>
                <a:avLst/>
                <a:gdLst>
                  <a:gd name="T0" fmla="*/ 115 w 1065"/>
                  <a:gd name="T1" fmla="*/ 0 h 78"/>
                  <a:gd name="T2" fmla="*/ 950 w 1065"/>
                  <a:gd name="T3" fmla="*/ 0 h 78"/>
                  <a:gd name="T4" fmla="*/ 980 w 1065"/>
                  <a:gd name="T5" fmla="*/ 17 h 78"/>
                  <a:gd name="T6" fmla="*/ 1037 w 1065"/>
                  <a:gd name="T7" fmla="*/ 56 h 78"/>
                  <a:gd name="T8" fmla="*/ 1065 w 1065"/>
                  <a:gd name="T9" fmla="*/ 78 h 78"/>
                  <a:gd name="T10" fmla="*/ 0 w 1065"/>
                  <a:gd name="T11" fmla="*/ 78 h 78"/>
                  <a:gd name="T12" fmla="*/ 28 w 1065"/>
                  <a:gd name="T13" fmla="*/ 56 h 78"/>
                  <a:gd name="T14" fmla="*/ 85 w 1065"/>
                  <a:gd name="T15" fmla="*/ 17 h 78"/>
                  <a:gd name="T16" fmla="*/ 115 w 1065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78">
                    <a:moveTo>
                      <a:pt x="115" y="0"/>
                    </a:moveTo>
                    <a:lnTo>
                      <a:pt x="950" y="0"/>
                    </a:lnTo>
                    <a:lnTo>
                      <a:pt x="980" y="17"/>
                    </a:lnTo>
                    <a:lnTo>
                      <a:pt x="1037" y="56"/>
                    </a:lnTo>
                    <a:lnTo>
                      <a:pt x="1065" y="78"/>
                    </a:lnTo>
                    <a:lnTo>
                      <a:pt x="0" y="78"/>
                    </a:lnTo>
                    <a:lnTo>
                      <a:pt x="28" y="56"/>
                    </a:lnTo>
                    <a:lnTo>
                      <a:pt x="85" y="17"/>
                    </a:lnTo>
                    <a:lnTo>
                      <a:pt x="115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1" name="i$1íḑè">
              <a:extLst>
                <a:ext uri="{FF2B5EF4-FFF2-40B4-BE49-F238E27FC236}">
                  <a16:creationId xmlns:a16="http://schemas.microsoft.com/office/drawing/2014/main" id="{B70447CA-8FDD-424A-8D03-0117CE97D34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64053" y="1439092"/>
              <a:ext cx="863895" cy="180739"/>
              <a:chOff x="1780" y="1885"/>
              <a:chExt cx="282" cy="59"/>
            </a:xfrm>
          </p:grpSpPr>
          <p:sp>
            <p:nvSpPr>
              <p:cNvPr id="1611" name="ïšļiďé">
                <a:extLst>
                  <a:ext uri="{FF2B5EF4-FFF2-40B4-BE49-F238E27FC236}">
                    <a16:creationId xmlns:a16="http://schemas.microsoft.com/office/drawing/2014/main" id="{A494A910-DA83-49EE-B77B-8A175713D912}"/>
                  </a:ext>
                </a:extLst>
              </p:cNvPr>
              <p:cNvSpPr/>
              <p:nvPr/>
            </p:nvSpPr>
            <p:spPr bwMode="auto">
              <a:xfrm>
                <a:off x="1815" y="1894"/>
                <a:ext cx="213" cy="13"/>
              </a:xfrm>
              <a:custGeom>
                <a:avLst/>
                <a:gdLst>
                  <a:gd name="T0" fmla="*/ 90 w 1065"/>
                  <a:gd name="T1" fmla="*/ 0 h 63"/>
                  <a:gd name="T2" fmla="*/ 975 w 1065"/>
                  <a:gd name="T3" fmla="*/ 0 h 63"/>
                  <a:gd name="T4" fmla="*/ 1022 w 1065"/>
                  <a:gd name="T5" fmla="*/ 30 h 63"/>
                  <a:gd name="T6" fmla="*/ 1065 w 1065"/>
                  <a:gd name="T7" fmla="*/ 63 h 63"/>
                  <a:gd name="T8" fmla="*/ 0 w 1065"/>
                  <a:gd name="T9" fmla="*/ 63 h 63"/>
                  <a:gd name="T10" fmla="*/ 43 w 1065"/>
                  <a:gd name="T11" fmla="*/ 30 h 63"/>
                  <a:gd name="T12" fmla="*/ 90 w 106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63">
                    <a:moveTo>
                      <a:pt x="90" y="0"/>
                    </a:moveTo>
                    <a:lnTo>
                      <a:pt x="975" y="0"/>
                    </a:lnTo>
                    <a:lnTo>
                      <a:pt x="1022" y="30"/>
                    </a:lnTo>
                    <a:lnTo>
                      <a:pt x="1065" y="63"/>
                    </a:lnTo>
                    <a:lnTo>
                      <a:pt x="0" y="63"/>
                    </a:lnTo>
                    <a:lnTo>
                      <a:pt x="43" y="30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2" name="i$1iḍé">
                <a:extLst>
                  <a:ext uri="{FF2B5EF4-FFF2-40B4-BE49-F238E27FC236}">
                    <a16:creationId xmlns:a16="http://schemas.microsoft.com/office/drawing/2014/main" id="{7C0BE665-3410-4B22-AC50-630AF124DC9A}"/>
                  </a:ext>
                </a:extLst>
              </p:cNvPr>
              <p:cNvSpPr/>
              <p:nvPr/>
            </p:nvSpPr>
            <p:spPr bwMode="auto">
              <a:xfrm>
                <a:off x="1815" y="1897"/>
                <a:ext cx="213" cy="10"/>
              </a:xfrm>
              <a:custGeom>
                <a:avLst/>
                <a:gdLst>
                  <a:gd name="T0" fmla="*/ 65 w 1065"/>
                  <a:gd name="T1" fmla="*/ 0 h 47"/>
                  <a:gd name="T2" fmla="*/ 1000 w 1065"/>
                  <a:gd name="T3" fmla="*/ 0 h 47"/>
                  <a:gd name="T4" fmla="*/ 1033 w 1065"/>
                  <a:gd name="T5" fmla="*/ 22 h 47"/>
                  <a:gd name="T6" fmla="*/ 1065 w 1065"/>
                  <a:gd name="T7" fmla="*/ 47 h 47"/>
                  <a:gd name="T8" fmla="*/ 0 w 1065"/>
                  <a:gd name="T9" fmla="*/ 47 h 47"/>
                  <a:gd name="T10" fmla="*/ 32 w 1065"/>
                  <a:gd name="T11" fmla="*/ 22 h 47"/>
                  <a:gd name="T12" fmla="*/ 65 w 106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47">
                    <a:moveTo>
                      <a:pt x="65" y="0"/>
                    </a:moveTo>
                    <a:lnTo>
                      <a:pt x="1000" y="0"/>
                    </a:lnTo>
                    <a:lnTo>
                      <a:pt x="1033" y="22"/>
                    </a:lnTo>
                    <a:lnTo>
                      <a:pt x="1065" y="47"/>
                    </a:lnTo>
                    <a:lnTo>
                      <a:pt x="0" y="47"/>
                    </a:lnTo>
                    <a:lnTo>
                      <a:pt x="32" y="22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3" name="išľïdé">
                <a:extLst>
                  <a:ext uri="{FF2B5EF4-FFF2-40B4-BE49-F238E27FC236}">
                    <a16:creationId xmlns:a16="http://schemas.microsoft.com/office/drawing/2014/main" id="{45C575EB-BF97-49E3-8404-059D588E21E9}"/>
                  </a:ext>
                </a:extLst>
              </p:cNvPr>
              <p:cNvSpPr/>
              <p:nvPr/>
            </p:nvSpPr>
            <p:spPr bwMode="auto">
              <a:xfrm>
                <a:off x="1815" y="1901"/>
                <a:ext cx="213" cy="6"/>
              </a:xfrm>
              <a:custGeom>
                <a:avLst/>
                <a:gdLst>
                  <a:gd name="T0" fmla="*/ 42 w 1065"/>
                  <a:gd name="T1" fmla="*/ 0 h 31"/>
                  <a:gd name="T2" fmla="*/ 1023 w 1065"/>
                  <a:gd name="T3" fmla="*/ 0 h 31"/>
                  <a:gd name="T4" fmla="*/ 1044 w 1065"/>
                  <a:gd name="T5" fmla="*/ 15 h 31"/>
                  <a:gd name="T6" fmla="*/ 1065 w 1065"/>
                  <a:gd name="T7" fmla="*/ 31 h 31"/>
                  <a:gd name="T8" fmla="*/ 0 w 1065"/>
                  <a:gd name="T9" fmla="*/ 31 h 31"/>
                  <a:gd name="T10" fmla="*/ 21 w 1065"/>
                  <a:gd name="T11" fmla="*/ 15 h 31"/>
                  <a:gd name="T12" fmla="*/ 42 w 106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31">
                    <a:moveTo>
                      <a:pt x="42" y="0"/>
                    </a:moveTo>
                    <a:lnTo>
                      <a:pt x="1023" y="0"/>
                    </a:lnTo>
                    <a:lnTo>
                      <a:pt x="1044" y="15"/>
                    </a:lnTo>
                    <a:lnTo>
                      <a:pt x="1065" y="31"/>
                    </a:lnTo>
                    <a:lnTo>
                      <a:pt x="0" y="31"/>
                    </a:lnTo>
                    <a:lnTo>
                      <a:pt x="21" y="15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4" name="îşḷidê">
                <a:extLst>
                  <a:ext uri="{FF2B5EF4-FFF2-40B4-BE49-F238E27FC236}">
                    <a16:creationId xmlns:a16="http://schemas.microsoft.com/office/drawing/2014/main" id="{D99EB200-7736-41F7-9521-8791AF6E0704}"/>
                  </a:ext>
                </a:extLst>
              </p:cNvPr>
              <p:cNvSpPr/>
              <p:nvPr/>
            </p:nvSpPr>
            <p:spPr bwMode="auto">
              <a:xfrm>
                <a:off x="1815" y="1904"/>
                <a:ext cx="213" cy="3"/>
              </a:xfrm>
              <a:custGeom>
                <a:avLst/>
                <a:gdLst>
                  <a:gd name="T0" fmla="*/ 21 w 1065"/>
                  <a:gd name="T1" fmla="*/ 0 h 16"/>
                  <a:gd name="T2" fmla="*/ 1044 w 1065"/>
                  <a:gd name="T3" fmla="*/ 0 h 16"/>
                  <a:gd name="T4" fmla="*/ 1055 w 1065"/>
                  <a:gd name="T5" fmla="*/ 8 h 16"/>
                  <a:gd name="T6" fmla="*/ 1065 w 1065"/>
                  <a:gd name="T7" fmla="*/ 16 h 16"/>
                  <a:gd name="T8" fmla="*/ 0 w 1065"/>
                  <a:gd name="T9" fmla="*/ 16 h 16"/>
                  <a:gd name="T10" fmla="*/ 10 w 1065"/>
                  <a:gd name="T11" fmla="*/ 8 h 16"/>
                  <a:gd name="T12" fmla="*/ 21 w 106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16">
                    <a:moveTo>
                      <a:pt x="21" y="0"/>
                    </a:moveTo>
                    <a:lnTo>
                      <a:pt x="1044" y="0"/>
                    </a:lnTo>
                    <a:lnTo>
                      <a:pt x="1055" y="8"/>
                    </a:lnTo>
                    <a:lnTo>
                      <a:pt x="1065" y="16"/>
                    </a:lnTo>
                    <a:lnTo>
                      <a:pt x="0" y="16"/>
                    </a:lnTo>
                    <a:lnTo>
                      <a:pt x="10" y="8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5" name="íṩḻiḑè">
                <a:extLst>
                  <a:ext uri="{FF2B5EF4-FFF2-40B4-BE49-F238E27FC236}">
                    <a16:creationId xmlns:a16="http://schemas.microsoft.com/office/drawing/2014/main" id="{91949D09-3AE5-49E0-964F-1D37992A3521}"/>
                  </a:ext>
                </a:extLst>
              </p:cNvPr>
              <p:cNvSpPr/>
              <p:nvPr/>
            </p:nvSpPr>
            <p:spPr bwMode="auto">
              <a:xfrm>
                <a:off x="1815" y="1907"/>
                <a:ext cx="213" cy="1"/>
              </a:xfrm>
              <a:prstGeom prst="rect">
                <a:avLst/>
              </a:pr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6" name="îṣļídê">
                <a:extLst>
                  <a:ext uri="{FF2B5EF4-FFF2-40B4-BE49-F238E27FC236}">
                    <a16:creationId xmlns:a16="http://schemas.microsoft.com/office/drawing/2014/main" id="{F415E963-AF1B-4257-A134-B538DDB045D4}"/>
                  </a:ext>
                </a:extLst>
              </p:cNvPr>
              <p:cNvSpPr/>
              <p:nvPr/>
            </p:nvSpPr>
            <p:spPr bwMode="auto">
              <a:xfrm>
                <a:off x="1832" y="1885"/>
                <a:ext cx="178" cy="9"/>
              </a:xfrm>
              <a:custGeom>
                <a:avLst/>
                <a:gdLst>
                  <a:gd name="T0" fmla="*/ 887 w 887"/>
                  <a:gd name="T1" fmla="*/ 47 h 47"/>
                  <a:gd name="T2" fmla="*/ 0 w 887"/>
                  <a:gd name="T3" fmla="*/ 47 h 47"/>
                  <a:gd name="T4" fmla="*/ 43 w 887"/>
                  <a:gd name="T5" fmla="*/ 23 h 47"/>
                  <a:gd name="T6" fmla="*/ 88 w 887"/>
                  <a:gd name="T7" fmla="*/ 0 h 47"/>
                  <a:gd name="T8" fmla="*/ 799 w 887"/>
                  <a:gd name="T9" fmla="*/ 0 h 47"/>
                  <a:gd name="T10" fmla="*/ 844 w 887"/>
                  <a:gd name="T11" fmla="*/ 23 h 47"/>
                  <a:gd name="T12" fmla="*/ 887 w 88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47">
                    <a:moveTo>
                      <a:pt x="887" y="47"/>
                    </a:moveTo>
                    <a:lnTo>
                      <a:pt x="0" y="47"/>
                    </a:lnTo>
                    <a:lnTo>
                      <a:pt x="43" y="23"/>
                    </a:lnTo>
                    <a:lnTo>
                      <a:pt x="88" y="0"/>
                    </a:lnTo>
                    <a:lnTo>
                      <a:pt x="799" y="0"/>
                    </a:lnTo>
                    <a:lnTo>
                      <a:pt x="844" y="23"/>
                    </a:lnTo>
                    <a:lnTo>
                      <a:pt x="887" y="47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7" name="íšḷïde">
                <a:extLst>
                  <a:ext uri="{FF2B5EF4-FFF2-40B4-BE49-F238E27FC236}">
                    <a16:creationId xmlns:a16="http://schemas.microsoft.com/office/drawing/2014/main" id="{8B3C683C-2F97-4D9F-8ACA-6D69916D1A21}"/>
                  </a:ext>
                </a:extLst>
              </p:cNvPr>
              <p:cNvSpPr/>
              <p:nvPr/>
            </p:nvSpPr>
            <p:spPr bwMode="auto">
              <a:xfrm>
                <a:off x="1827" y="1885"/>
                <a:ext cx="188" cy="13"/>
              </a:xfrm>
              <a:custGeom>
                <a:avLst/>
                <a:gdLst>
                  <a:gd name="T0" fmla="*/ 937 w 937"/>
                  <a:gd name="T1" fmla="*/ 64 h 64"/>
                  <a:gd name="T2" fmla="*/ 0 w 937"/>
                  <a:gd name="T3" fmla="*/ 64 h 64"/>
                  <a:gd name="T4" fmla="*/ 28 w 937"/>
                  <a:gd name="T5" fmla="*/ 46 h 64"/>
                  <a:gd name="T6" fmla="*/ 83 w 937"/>
                  <a:gd name="T7" fmla="*/ 14 h 64"/>
                  <a:gd name="T8" fmla="*/ 113 w 937"/>
                  <a:gd name="T9" fmla="*/ 0 h 64"/>
                  <a:gd name="T10" fmla="*/ 824 w 937"/>
                  <a:gd name="T11" fmla="*/ 0 h 64"/>
                  <a:gd name="T12" fmla="*/ 854 w 937"/>
                  <a:gd name="T13" fmla="*/ 14 h 64"/>
                  <a:gd name="T14" fmla="*/ 909 w 937"/>
                  <a:gd name="T15" fmla="*/ 46 h 64"/>
                  <a:gd name="T16" fmla="*/ 937 w 937"/>
                  <a:gd name="T17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37" h="64">
                    <a:moveTo>
                      <a:pt x="937" y="64"/>
                    </a:moveTo>
                    <a:lnTo>
                      <a:pt x="0" y="64"/>
                    </a:lnTo>
                    <a:lnTo>
                      <a:pt x="28" y="46"/>
                    </a:lnTo>
                    <a:lnTo>
                      <a:pt x="83" y="14"/>
                    </a:lnTo>
                    <a:lnTo>
                      <a:pt x="113" y="0"/>
                    </a:lnTo>
                    <a:lnTo>
                      <a:pt x="824" y="0"/>
                    </a:lnTo>
                    <a:lnTo>
                      <a:pt x="854" y="14"/>
                    </a:lnTo>
                    <a:lnTo>
                      <a:pt x="909" y="46"/>
                    </a:lnTo>
                    <a:lnTo>
                      <a:pt x="937" y="64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8" name="iṧḻîḍé">
                <a:extLst>
                  <a:ext uri="{FF2B5EF4-FFF2-40B4-BE49-F238E27FC236}">
                    <a16:creationId xmlns:a16="http://schemas.microsoft.com/office/drawing/2014/main" id="{135C0834-8B68-4596-AA4D-F62E32B22BE1}"/>
                  </a:ext>
                </a:extLst>
              </p:cNvPr>
              <p:cNvSpPr/>
              <p:nvPr/>
            </p:nvSpPr>
            <p:spPr bwMode="auto">
              <a:xfrm>
                <a:off x="1823" y="1885"/>
                <a:ext cx="196" cy="16"/>
              </a:xfrm>
              <a:custGeom>
                <a:avLst/>
                <a:gdLst>
                  <a:gd name="T0" fmla="*/ 983 w 983"/>
                  <a:gd name="T1" fmla="*/ 79 h 79"/>
                  <a:gd name="T2" fmla="*/ 0 w 983"/>
                  <a:gd name="T3" fmla="*/ 79 h 79"/>
                  <a:gd name="T4" fmla="*/ 32 w 983"/>
                  <a:gd name="T5" fmla="*/ 56 h 79"/>
                  <a:gd name="T6" fmla="*/ 100 w 983"/>
                  <a:gd name="T7" fmla="*/ 17 h 79"/>
                  <a:gd name="T8" fmla="*/ 136 w 983"/>
                  <a:gd name="T9" fmla="*/ 0 h 79"/>
                  <a:gd name="T10" fmla="*/ 847 w 983"/>
                  <a:gd name="T11" fmla="*/ 0 h 79"/>
                  <a:gd name="T12" fmla="*/ 883 w 983"/>
                  <a:gd name="T13" fmla="*/ 17 h 79"/>
                  <a:gd name="T14" fmla="*/ 951 w 983"/>
                  <a:gd name="T15" fmla="*/ 56 h 79"/>
                  <a:gd name="T16" fmla="*/ 983 w 983"/>
                  <a:gd name="T1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3" h="79">
                    <a:moveTo>
                      <a:pt x="983" y="79"/>
                    </a:moveTo>
                    <a:lnTo>
                      <a:pt x="0" y="79"/>
                    </a:lnTo>
                    <a:lnTo>
                      <a:pt x="32" y="56"/>
                    </a:lnTo>
                    <a:lnTo>
                      <a:pt x="100" y="17"/>
                    </a:lnTo>
                    <a:lnTo>
                      <a:pt x="136" y="0"/>
                    </a:lnTo>
                    <a:lnTo>
                      <a:pt x="847" y="0"/>
                    </a:lnTo>
                    <a:lnTo>
                      <a:pt x="883" y="17"/>
                    </a:lnTo>
                    <a:lnTo>
                      <a:pt x="951" y="56"/>
                    </a:lnTo>
                    <a:lnTo>
                      <a:pt x="983" y="79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9" name="ïṩľîḑe">
                <a:extLst>
                  <a:ext uri="{FF2B5EF4-FFF2-40B4-BE49-F238E27FC236}">
                    <a16:creationId xmlns:a16="http://schemas.microsoft.com/office/drawing/2014/main" id="{970CDE2F-7B1E-43CF-A54C-1A2EDBA0A0FC}"/>
                  </a:ext>
                </a:extLst>
              </p:cNvPr>
              <p:cNvSpPr/>
              <p:nvPr/>
            </p:nvSpPr>
            <p:spPr bwMode="auto">
              <a:xfrm>
                <a:off x="1819" y="1885"/>
                <a:ext cx="205" cy="19"/>
              </a:xfrm>
              <a:custGeom>
                <a:avLst/>
                <a:gdLst>
                  <a:gd name="T0" fmla="*/ 1025 w 1025"/>
                  <a:gd name="T1" fmla="*/ 94 h 94"/>
                  <a:gd name="T2" fmla="*/ 0 w 1025"/>
                  <a:gd name="T3" fmla="*/ 94 h 94"/>
                  <a:gd name="T4" fmla="*/ 37 w 1025"/>
                  <a:gd name="T5" fmla="*/ 68 h 94"/>
                  <a:gd name="T6" fmla="*/ 115 w 1025"/>
                  <a:gd name="T7" fmla="*/ 20 h 94"/>
                  <a:gd name="T8" fmla="*/ 157 w 1025"/>
                  <a:gd name="T9" fmla="*/ 0 h 94"/>
                  <a:gd name="T10" fmla="*/ 868 w 1025"/>
                  <a:gd name="T11" fmla="*/ 0 h 94"/>
                  <a:gd name="T12" fmla="*/ 910 w 1025"/>
                  <a:gd name="T13" fmla="*/ 20 h 94"/>
                  <a:gd name="T14" fmla="*/ 988 w 1025"/>
                  <a:gd name="T15" fmla="*/ 68 h 94"/>
                  <a:gd name="T16" fmla="*/ 1025 w 1025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5" h="94">
                    <a:moveTo>
                      <a:pt x="1025" y="94"/>
                    </a:moveTo>
                    <a:lnTo>
                      <a:pt x="0" y="94"/>
                    </a:lnTo>
                    <a:lnTo>
                      <a:pt x="37" y="68"/>
                    </a:lnTo>
                    <a:lnTo>
                      <a:pt x="115" y="20"/>
                    </a:lnTo>
                    <a:lnTo>
                      <a:pt x="157" y="0"/>
                    </a:lnTo>
                    <a:lnTo>
                      <a:pt x="868" y="0"/>
                    </a:lnTo>
                    <a:lnTo>
                      <a:pt x="910" y="20"/>
                    </a:lnTo>
                    <a:lnTo>
                      <a:pt x="988" y="68"/>
                    </a:lnTo>
                    <a:lnTo>
                      <a:pt x="1025" y="94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0" name="íšḻîḓè">
                <a:extLst>
                  <a:ext uri="{FF2B5EF4-FFF2-40B4-BE49-F238E27FC236}">
                    <a16:creationId xmlns:a16="http://schemas.microsoft.com/office/drawing/2014/main" id="{A5A48693-8C72-4892-9C30-4D839AD56CD0}"/>
                  </a:ext>
                </a:extLst>
              </p:cNvPr>
              <p:cNvSpPr/>
              <p:nvPr/>
            </p:nvSpPr>
            <p:spPr bwMode="auto">
              <a:xfrm>
                <a:off x="1815" y="1885"/>
                <a:ext cx="213" cy="22"/>
              </a:xfrm>
              <a:custGeom>
                <a:avLst/>
                <a:gdLst>
                  <a:gd name="T0" fmla="*/ 1065 w 1065"/>
                  <a:gd name="T1" fmla="*/ 110 h 110"/>
                  <a:gd name="T2" fmla="*/ 0 w 1065"/>
                  <a:gd name="T3" fmla="*/ 110 h 110"/>
                  <a:gd name="T4" fmla="*/ 41 w 1065"/>
                  <a:gd name="T5" fmla="*/ 78 h 110"/>
                  <a:gd name="T6" fmla="*/ 130 w 1065"/>
                  <a:gd name="T7" fmla="*/ 24 h 110"/>
                  <a:gd name="T8" fmla="*/ 177 w 1065"/>
                  <a:gd name="T9" fmla="*/ 0 h 110"/>
                  <a:gd name="T10" fmla="*/ 888 w 1065"/>
                  <a:gd name="T11" fmla="*/ 0 h 110"/>
                  <a:gd name="T12" fmla="*/ 935 w 1065"/>
                  <a:gd name="T13" fmla="*/ 24 h 110"/>
                  <a:gd name="T14" fmla="*/ 1024 w 1065"/>
                  <a:gd name="T15" fmla="*/ 78 h 110"/>
                  <a:gd name="T16" fmla="*/ 1065 w 1065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110">
                    <a:moveTo>
                      <a:pt x="1065" y="110"/>
                    </a:moveTo>
                    <a:lnTo>
                      <a:pt x="0" y="110"/>
                    </a:lnTo>
                    <a:lnTo>
                      <a:pt x="41" y="78"/>
                    </a:lnTo>
                    <a:lnTo>
                      <a:pt x="130" y="24"/>
                    </a:lnTo>
                    <a:lnTo>
                      <a:pt x="177" y="0"/>
                    </a:lnTo>
                    <a:lnTo>
                      <a:pt x="888" y="0"/>
                    </a:lnTo>
                    <a:lnTo>
                      <a:pt x="935" y="24"/>
                    </a:lnTo>
                    <a:lnTo>
                      <a:pt x="1024" y="78"/>
                    </a:lnTo>
                    <a:lnTo>
                      <a:pt x="1065" y="110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1" name="ïSļïḍê">
                <a:extLst>
                  <a:ext uri="{FF2B5EF4-FFF2-40B4-BE49-F238E27FC236}">
                    <a16:creationId xmlns:a16="http://schemas.microsoft.com/office/drawing/2014/main" id="{3DCA0344-FB4F-4B0C-8416-B405711C7ACE}"/>
                  </a:ext>
                </a:extLst>
              </p:cNvPr>
              <p:cNvSpPr/>
              <p:nvPr/>
            </p:nvSpPr>
            <p:spPr bwMode="auto">
              <a:xfrm>
                <a:off x="1811" y="1885"/>
                <a:ext cx="220" cy="25"/>
              </a:xfrm>
              <a:custGeom>
                <a:avLst/>
                <a:gdLst>
                  <a:gd name="T0" fmla="*/ 1101 w 1101"/>
                  <a:gd name="T1" fmla="*/ 126 h 126"/>
                  <a:gd name="T2" fmla="*/ 0 w 1101"/>
                  <a:gd name="T3" fmla="*/ 126 h 126"/>
                  <a:gd name="T4" fmla="*/ 44 w 1101"/>
                  <a:gd name="T5" fmla="*/ 89 h 126"/>
                  <a:gd name="T6" fmla="*/ 141 w 1101"/>
                  <a:gd name="T7" fmla="*/ 27 h 126"/>
                  <a:gd name="T8" fmla="*/ 195 w 1101"/>
                  <a:gd name="T9" fmla="*/ 0 h 126"/>
                  <a:gd name="T10" fmla="*/ 906 w 1101"/>
                  <a:gd name="T11" fmla="*/ 0 h 126"/>
                  <a:gd name="T12" fmla="*/ 960 w 1101"/>
                  <a:gd name="T13" fmla="*/ 27 h 126"/>
                  <a:gd name="T14" fmla="*/ 1057 w 1101"/>
                  <a:gd name="T15" fmla="*/ 89 h 126"/>
                  <a:gd name="T16" fmla="*/ 1101 w 110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126">
                    <a:moveTo>
                      <a:pt x="1101" y="126"/>
                    </a:moveTo>
                    <a:lnTo>
                      <a:pt x="0" y="126"/>
                    </a:lnTo>
                    <a:lnTo>
                      <a:pt x="44" y="89"/>
                    </a:lnTo>
                    <a:lnTo>
                      <a:pt x="141" y="27"/>
                    </a:lnTo>
                    <a:lnTo>
                      <a:pt x="195" y="0"/>
                    </a:lnTo>
                    <a:lnTo>
                      <a:pt x="906" y="0"/>
                    </a:lnTo>
                    <a:lnTo>
                      <a:pt x="960" y="27"/>
                    </a:lnTo>
                    <a:lnTo>
                      <a:pt x="1057" y="89"/>
                    </a:lnTo>
                    <a:lnTo>
                      <a:pt x="1101" y="126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2" name="ïšḷîḑe">
                <a:extLst>
                  <a:ext uri="{FF2B5EF4-FFF2-40B4-BE49-F238E27FC236}">
                    <a16:creationId xmlns:a16="http://schemas.microsoft.com/office/drawing/2014/main" id="{2BD13D2E-D010-4B6C-95AD-24285FF073A2}"/>
                  </a:ext>
                </a:extLst>
              </p:cNvPr>
              <p:cNvSpPr/>
              <p:nvPr/>
            </p:nvSpPr>
            <p:spPr bwMode="auto">
              <a:xfrm>
                <a:off x="1811" y="1888"/>
                <a:ext cx="220" cy="22"/>
              </a:xfrm>
              <a:custGeom>
                <a:avLst/>
                <a:gdLst>
                  <a:gd name="T0" fmla="*/ 162 w 1101"/>
                  <a:gd name="T1" fmla="*/ 0 h 110"/>
                  <a:gd name="T2" fmla="*/ 939 w 1101"/>
                  <a:gd name="T3" fmla="*/ 0 h 110"/>
                  <a:gd name="T4" fmla="*/ 982 w 1101"/>
                  <a:gd name="T5" fmla="*/ 24 h 110"/>
                  <a:gd name="T6" fmla="*/ 1063 w 1101"/>
                  <a:gd name="T7" fmla="*/ 78 h 110"/>
                  <a:gd name="T8" fmla="*/ 1101 w 1101"/>
                  <a:gd name="T9" fmla="*/ 110 h 110"/>
                  <a:gd name="T10" fmla="*/ 0 w 1101"/>
                  <a:gd name="T11" fmla="*/ 110 h 110"/>
                  <a:gd name="T12" fmla="*/ 38 w 1101"/>
                  <a:gd name="T13" fmla="*/ 78 h 110"/>
                  <a:gd name="T14" fmla="*/ 119 w 1101"/>
                  <a:gd name="T15" fmla="*/ 24 h 110"/>
                  <a:gd name="T16" fmla="*/ 162 w 1101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110">
                    <a:moveTo>
                      <a:pt x="162" y="0"/>
                    </a:moveTo>
                    <a:lnTo>
                      <a:pt x="939" y="0"/>
                    </a:lnTo>
                    <a:lnTo>
                      <a:pt x="982" y="24"/>
                    </a:lnTo>
                    <a:lnTo>
                      <a:pt x="1063" y="78"/>
                    </a:lnTo>
                    <a:lnTo>
                      <a:pt x="1101" y="110"/>
                    </a:lnTo>
                    <a:lnTo>
                      <a:pt x="0" y="110"/>
                    </a:lnTo>
                    <a:lnTo>
                      <a:pt x="38" y="78"/>
                    </a:lnTo>
                    <a:lnTo>
                      <a:pt x="119" y="24"/>
                    </a:lnTo>
                    <a:lnTo>
                      <a:pt x="162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3" name="išḻïḓè">
                <a:extLst>
                  <a:ext uri="{FF2B5EF4-FFF2-40B4-BE49-F238E27FC236}">
                    <a16:creationId xmlns:a16="http://schemas.microsoft.com/office/drawing/2014/main" id="{6626C8AB-0FFD-459D-9BCC-CCB72FE1236E}"/>
                  </a:ext>
                </a:extLst>
              </p:cNvPr>
              <p:cNvSpPr/>
              <p:nvPr/>
            </p:nvSpPr>
            <p:spPr bwMode="auto">
              <a:xfrm>
                <a:off x="1811" y="1891"/>
                <a:ext cx="220" cy="19"/>
              </a:xfrm>
              <a:custGeom>
                <a:avLst/>
                <a:gdLst>
                  <a:gd name="T0" fmla="*/ 133 w 1101"/>
                  <a:gd name="T1" fmla="*/ 0 h 94"/>
                  <a:gd name="T2" fmla="*/ 968 w 1101"/>
                  <a:gd name="T3" fmla="*/ 0 h 94"/>
                  <a:gd name="T4" fmla="*/ 1003 w 1101"/>
                  <a:gd name="T5" fmla="*/ 20 h 94"/>
                  <a:gd name="T6" fmla="*/ 1071 w 1101"/>
                  <a:gd name="T7" fmla="*/ 68 h 94"/>
                  <a:gd name="T8" fmla="*/ 1101 w 1101"/>
                  <a:gd name="T9" fmla="*/ 94 h 94"/>
                  <a:gd name="T10" fmla="*/ 0 w 1101"/>
                  <a:gd name="T11" fmla="*/ 94 h 94"/>
                  <a:gd name="T12" fmla="*/ 31 w 1101"/>
                  <a:gd name="T13" fmla="*/ 68 h 94"/>
                  <a:gd name="T14" fmla="*/ 98 w 1101"/>
                  <a:gd name="T15" fmla="*/ 20 h 94"/>
                  <a:gd name="T16" fmla="*/ 133 w 1101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94">
                    <a:moveTo>
                      <a:pt x="133" y="0"/>
                    </a:moveTo>
                    <a:lnTo>
                      <a:pt x="968" y="0"/>
                    </a:lnTo>
                    <a:lnTo>
                      <a:pt x="1003" y="20"/>
                    </a:lnTo>
                    <a:lnTo>
                      <a:pt x="1071" y="68"/>
                    </a:lnTo>
                    <a:lnTo>
                      <a:pt x="1101" y="94"/>
                    </a:lnTo>
                    <a:lnTo>
                      <a:pt x="0" y="94"/>
                    </a:lnTo>
                    <a:lnTo>
                      <a:pt x="31" y="68"/>
                    </a:lnTo>
                    <a:lnTo>
                      <a:pt x="98" y="20"/>
                    </a:lnTo>
                    <a:lnTo>
                      <a:pt x="133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4" name="ïṧ1iḋe">
                <a:extLst>
                  <a:ext uri="{FF2B5EF4-FFF2-40B4-BE49-F238E27FC236}">
                    <a16:creationId xmlns:a16="http://schemas.microsoft.com/office/drawing/2014/main" id="{6BB4F0FA-5B38-42EF-9C37-70616BEEDE22}"/>
                  </a:ext>
                </a:extLst>
              </p:cNvPr>
              <p:cNvSpPr/>
              <p:nvPr/>
            </p:nvSpPr>
            <p:spPr bwMode="auto">
              <a:xfrm>
                <a:off x="1811" y="1894"/>
                <a:ext cx="220" cy="16"/>
              </a:xfrm>
              <a:custGeom>
                <a:avLst/>
                <a:gdLst>
                  <a:gd name="T0" fmla="*/ 107 w 1101"/>
                  <a:gd name="T1" fmla="*/ 0 h 79"/>
                  <a:gd name="T2" fmla="*/ 994 w 1101"/>
                  <a:gd name="T3" fmla="*/ 0 h 79"/>
                  <a:gd name="T4" fmla="*/ 1022 w 1101"/>
                  <a:gd name="T5" fmla="*/ 19 h 79"/>
                  <a:gd name="T6" fmla="*/ 1076 w 1101"/>
                  <a:gd name="T7" fmla="*/ 58 h 79"/>
                  <a:gd name="T8" fmla="*/ 1101 w 1101"/>
                  <a:gd name="T9" fmla="*/ 79 h 79"/>
                  <a:gd name="T10" fmla="*/ 0 w 1101"/>
                  <a:gd name="T11" fmla="*/ 79 h 79"/>
                  <a:gd name="T12" fmla="*/ 25 w 1101"/>
                  <a:gd name="T13" fmla="*/ 58 h 79"/>
                  <a:gd name="T14" fmla="*/ 79 w 1101"/>
                  <a:gd name="T15" fmla="*/ 19 h 79"/>
                  <a:gd name="T16" fmla="*/ 107 w 1101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79">
                    <a:moveTo>
                      <a:pt x="107" y="0"/>
                    </a:moveTo>
                    <a:lnTo>
                      <a:pt x="994" y="0"/>
                    </a:lnTo>
                    <a:lnTo>
                      <a:pt x="1022" y="19"/>
                    </a:lnTo>
                    <a:lnTo>
                      <a:pt x="1076" y="58"/>
                    </a:lnTo>
                    <a:lnTo>
                      <a:pt x="1101" y="79"/>
                    </a:lnTo>
                    <a:lnTo>
                      <a:pt x="0" y="79"/>
                    </a:lnTo>
                    <a:lnTo>
                      <a:pt x="25" y="58"/>
                    </a:lnTo>
                    <a:lnTo>
                      <a:pt x="79" y="19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5" name="ïS1íďè">
                <a:extLst>
                  <a:ext uri="{FF2B5EF4-FFF2-40B4-BE49-F238E27FC236}">
                    <a16:creationId xmlns:a16="http://schemas.microsoft.com/office/drawing/2014/main" id="{226E990B-2EAF-489F-BFE1-D1F4DAC067FE}"/>
                  </a:ext>
                </a:extLst>
              </p:cNvPr>
              <p:cNvSpPr/>
              <p:nvPr/>
            </p:nvSpPr>
            <p:spPr bwMode="auto">
              <a:xfrm>
                <a:off x="1811" y="1897"/>
                <a:ext cx="220" cy="13"/>
              </a:xfrm>
              <a:custGeom>
                <a:avLst/>
                <a:gdLst>
                  <a:gd name="T0" fmla="*/ 83 w 1101"/>
                  <a:gd name="T1" fmla="*/ 0 h 63"/>
                  <a:gd name="T2" fmla="*/ 1018 w 1101"/>
                  <a:gd name="T3" fmla="*/ 0 h 63"/>
                  <a:gd name="T4" fmla="*/ 1061 w 1101"/>
                  <a:gd name="T5" fmla="*/ 29 h 63"/>
                  <a:gd name="T6" fmla="*/ 1101 w 1101"/>
                  <a:gd name="T7" fmla="*/ 63 h 63"/>
                  <a:gd name="T8" fmla="*/ 0 w 1101"/>
                  <a:gd name="T9" fmla="*/ 63 h 63"/>
                  <a:gd name="T10" fmla="*/ 40 w 1101"/>
                  <a:gd name="T11" fmla="*/ 29 h 63"/>
                  <a:gd name="T12" fmla="*/ 83 w 110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63">
                    <a:moveTo>
                      <a:pt x="83" y="0"/>
                    </a:moveTo>
                    <a:lnTo>
                      <a:pt x="1018" y="0"/>
                    </a:lnTo>
                    <a:lnTo>
                      <a:pt x="1061" y="29"/>
                    </a:lnTo>
                    <a:lnTo>
                      <a:pt x="1101" y="63"/>
                    </a:lnTo>
                    <a:lnTo>
                      <a:pt x="0" y="63"/>
                    </a:lnTo>
                    <a:lnTo>
                      <a:pt x="40" y="29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6" name="ïṣlíďe">
                <a:extLst>
                  <a:ext uri="{FF2B5EF4-FFF2-40B4-BE49-F238E27FC236}">
                    <a16:creationId xmlns:a16="http://schemas.microsoft.com/office/drawing/2014/main" id="{AD4CAB71-2FA0-46F0-9501-13BED8CF5E03}"/>
                  </a:ext>
                </a:extLst>
              </p:cNvPr>
              <p:cNvSpPr/>
              <p:nvPr/>
            </p:nvSpPr>
            <p:spPr bwMode="auto">
              <a:xfrm>
                <a:off x="1811" y="1901"/>
                <a:ext cx="220" cy="9"/>
              </a:xfrm>
              <a:custGeom>
                <a:avLst/>
                <a:gdLst>
                  <a:gd name="T0" fmla="*/ 59 w 1101"/>
                  <a:gd name="T1" fmla="*/ 0 h 47"/>
                  <a:gd name="T2" fmla="*/ 1041 w 1101"/>
                  <a:gd name="T3" fmla="*/ 0 h 47"/>
                  <a:gd name="T4" fmla="*/ 1073 w 1101"/>
                  <a:gd name="T5" fmla="*/ 23 h 47"/>
                  <a:gd name="T6" fmla="*/ 1101 w 1101"/>
                  <a:gd name="T7" fmla="*/ 47 h 47"/>
                  <a:gd name="T8" fmla="*/ 0 w 1101"/>
                  <a:gd name="T9" fmla="*/ 47 h 47"/>
                  <a:gd name="T10" fmla="*/ 28 w 1101"/>
                  <a:gd name="T11" fmla="*/ 23 h 47"/>
                  <a:gd name="T12" fmla="*/ 59 w 110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47">
                    <a:moveTo>
                      <a:pt x="59" y="0"/>
                    </a:moveTo>
                    <a:lnTo>
                      <a:pt x="1041" y="0"/>
                    </a:lnTo>
                    <a:lnTo>
                      <a:pt x="1073" y="23"/>
                    </a:lnTo>
                    <a:lnTo>
                      <a:pt x="1101" y="47"/>
                    </a:lnTo>
                    <a:lnTo>
                      <a:pt x="0" y="47"/>
                    </a:lnTo>
                    <a:lnTo>
                      <a:pt x="28" y="23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7" name="íśliḑé">
                <a:extLst>
                  <a:ext uri="{FF2B5EF4-FFF2-40B4-BE49-F238E27FC236}">
                    <a16:creationId xmlns:a16="http://schemas.microsoft.com/office/drawing/2014/main" id="{0B5B9845-9A6F-462E-BE62-1B5E692E04C0}"/>
                  </a:ext>
                </a:extLst>
              </p:cNvPr>
              <p:cNvSpPr/>
              <p:nvPr/>
            </p:nvSpPr>
            <p:spPr bwMode="auto">
              <a:xfrm>
                <a:off x="1811" y="1904"/>
                <a:ext cx="220" cy="6"/>
              </a:xfrm>
              <a:custGeom>
                <a:avLst/>
                <a:gdLst>
                  <a:gd name="T0" fmla="*/ 39 w 1101"/>
                  <a:gd name="T1" fmla="*/ 0 h 32"/>
                  <a:gd name="T2" fmla="*/ 1062 w 1101"/>
                  <a:gd name="T3" fmla="*/ 0 h 32"/>
                  <a:gd name="T4" fmla="*/ 1083 w 1101"/>
                  <a:gd name="T5" fmla="*/ 16 h 32"/>
                  <a:gd name="T6" fmla="*/ 1101 w 1101"/>
                  <a:gd name="T7" fmla="*/ 32 h 32"/>
                  <a:gd name="T8" fmla="*/ 0 w 1101"/>
                  <a:gd name="T9" fmla="*/ 32 h 32"/>
                  <a:gd name="T10" fmla="*/ 18 w 1101"/>
                  <a:gd name="T11" fmla="*/ 16 h 32"/>
                  <a:gd name="T12" fmla="*/ 39 w 110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32">
                    <a:moveTo>
                      <a:pt x="39" y="0"/>
                    </a:moveTo>
                    <a:lnTo>
                      <a:pt x="1062" y="0"/>
                    </a:lnTo>
                    <a:lnTo>
                      <a:pt x="1083" y="16"/>
                    </a:lnTo>
                    <a:lnTo>
                      <a:pt x="1101" y="32"/>
                    </a:lnTo>
                    <a:lnTo>
                      <a:pt x="0" y="32"/>
                    </a:lnTo>
                    <a:lnTo>
                      <a:pt x="18" y="16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8" name="ïSḻíḑé">
                <a:extLst>
                  <a:ext uri="{FF2B5EF4-FFF2-40B4-BE49-F238E27FC236}">
                    <a16:creationId xmlns:a16="http://schemas.microsoft.com/office/drawing/2014/main" id="{201CB5E3-C461-44E5-9E8E-6F0667D2C063}"/>
                  </a:ext>
                </a:extLst>
              </p:cNvPr>
              <p:cNvSpPr/>
              <p:nvPr/>
            </p:nvSpPr>
            <p:spPr bwMode="auto">
              <a:xfrm>
                <a:off x="1811" y="1907"/>
                <a:ext cx="220" cy="3"/>
              </a:xfrm>
              <a:custGeom>
                <a:avLst/>
                <a:gdLst>
                  <a:gd name="T0" fmla="*/ 18 w 1101"/>
                  <a:gd name="T1" fmla="*/ 0 h 16"/>
                  <a:gd name="T2" fmla="*/ 1083 w 1101"/>
                  <a:gd name="T3" fmla="*/ 0 h 16"/>
                  <a:gd name="T4" fmla="*/ 1092 w 1101"/>
                  <a:gd name="T5" fmla="*/ 8 h 16"/>
                  <a:gd name="T6" fmla="*/ 1101 w 1101"/>
                  <a:gd name="T7" fmla="*/ 16 h 16"/>
                  <a:gd name="T8" fmla="*/ 0 w 1101"/>
                  <a:gd name="T9" fmla="*/ 16 h 16"/>
                  <a:gd name="T10" fmla="*/ 9 w 1101"/>
                  <a:gd name="T11" fmla="*/ 8 h 16"/>
                  <a:gd name="T12" fmla="*/ 18 w 110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16">
                    <a:moveTo>
                      <a:pt x="18" y="0"/>
                    </a:moveTo>
                    <a:lnTo>
                      <a:pt x="1083" y="0"/>
                    </a:lnTo>
                    <a:lnTo>
                      <a:pt x="1092" y="8"/>
                    </a:lnTo>
                    <a:lnTo>
                      <a:pt x="1101" y="16"/>
                    </a:lnTo>
                    <a:lnTo>
                      <a:pt x="0" y="16"/>
                    </a:lnTo>
                    <a:lnTo>
                      <a:pt x="9" y="8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29" name="íṣ1îďê">
                <a:extLst>
                  <a:ext uri="{FF2B5EF4-FFF2-40B4-BE49-F238E27FC236}">
                    <a16:creationId xmlns:a16="http://schemas.microsoft.com/office/drawing/2014/main" id="{673729C3-96EB-4FA0-BB2E-021A75508BB1}"/>
                  </a:ext>
                </a:extLst>
              </p:cNvPr>
              <p:cNvSpPr/>
              <p:nvPr/>
            </p:nvSpPr>
            <p:spPr bwMode="auto">
              <a:xfrm>
                <a:off x="1811" y="1910"/>
                <a:ext cx="220" cy="1"/>
              </a:xfrm>
              <a:prstGeom prst="rect">
                <a:avLst/>
              </a:pr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0" name="iṧḷîdè">
                <a:extLst>
                  <a:ext uri="{FF2B5EF4-FFF2-40B4-BE49-F238E27FC236}">
                    <a16:creationId xmlns:a16="http://schemas.microsoft.com/office/drawing/2014/main" id="{A6A4C5D4-BA25-4719-B3C7-174A497E98B7}"/>
                  </a:ext>
                </a:extLst>
              </p:cNvPr>
              <p:cNvSpPr/>
              <p:nvPr/>
            </p:nvSpPr>
            <p:spPr bwMode="auto">
              <a:xfrm>
                <a:off x="1832" y="1888"/>
                <a:ext cx="178" cy="6"/>
              </a:xfrm>
              <a:custGeom>
                <a:avLst/>
                <a:gdLst>
                  <a:gd name="T0" fmla="*/ 887 w 887"/>
                  <a:gd name="T1" fmla="*/ 31 h 31"/>
                  <a:gd name="T2" fmla="*/ 0 w 887"/>
                  <a:gd name="T3" fmla="*/ 31 h 31"/>
                  <a:gd name="T4" fmla="*/ 27 w 887"/>
                  <a:gd name="T5" fmla="*/ 15 h 31"/>
                  <a:gd name="T6" fmla="*/ 55 w 887"/>
                  <a:gd name="T7" fmla="*/ 0 h 31"/>
                  <a:gd name="T8" fmla="*/ 832 w 887"/>
                  <a:gd name="T9" fmla="*/ 0 h 31"/>
                  <a:gd name="T10" fmla="*/ 860 w 887"/>
                  <a:gd name="T11" fmla="*/ 15 h 31"/>
                  <a:gd name="T12" fmla="*/ 887 w 88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31">
                    <a:moveTo>
                      <a:pt x="887" y="31"/>
                    </a:moveTo>
                    <a:lnTo>
                      <a:pt x="0" y="31"/>
                    </a:lnTo>
                    <a:lnTo>
                      <a:pt x="27" y="15"/>
                    </a:lnTo>
                    <a:lnTo>
                      <a:pt x="55" y="0"/>
                    </a:lnTo>
                    <a:lnTo>
                      <a:pt x="832" y="0"/>
                    </a:lnTo>
                    <a:lnTo>
                      <a:pt x="860" y="15"/>
                    </a:lnTo>
                    <a:lnTo>
                      <a:pt x="887" y="31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1" name="ïṩḻîḓê">
                <a:extLst>
                  <a:ext uri="{FF2B5EF4-FFF2-40B4-BE49-F238E27FC236}">
                    <a16:creationId xmlns:a16="http://schemas.microsoft.com/office/drawing/2014/main" id="{354EA1E1-9F9E-4AC3-8ADF-0A5AD6DF48F3}"/>
                  </a:ext>
                </a:extLst>
              </p:cNvPr>
              <p:cNvSpPr/>
              <p:nvPr/>
            </p:nvSpPr>
            <p:spPr bwMode="auto">
              <a:xfrm>
                <a:off x="1827" y="1888"/>
                <a:ext cx="188" cy="10"/>
              </a:xfrm>
              <a:custGeom>
                <a:avLst/>
                <a:gdLst>
                  <a:gd name="T0" fmla="*/ 937 w 937"/>
                  <a:gd name="T1" fmla="*/ 48 h 48"/>
                  <a:gd name="T2" fmla="*/ 0 w 937"/>
                  <a:gd name="T3" fmla="*/ 48 h 48"/>
                  <a:gd name="T4" fmla="*/ 39 w 937"/>
                  <a:gd name="T5" fmla="*/ 22 h 48"/>
                  <a:gd name="T6" fmla="*/ 80 w 937"/>
                  <a:gd name="T7" fmla="*/ 0 h 48"/>
                  <a:gd name="T8" fmla="*/ 857 w 937"/>
                  <a:gd name="T9" fmla="*/ 0 h 48"/>
                  <a:gd name="T10" fmla="*/ 898 w 937"/>
                  <a:gd name="T11" fmla="*/ 22 h 48"/>
                  <a:gd name="T12" fmla="*/ 937 w 937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48">
                    <a:moveTo>
                      <a:pt x="937" y="48"/>
                    </a:moveTo>
                    <a:lnTo>
                      <a:pt x="0" y="48"/>
                    </a:lnTo>
                    <a:lnTo>
                      <a:pt x="39" y="22"/>
                    </a:lnTo>
                    <a:lnTo>
                      <a:pt x="80" y="0"/>
                    </a:lnTo>
                    <a:lnTo>
                      <a:pt x="857" y="0"/>
                    </a:lnTo>
                    <a:lnTo>
                      <a:pt x="898" y="22"/>
                    </a:lnTo>
                    <a:lnTo>
                      <a:pt x="937" y="48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2" name="ïŝ1ïḋé">
                <a:extLst>
                  <a:ext uri="{FF2B5EF4-FFF2-40B4-BE49-F238E27FC236}">
                    <a16:creationId xmlns:a16="http://schemas.microsoft.com/office/drawing/2014/main" id="{EB4A46EE-5FE5-4533-95CB-968837ADAFA8}"/>
                  </a:ext>
                </a:extLst>
              </p:cNvPr>
              <p:cNvSpPr/>
              <p:nvPr/>
            </p:nvSpPr>
            <p:spPr bwMode="auto">
              <a:xfrm>
                <a:off x="1823" y="1888"/>
                <a:ext cx="196" cy="13"/>
              </a:xfrm>
              <a:custGeom>
                <a:avLst/>
                <a:gdLst>
                  <a:gd name="T0" fmla="*/ 983 w 983"/>
                  <a:gd name="T1" fmla="*/ 63 h 63"/>
                  <a:gd name="T2" fmla="*/ 0 w 983"/>
                  <a:gd name="T3" fmla="*/ 63 h 63"/>
                  <a:gd name="T4" fmla="*/ 51 w 983"/>
                  <a:gd name="T5" fmla="*/ 29 h 63"/>
                  <a:gd name="T6" fmla="*/ 103 w 983"/>
                  <a:gd name="T7" fmla="*/ 0 h 63"/>
                  <a:gd name="T8" fmla="*/ 880 w 983"/>
                  <a:gd name="T9" fmla="*/ 0 h 63"/>
                  <a:gd name="T10" fmla="*/ 932 w 983"/>
                  <a:gd name="T11" fmla="*/ 29 h 63"/>
                  <a:gd name="T12" fmla="*/ 983 w 98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63">
                    <a:moveTo>
                      <a:pt x="983" y="63"/>
                    </a:moveTo>
                    <a:lnTo>
                      <a:pt x="0" y="63"/>
                    </a:lnTo>
                    <a:lnTo>
                      <a:pt x="51" y="29"/>
                    </a:lnTo>
                    <a:lnTo>
                      <a:pt x="103" y="0"/>
                    </a:lnTo>
                    <a:lnTo>
                      <a:pt x="880" y="0"/>
                    </a:lnTo>
                    <a:lnTo>
                      <a:pt x="932" y="29"/>
                    </a:lnTo>
                    <a:lnTo>
                      <a:pt x="983" y="63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3" name="ïṧlîde">
                <a:extLst>
                  <a:ext uri="{FF2B5EF4-FFF2-40B4-BE49-F238E27FC236}">
                    <a16:creationId xmlns:a16="http://schemas.microsoft.com/office/drawing/2014/main" id="{328BCB33-5FE0-49DC-AD55-40D3E0256192}"/>
                  </a:ext>
                </a:extLst>
              </p:cNvPr>
              <p:cNvSpPr/>
              <p:nvPr/>
            </p:nvSpPr>
            <p:spPr bwMode="auto">
              <a:xfrm>
                <a:off x="1819" y="1888"/>
                <a:ext cx="205" cy="16"/>
              </a:xfrm>
              <a:custGeom>
                <a:avLst/>
                <a:gdLst>
                  <a:gd name="T0" fmla="*/ 1025 w 1025"/>
                  <a:gd name="T1" fmla="*/ 78 h 78"/>
                  <a:gd name="T2" fmla="*/ 0 w 1025"/>
                  <a:gd name="T3" fmla="*/ 78 h 78"/>
                  <a:gd name="T4" fmla="*/ 30 w 1025"/>
                  <a:gd name="T5" fmla="*/ 57 h 78"/>
                  <a:gd name="T6" fmla="*/ 92 w 1025"/>
                  <a:gd name="T7" fmla="*/ 18 h 78"/>
                  <a:gd name="T8" fmla="*/ 124 w 1025"/>
                  <a:gd name="T9" fmla="*/ 0 h 78"/>
                  <a:gd name="T10" fmla="*/ 901 w 1025"/>
                  <a:gd name="T11" fmla="*/ 0 h 78"/>
                  <a:gd name="T12" fmla="*/ 933 w 1025"/>
                  <a:gd name="T13" fmla="*/ 18 h 78"/>
                  <a:gd name="T14" fmla="*/ 996 w 1025"/>
                  <a:gd name="T15" fmla="*/ 57 h 78"/>
                  <a:gd name="T16" fmla="*/ 1025 w 1025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25" h="78">
                    <a:moveTo>
                      <a:pt x="1025" y="78"/>
                    </a:moveTo>
                    <a:lnTo>
                      <a:pt x="0" y="78"/>
                    </a:lnTo>
                    <a:lnTo>
                      <a:pt x="30" y="57"/>
                    </a:lnTo>
                    <a:lnTo>
                      <a:pt x="92" y="18"/>
                    </a:lnTo>
                    <a:lnTo>
                      <a:pt x="124" y="0"/>
                    </a:lnTo>
                    <a:lnTo>
                      <a:pt x="901" y="0"/>
                    </a:lnTo>
                    <a:lnTo>
                      <a:pt x="933" y="18"/>
                    </a:lnTo>
                    <a:lnTo>
                      <a:pt x="996" y="57"/>
                    </a:lnTo>
                    <a:lnTo>
                      <a:pt x="1025" y="78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4" name="iṥľíḋe">
                <a:extLst>
                  <a:ext uri="{FF2B5EF4-FFF2-40B4-BE49-F238E27FC236}">
                    <a16:creationId xmlns:a16="http://schemas.microsoft.com/office/drawing/2014/main" id="{08DE1961-826E-4619-B082-24E6BC30B163}"/>
                  </a:ext>
                </a:extLst>
              </p:cNvPr>
              <p:cNvSpPr/>
              <p:nvPr/>
            </p:nvSpPr>
            <p:spPr bwMode="auto">
              <a:xfrm>
                <a:off x="1815" y="1888"/>
                <a:ext cx="213" cy="19"/>
              </a:xfrm>
              <a:custGeom>
                <a:avLst/>
                <a:gdLst>
                  <a:gd name="T0" fmla="*/ 1065 w 1065"/>
                  <a:gd name="T1" fmla="*/ 94 h 94"/>
                  <a:gd name="T2" fmla="*/ 0 w 1065"/>
                  <a:gd name="T3" fmla="*/ 94 h 94"/>
                  <a:gd name="T4" fmla="*/ 34 w 1065"/>
                  <a:gd name="T5" fmla="*/ 68 h 94"/>
                  <a:gd name="T6" fmla="*/ 106 w 1065"/>
                  <a:gd name="T7" fmla="*/ 21 h 94"/>
                  <a:gd name="T8" fmla="*/ 144 w 1065"/>
                  <a:gd name="T9" fmla="*/ 0 h 94"/>
                  <a:gd name="T10" fmla="*/ 921 w 1065"/>
                  <a:gd name="T11" fmla="*/ 0 h 94"/>
                  <a:gd name="T12" fmla="*/ 959 w 1065"/>
                  <a:gd name="T13" fmla="*/ 21 h 94"/>
                  <a:gd name="T14" fmla="*/ 1031 w 1065"/>
                  <a:gd name="T15" fmla="*/ 68 h 94"/>
                  <a:gd name="T16" fmla="*/ 1065 w 1065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94">
                    <a:moveTo>
                      <a:pt x="1065" y="94"/>
                    </a:moveTo>
                    <a:lnTo>
                      <a:pt x="0" y="94"/>
                    </a:lnTo>
                    <a:lnTo>
                      <a:pt x="34" y="68"/>
                    </a:lnTo>
                    <a:lnTo>
                      <a:pt x="106" y="21"/>
                    </a:lnTo>
                    <a:lnTo>
                      <a:pt x="144" y="0"/>
                    </a:lnTo>
                    <a:lnTo>
                      <a:pt x="921" y="0"/>
                    </a:lnTo>
                    <a:lnTo>
                      <a:pt x="959" y="21"/>
                    </a:lnTo>
                    <a:lnTo>
                      <a:pt x="1031" y="68"/>
                    </a:lnTo>
                    <a:lnTo>
                      <a:pt x="1065" y="94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5" name="iṡḷíde">
                <a:extLst>
                  <a:ext uri="{FF2B5EF4-FFF2-40B4-BE49-F238E27FC236}">
                    <a16:creationId xmlns:a16="http://schemas.microsoft.com/office/drawing/2014/main" id="{30F9C2C8-5A36-48B3-8A6C-642CFA03B751}"/>
                  </a:ext>
                </a:extLst>
              </p:cNvPr>
              <p:cNvSpPr/>
              <p:nvPr/>
            </p:nvSpPr>
            <p:spPr bwMode="auto">
              <a:xfrm>
                <a:off x="1811" y="1888"/>
                <a:ext cx="220" cy="22"/>
              </a:xfrm>
              <a:custGeom>
                <a:avLst/>
                <a:gdLst>
                  <a:gd name="T0" fmla="*/ 1101 w 1101"/>
                  <a:gd name="T1" fmla="*/ 110 h 110"/>
                  <a:gd name="T2" fmla="*/ 0 w 1101"/>
                  <a:gd name="T3" fmla="*/ 110 h 110"/>
                  <a:gd name="T4" fmla="*/ 38 w 1101"/>
                  <a:gd name="T5" fmla="*/ 78 h 110"/>
                  <a:gd name="T6" fmla="*/ 119 w 1101"/>
                  <a:gd name="T7" fmla="*/ 24 h 110"/>
                  <a:gd name="T8" fmla="*/ 162 w 1101"/>
                  <a:gd name="T9" fmla="*/ 0 h 110"/>
                  <a:gd name="T10" fmla="*/ 939 w 1101"/>
                  <a:gd name="T11" fmla="*/ 0 h 110"/>
                  <a:gd name="T12" fmla="*/ 982 w 1101"/>
                  <a:gd name="T13" fmla="*/ 24 h 110"/>
                  <a:gd name="T14" fmla="*/ 1063 w 1101"/>
                  <a:gd name="T15" fmla="*/ 78 h 110"/>
                  <a:gd name="T16" fmla="*/ 1101 w 1101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110">
                    <a:moveTo>
                      <a:pt x="1101" y="110"/>
                    </a:moveTo>
                    <a:lnTo>
                      <a:pt x="0" y="110"/>
                    </a:lnTo>
                    <a:lnTo>
                      <a:pt x="38" y="78"/>
                    </a:lnTo>
                    <a:lnTo>
                      <a:pt x="119" y="24"/>
                    </a:lnTo>
                    <a:lnTo>
                      <a:pt x="162" y="0"/>
                    </a:lnTo>
                    <a:lnTo>
                      <a:pt x="939" y="0"/>
                    </a:lnTo>
                    <a:lnTo>
                      <a:pt x="982" y="24"/>
                    </a:lnTo>
                    <a:lnTo>
                      <a:pt x="1063" y="78"/>
                    </a:lnTo>
                    <a:lnTo>
                      <a:pt x="1101" y="110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6" name="íšlïḋe">
                <a:extLst>
                  <a:ext uri="{FF2B5EF4-FFF2-40B4-BE49-F238E27FC236}">
                    <a16:creationId xmlns:a16="http://schemas.microsoft.com/office/drawing/2014/main" id="{23C02013-2C9D-426E-98CF-531C79B2C906}"/>
                  </a:ext>
                </a:extLst>
              </p:cNvPr>
              <p:cNvSpPr/>
              <p:nvPr/>
            </p:nvSpPr>
            <p:spPr bwMode="auto">
              <a:xfrm>
                <a:off x="1807" y="1888"/>
                <a:ext cx="228" cy="25"/>
              </a:xfrm>
              <a:custGeom>
                <a:avLst/>
                <a:gdLst>
                  <a:gd name="T0" fmla="*/ 1139 w 1139"/>
                  <a:gd name="T1" fmla="*/ 126 h 126"/>
                  <a:gd name="T2" fmla="*/ 0 w 1139"/>
                  <a:gd name="T3" fmla="*/ 126 h 126"/>
                  <a:gd name="T4" fmla="*/ 42 w 1139"/>
                  <a:gd name="T5" fmla="*/ 90 h 126"/>
                  <a:gd name="T6" fmla="*/ 133 w 1139"/>
                  <a:gd name="T7" fmla="*/ 26 h 126"/>
                  <a:gd name="T8" fmla="*/ 181 w 1139"/>
                  <a:gd name="T9" fmla="*/ 0 h 126"/>
                  <a:gd name="T10" fmla="*/ 211 w 1139"/>
                  <a:gd name="T11" fmla="*/ 0 h 126"/>
                  <a:gd name="T12" fmla="*/ 958 w 1139"/>
                  <a:gd name="T13" fmla="*/ 0 h 126"/>
                  <a:gd name="T14" fmla="*/ 1006 w 1139"/>
                  <a:gd name="T15" fmla="*/ 26 h 126"/>
                  <a:gd name="T16" fmla="*/ 1097 w 1139"/>
                  <a:gd name="T17" fmla="*/ 90 h 126"/>
                  <a:gd name="T18" fmla="*/ 1139 w 1139"/>
                  <a:gd name="T1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39" h="126">
                    <a:moveTo>
                      <a:pt x="1139" y="126"/>
                    </a:moveTo>
                    <a:lnTo>
                      <a:pt x="0" y="126"/>
                    </a:lnTo>
                    <a:lnTo>
                      <a:pt x="42" y="90"/>
                    </a:lnTo>
                    <a:lnTo>
                      <a:pt x="133" y="26"/>
                    </a:lnTo>
                    <a:lnTo>
                      <a:pt x="181" y="0"/>
                    </a:lnTo>
                    <a:lnTo>
                      <a:pt x="211" y="0"/>
                    </a:lnTo>
                    <a:lnTo>
                      <a:pt x="958" y="0"/>
                    </a:lnTo>
                    <a:lnTo>
                      <a:pt x="1006" y="26"/>
                    </a:lnTo>
                    <a:lnTo>
                      <a:pt x="1097" y="90"/>
                    </a:lnTo>
                    <a:lnTo>
                      <a:pt x="1139" y="126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7" name="îṩlïḍê">
                <a:extLst>
                  <a:ext uri="{FF2B5EF4-FFF2-40B4-BE49-F238E27FC236}">
                    <a16:creationId xmlns:a16="http://schemas.microsoft.com/office/drawing/2014/main" id="{E9F2A870-E057-42A5-A8CE-D0931FEBC299}"/>
                  </a:ext>
                </a:extLst>
              </p:cNvPr>
              <p:cNvSpPr/>
              <p:nvPr/>
            </p:nvSpPr>
            <p:spPr bwMode="auto">
              <a:xfrm>
                <a:off x="1807" y="1891"/>
                <a:ext cx="228" cy="22"/>
              </a:xfrm>
              <a:custGeom>
                <a:avLst/>
                <a:gdLst>
                  <a:gd name="T0" fmla="*/ 152 w 1139"/>
                  <a:gd name="T1" fmla="*/ 0 h 110"/>
                  <a:gd name="T2" fmla="*/ 987 w 1139"/>
                  <a:gd name="T3" fmla="*/ 0 h 110"/>
                  <a:gd name="T4" fmla="*/ 1027 w 1139"/>
                  <a:gd name="T5" fmla="*/ 23 h 110"/>
                  <a:gd name="T6" fmla="*/ 1103 w 1139"/>
                  <a:gd name="T7" fmla="*/ 79 h 110"/>
                  <a:gd name="T8" fmla="*/ 1139 w 1139"/>
                  <a:gd name="T9" fmla="*/ 110 h 110"/>
                  <a:gd name="T10" fmla="*/ 0 w 1139"/>
                  <a:gd name="T11" fmla="*/ 110 h 110"/>
                  <a:gd name="T12" fmla="*/ 36 w 1139"/>
                  <a:gd name="T13" fmla="*/ 79 h 110"/>
                  <a:gd name="T14" fmla="*/ 112 w 1139"/>
                  <a:gd name="T15" fmla="*/ 23 h 110"/>
                  <a:gd name="T16" fmla="*/ 152 w 1139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9" h="110">
                    <a:moveTo>
                      <a:pt x="152" y="0"/>
                    </a:moveTo>
                    <a:lnTo>
                      <a:pt x="987" y="0"/>
                    </a:lnTo>
                    <a:lnTo>
                      <a:pt x="1027" y="23"/>
                    </a:lnTo>
                    <a:lnTo>
                      <a:pt x="1103" y="79"/>
                    </a:lnTo>
                    <a:lnTo>
                      <a:pt x="1139" y="110"/>
                    </a:lnTo>
                    <a:lnTo>
                      <a:pt x="0" y="110"/>
                    </a:lnTo>
                    <a:lnTo>
                      <a:pt x="36" y="79"/>
                    </a:lnTo>
                    <a:lnTo>
                      <a:pt x="112" y="23"/>
                    </a:lnTo>
                    <a:lnTo>
                      <a:pt x="152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8" name="îṡlîḑe">
                <a:extLst>
                  <a:ext uri="{FF2B5EF4-FFF2-40B4-BE49-F238E27FC236}">
                    <a16:creationId xmlns:a16="http://schemas.microsoft.com/office/drawing/2014/main" id="{FD4AD97E-270D-49CE-8C69-1CD3A6313182}"/>
                  </a:ext>
                </a:extLst>
              </p:cNvPr>
              <p:cNvSpPr/>
              <p:nvPr/>
            </p:nvSpPr>
            <p:spPr bwMode="auto">
              <a:xfrm>
                <a:off x="1807" y="1894"/>
                <a:ext cx="228" cy="19"/>
              </a:xfrm>
              <a:custGeom>
                <a:avLst/>
                <a:gdLst>
                  <a:gd name="T0" fmla="*/ 126 w 1139"/>
                  <a:gd name="T1" fmla="*/ 0 h 95"/>
                  <a:gd name="T2" fmla="*/ 1013 w 1139"/>
                  <a:gd name="T3" fmla="*/ 0 h 95"/>
                  <a:gd name="T4" fmla="*/ 1046 w 1139"/>
                  <a:gd name="T5" fmla="*/ 22 h 95"/>
                  <a:gd name="T6" fmla="*/ 1109 w 1139"/>
                  <a:gd name="T7" fmla="*/ 69 h 95"/>
                  <a:gd name="T8" fmla="*/ 1139 w 1139"/>
                  <a:gd name="T9" fmla="*/ 95 h 95"/>
                  <a:gd name="T10" fmla="*/ 0 w 1139"/>
                  <a:gd name="T11" fmla="*/ 95 h 95"/>
                  <a:gd name="T12" fmla="*/ 30 w 1139"/>
                  <a:gd name="T13" fmla="*/ 69 h 95"/>
                  <a:gd name="T14" fmla="*/ 93 w 1139"/>
                  <a:gd name="T15" fmla="*/ 22 h 95"/>
                  <a:gd name="T16" fmla="*/ 126 w 1139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9" h="95">
                    <a:moveTo>
                      <a:pt x="126" y="0"/>
                    </a:moveTo>
                    <a:lnTo>
                      <a:pt x="1013" y="0"/>
                    </a:lnTo>
                    <a:lnTo>
                      <a:pt x="1046" y="22"/>
                    </a:lnTo>
                    <a:lnTo>
                      <a:pt x="1109" y="69"/>
                    </a:lnTo>
                    <a:lnTo>
                      <a:pt x="1139" y="95"/>
                    </a:lnTo>
                    <a:lnTo>
                      <a:pt x="0" y="95"/>
                    </a:lnTo>
                    <a:lnTo>
                      <a:pt x="30" y="69"/>
                    </a:lnTo>
                    <a:lnTo>
                      <a:pt x="93" y="22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39" name="îṣļîḍé">
                <a:extLst>
                  <a:ext uri="{FF2B5EF4-FFF2-40B4-BE49-F238E27FC236}">
                    <a16:creationId xmlns:a16="http://schemas.microsoft.com/office/drawing/2014/main" id="{B12EF40A-C6C0-47BA-9CA8-C79BA3AA4A9C}"/>
                  </a:ext>
                </a:extLst>
              </p:cNvPr>
              <p:cNvSpPr/>
              <p:nvPr/>
            </p:nvSpPr>
            <p:spPr bwMode="auto">
              <a:xfrm>
                <a:off x="1807" y="1897"/>
                <a:ext cx="228" cy="16"/>
              </a:xfrm>
              <a:custGeom>
                <a:avLst/>
                <a:gdLst>
                  <a:gd name="T0" fmla="*/ 102 w 1139"/>
                  <a:gd name="T1" fmla="*/ 0 h 79"/>
                  <a:gd name="T2" fmla="*/ 1037 w 1139"/>
                  <a:gd name="T3" fmla="*/ 0 h 79"/>
                  <a:gd name="T4" fmla="*/ 1090 w 1139"/>
                  <a:gd name="T5" fmla="*/ 37 h 79"/>
                  <a:gd name="T6" fmla="*/ 1139 w 1139"/>
                  <a:gd name="T7" fmla="*/ 79 h 79"/>
                  <a:gd name="T8" fmla="*/ 0 w 1139"/>
                  <a:gd name="T9" fmla="*/ 79 h 79"/>
                  <a:gd name="T10" fmla="*/ 50 w 1139"/>
                  <a:gd name="T11" fmla="*/ 37 h 79"/>
                  <a:gd name="T12" fmla="*/ 102 w 113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79">
                    <a:moveTo>
                      <a:pt x="102" y="0"/>
                    </a:moveTo>
                    <a:lnTo>
                      <a:pt x="1037" y="0"/>
                    </a:lnTo>
                    <a:lnTo>
                      <a:pt x="1090" y="37"/>
                    </a:lnTo>
                    <a:lnTo>
                      <a:pt x="1139" y="79"/>
                    </a:lnTo>
                    <a:lnTo>
                      <a:pt x="0" y="79"/>
                    </a:lnTo>
                    <a:lnTo>
                      <a:pt x="50" y="37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0" name="ïṡlîḋè">
                <a:extLst>
                  <a:ext uri="{FF2B5EF4-FFF2-40B4-BE49-F238E27FC236}">
                    <a16:creationId xmlns:a16="http://schemas.microsoft.com/office/drawing/2014/main" id="{CF897746-3C2A-44FF-80A5-3BB21F00D76B}"/>
                  </a:ext>
                </a:extLst>
              </p:cNvPr>
              <p:cNvSpPr/>
              <p:nvPr/>
            </p:nvSpPr>
            <p:spPr bwMode="auto">
              <a:xfrm>
                <a:off x="1807" y="1901"/>
                <a:ext cx="228" cy="12"/>
              </a:xfrm>
              <a:custGeom>
                <a:avLst/>
                <a:gdLst>
                  <a:gd name="T0" fmla="*/ 78 w 1139"/>
                  <a:gd name="T1" fmla="*/ 0 h 63"/>
                  <a:gd name="T2" fmla="*/ 1061 w 1139"/>
                  <a:gd name="T3" fmla="*/ 0 h 63"/>
                  <a:gd name="T4" fmla="*/ 1101 w 1139"/>
                  <a:gd name="T5" fmla="*/ 30 h 63"/>
                  <a:gd name="T6" fmla="*/ 1139 w 1139"/>
                  <a:gd name="T7" fmla="*/ 63 h 63"/>
                  <a:gd name="T8" fmla="*/ 0 w 1139"/>
                  <a:gd name="T9" fmla="*/ 63 h 63"/>
                  <a:gd name="T10" fmla="*/ 38 w 1139"/>
                  <a:gd name="T11" fmla="*/ 30 h 63"/>
                  <a:gd name="T12" fmla="*/ 78 w 113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63">
                    <a:moveTo>
                      <a:pt x="78" y="0"/>
                    </a:moveTo>
                    <a:lnTo>
                      <a:pt x="1061" y="0"/>
                    </a:lnTo>
                    <a:lnTo>
                      <a:pt x="1101" y="30"/>
                    </a:lnTo>
                    <a:lnTo>
                      <a:pt x="1139" y="63"/>
                    </a:lnTo>
                    <a:lnTo>
                      <a:pt x="0" y="63"/>
                    </a:lnTo>
                    <a:lnTo>
                      <a:pt x="38" y="30"/>
                    </a:lnTo>
                    <a:lnTo>
                      <a:pt x="78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1" name="iṣļïḑè">
                <a:extLst>
                  <a:ext uri="{FF2B5EF4-FFF2-40B4-BE49-F238E27FC236}">
                    <a16:creationId xmlns:a16="http://schemas.microsoft.com/office/drawing/2014/main" id="{4C357DF4-A88B-4235-9D12-DBCB8AC3E359}"/>
                  </a:ext>
                </a:extLst>
              </p:cNvPr>
              <p:cNvSpPr/>
              <p:nvPr/>
            </p:nvSpPr>
            <p:spPr bwMode="auto">
              <a:xfrm>
                <a:off x="1807" y="1904"/>
                <a:ext cx="228" cy="9"/>
              </a:xfrm>
              <a:custGeom>
                <a:avLst/>
                <a:gdLst>
                  <a:gd name="T0" fmla="*/ 58 w 1139"/>
                  <a:gd name="T1" fmla="*/ 0 h 48"/>
                  <a:gd name="T2" fmla="*/ 1081 w 1139"/>
                  <a:gd name="T3" fmla="*/ 0 h 48"/>
                  <a:gd name="T4" fmla="*/ 1111 w 1139"/>
                  <a:gd name="T5" fmla="*/ 23 h 48"/>
                  <a:gd name="T6" fmla="*/ 1139 w 1139"/>
                  <a:gd name="T7" fmla="*/ 48 h 48"/>
                  <a:gd name="T8" fmla="*/ 0 w 1139"/>
                  <a:gd name="T9" fmla="*/ 48 h 48"/>
                  <a:gd name="T10" fmla="*/ 28 w 1139"/>
                  <a:gd name="T11" fmla="*/ 23 h 48"/>
                  <a:gd name="T12" fmla="*/ 58 w 1139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48">
                    <a:moveTo>
                      <a:pt x="58" y="0"/>
                    </a:moveTo>
                    <a:lnTo>
                      <a:pt x="1081" y="0"/>
                    </a:lnTo>
                    <a:lnTo>
                      <a:pt x="1111" y="23"/>
                    </a:lnTo>
                    <a:lnTo>
                      <a:pt x="1139" y="48"/>
                    </a:lnTo>
                    <a:lnTo>
                      <a:pt x="0" y="48"/>
                    </a:lnTo>
                    <a:lnTo>
                      <a:pt x="28" y="23"/>
                    </a:lnTo>
                    <a:lnTo>
                      <a:pt x="58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2" name="íSľidé">
                <a:extLst>
                  <a:ext uri="{FF2B5EF4-FFF2-40B4-BE49-F238E27FC236}">
                    <a16:creationId xmlns:a16="http://schemas.microsoft.com/office/drawing/2014/main" id="{930AD642-6561-4E34-BD5B-69C9CA6EE5A2}"/>
                  </a:ext>
                </a:extLst>
              </p:cNvPr>
              <p:cNvSpPr/>
              <p:nvPr/>
            </p:nvSpPr>
            <p:spPr bwMode="auto">
              <a:xfrm>
                <a:off x="1807" y="1907"/>
                <a:ext cx="228" cy="6"/>
              </a:xfrm>
              <a:custGeom>
                <a:avLst/>
                <a:gdLst>
                  <a:gd name="T0" fmla="*/ 37 w 1139"/>
                  <a:gd name="T1" fmla="*/ 0 h 32"/>
                  <a:gd name="T2" fmla="*/ 1102 w 1139"/>
                  <a:gd name="T3" fmla="*/ 0 h 32"/>
                  <a:gd name="T4" fmla="*/ 1120 w 1139"/>
                  <a:gd name="T5" fmla="*/ 15 h 32"/>
                  <a:gd name="T6" fmla="*/ 1139 w 1139"/>
                  <a:gd name="T7" fmla="*/ 32 h 32"/>
                  <a:gd name="T8" fmla="*/ 0 w 1139"/>
                  <a:gd name="T9" fmla="*/ 32 h 32"/>
                  <a:gd name="T10" fmla="*/ 19 w 1139"/>
                  <a:gd name="T11" fmla="*/ 15 h 32"/>
                  <a:gd name="T12" fmla="*/ 37 w 113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32">
                    <a:moveTo>
                      <a:pt x="37" y="0"/>
                    </a:moveTo>
                    <a:lnTo>
                      <a:pt x="1102" y="0"/>
                    </a:lnTo>
                    <a:lnTo>
                      <a:pt x="1120" y="15"/>
                    </a:lnTo>
                    <a:lnTo>
                      <a:pt x="1139" y="32"/>
                    </a:lnTo>
                    <a:lnTo>
                      <a:pt x="0" y="32"/>
                    </a:lnTo>
                    <a:lnTo>
                      <a:pt x="19" y="15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3" name="ïslîḓê">
                <a:extLst>
                  <a:ext uri="{FF2B5EF4-FFF2-40B4-BE49-F238E27FC236}">
                    <a16:creationId xmlns:a16="http://schemas.microsoft.com/office/drawing/2014/main" id="{6B1F9CF0-7DC7-4744-AA9D-2EAFF011209C}"/>
                  </a:ext>
                </a:extLst>
              </p:cNvPr>
              <p:cNvSpPr/>
              <p:nvPr/>
            </p:nvSpPr>
            <p:spPr bwMode="auto">
              <a:xfrm>
                <a:off x="1807" y="1910"/>
                <a:ext cx="228" cy="3"/>
              </a:xfrm>
              <a:custGeom>
                <a:avLst/>
                <a:gdLst>
                  <a:gd name="T0" fmla="*/ 19 w 1139"/>
                  <a:gd name="T1" fmla="*/ 0 h 17"/>
                  <a:gd name="T2" fmla="*/ 1120 w 1139"/>
                  <a:gd name="T3" fmla="*/ 0 h 17"/>
                  <a:gd name="T4" fmla="*/ 1130 w 1139"/>
                  <a:gd name="T5" fmla="*/ 8 h 17"/>
                  <a:gd name="T6" fmla="*/ 1139 w 1139"/>
                  <a:gd name="T7" fmla="*/ 17 h 17"/>
                  <a:gd name="T8" fmla="*/ 0 w 1139"/>
                  <a:gd name="T9" fmla="*/ 17 h 17"/>
                  <a:gd name="T10" fmla="*/ 9 w 1139"/>
                  <a:gd name="T11" fmla="*/ 8 h 17"/>
                  <a:gd name="T12" fmla="*/ 19 w 113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17">
                    <a:moveTo>
                      <a:pt x="19" y="0"/>
                    </a:moveTo>
                    <a:lnTo>
                      <a:pt x="1120" y="0"/>
                    </a:lnTo>
                    <a:lnTo>
                      <a:pt x="1130" y="8"/>
                    </a:lnTo>
                    <a:lnTo>
                      <a:pt x="1139" y="17"/>
                    </a:lnTo>
                    <a:lnTo>
                      <a:pt x="0" y="17"/>
                    </a:lnTo>
                    <a:lnTo>
                      <a:pt x="9" y="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4" name="ïŝḷîḑè">
                <a:extLst>
                  <a:ext uri="{FF2B5EF4-FFF2-40B4-BE49-F238E27FC236}">
                    <a16:creationId xmlns:a16="http://schemas.microsoft.com/office/drawing/2014/main" id="{F9E089C8-65FC-404D-BE97-707B379A1EA2}"/>
                  </a:ext>
                </a:extLst>
              </p:cNvPr>
              <p:cNvSpPr/>
              <p:nvPr/>
            </p:nvSpPr>
            <p:spPr bwMode="auto">
              <a:xfrm>
                <a:off x="1807" y="1913"/>
                <a:ext cx="228" cy="0"/>
              </a:xfrm>
              <a:custGeom>
                <a:avLst/>
                <a:gdLst>
                  <a:gd name="T0" fmla="*/ 1 w 1139"/>
                  <a:gd name="T1" fmla="*/ 1138 w 1139"/>
                  <a:gd name="T2" fmla="*/ 1139 w 1139"/>
                  <a:gd name="T3" fmla="*/ 0 w 1139"/>
                  <a:gd name="T4" fmla="*/ 1 w 11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139">
                    <a:moveTo>
                      <a:pt x="1" y="0"/>
                    </a:moveTo>
                    <a:lnTo>
                      <a:pt x="1138" y="0"/>
                    </a:lnTo>
                    <a:lnTo>
                      <a:pt x="1139" y="0"/>
                    </a:lnTo>
                    <a:lnTo>
                      <a:pt x="0" y="0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5" name="îṧľîďê">
                <a:extLst>
                  <a:ext uri="{FF2B5EF4-FFF2-40B4-BE49-F238E27FC236}">
                    <a16:creationId xmlns:a16="http://schemas.microsoft.com/office/drawing/2014/main" id="{FF951EB0-94A9-407F-9D11-186937ABAEE8}"/>
                  </a:ext>
                </a:extLst>
              </p:cNvPr>
              <p:cNvSpPr/>
              <p:nvPr/>
            </p:nvSpPr>
            <p:spPr bwMode="auto">
              <a:xfrm>
                <a:off x="1832" y="1891"/>
                <a:ext cx="178" cy="3"/>
              </a:xfrm>
              <a:custGeom>
                <a:avLst/>
                <a:gdLst>
                  <a:gd name="T0" fmla="*/ 887 w 887"/>
                  <a:gd name="T1" fmla="*/ 15 h 15"/>
                  <a:gd name="T2" fmla="*/ 0 w 887"/>
                  <a:gd name="T3" fmla="*/ 15 h 15"/>
                  <a:gd name="T4" fmla="*/ 13 w 887"/>
                  <a:gd name="T5" fmla="*/ 7 h 15"/>
                  <a:gd name="T6" fmla="*/ 26 w 887"/>
                  <a:gd name="T7" fmla="*/ 0 h 15"/>
                  <a:gd name="T8" fmla="*/ 861 w 887"/>
                  <a:gd name="T9" fmla="*/ 0 h 15"/>
                  <a:gd name="T10" fmla="*/ 874 w 887"/>
                  <a:gd name="T11" fmla="*/ 7 h 15"/>
                  <a:gd name="T12" fmla="*/ 887 w 88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87" h="15">
                    <a:moveTo>
                      <a:pt x="887" y="15"/>
                    </a:moveTo>
                    <a:lnTo>
                      <a:pt x="0" y="15"/>
                    </a:lnTo>
                    <a:lnTo>
                      <a:pt x="13" y="7"/>
                    </a:lnTo>
                    <a:lnTo>
                      <a:pt x="26" y="0"/>
                    </a:lnTo>
                    <a:lnTo>
                      <a:pt x="861" y="0"/>
                    </a:lnTo>
                    <a:lnTo>
                      <a:pt x="874" y="7"/>
                    </a:lnTo>
                    <a:lnTo>
                      <a:pt x="887" y="15"/>
                    </a:lnTo>
                    <a:close/>
                  </a:path>
                </a:pathLst>
              </a:cu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6" name="ïṧ1ïḓê">
                <a:extLst>
                  <a:ext uri="{FF2B5EF4-FFF2-40B4-BE49-F238E27FC236}">
                    <a16:creationId xmlns:a16="http://schemas.microsoft.com/office/drawing/2014/main" id="{4E3B8325-AF74-406A-9AA2-3A115772B4E7}"/>
                  </a:ext>
                </a:extLst>
              </p:cNvPr>
              <p:cNvSpPr/>
              <p:nvPr/>
            </p:nvSpPr>
            <p:spPr bwMode="auto">
              <a:xfrm>
                <a:off x="1827" y="1891"/>
                <a:ext cx="188" cy="7"/>
              </a:xfrm>
              <a:custGeom>
                <a:avLst/>
                <a:gdLst>
                  <a:gd name="T0" fmla="*/ 937 w 937"/>
                  <a:gd name="T1" fmla="*/ 32 h 32"/>
                  <a:gd name="T2" fmla="*/ 0 w 937"/>
                  <a:gd name="T3" fmla="*/ 32 h 32"/>
                  <a:gd name="T4" fmla="*/ 26 w 937"/>
                  <a:gd name="T5" fmla="*/ 15 h 32"/>
                  <a:gd name="T6" fmla="*/ 51 w 937"/>
                  <a:gd name="T7" fmla="*/ 0 h 32"/>
                  <a:gd name="T8" fmla="*/ 886 w 937"/>
                  <a:gd name="T9" fmla="*/ 0 h 32"/>
                  <a:gd name="T10" fmla="*/ 911 w 937"/>
                  <a:gd name="T11" fmla="*/ 15 h 32"/>
                  <a:gd name="T12" fmla="*/ 937 w 93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32">
                    <a:moveTo>
                      <a:pt x="937" y="32"/>
                    </a:moveTo>
                    <a:lnTo>
                      <a:pt x="0" y="32"/>
                    </a:lnTo>
                    <a:lnTo>
                      <a:pt x="26" y="15"/>
                    </a:lnTo>
                    <a:lnTo>
                      <a:pt x="51" y="0"/>
                    </a:lnTo>
                    <a:lnTo>
                      <a:pt x="886" y="0"/>
                    </a:lnTo>
                    <a:lnTo>
                      <a:pt x="911" y="15"/>
                    </a:lnTo>
                    <a:lnTo>
                      <a:pt x="937" y="32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7" name="íŝḷïḋé">
                <a:extLst>
                  <a:ext uri="{FF2B5EF4-FFF2-40B4-BE49-F238E27FC236}">
                    <a16:creationId xmlns:a16="http://schemas.microsoft.com/office/drawing/2014/main" id="{7E5C03A7-7AE7-4A8C-811B-9312D9E768FB}"/>
                  </a:ext>
                </a:extLst>
              </p:cNvPr>
              <p:cNvSpPr/>
              <p:nvPr/>
            </p:nvSpPr>
            <p:spPr bwMode="auto">
              <a:xfrm>
                <a:off x="1823" y="1891"/>
                <a:ext cx="196" cy="10"/>
              </a:xfrm>
              <a:custGeom>
                <a:avLst/>
                <a:gdLst>
                  <a:gd name="T0" fmla="*/ 983 w 983"/>
                  <a:gd name="T1" fmla="*/ 47 h 47"/>
                  <a:gd name="T2" fmla="*/ 0 w 983"/>
                  <a:gd name="T3" fmla="*/ 47 h 47"/>
                  <a:gd name="T4" fmla="*/ 36 w 983"/>
                  <a:gd name="T5" fmla="*/ 22 h 47"/>
                  <a:gd name="T6" fmla="*/ 74 w 983"/>
                  <a:gd name="T7" fmla="*/ 0 h 47"/>
                  <a:gd name="T8" fmla="*/ 909 w 983"/>
                  <a:gd name="T9" fmla="*/ 0 h 47"/>
                  <a:gd name="T10" fmla="*/ 947 w 983"/>
                  <a:gd name="T11" fmla="*/ 22 h 47"/>
                  <a:gd name="T12" fmla="*/ 983 w 98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47">
                    <a:moveTo>
                      <a:pt x="983" y="47"/>
                    </a:moveTo>
                    <a:lnTo>
                      <a:pt x="0" y="47"/>
                    </a:lnTo>
                    <a:lnTo>
                      <a:pt x="36" y="22"/>
                    </a:lnTo>
                    <a:lnTo>
                      <a:pt x="74" y="0"/>
                    </a:lnTo>
                    <a:lnTo>
                      <a:pt x="909" y="0"/>
                    </a:lnTo>
                    <a:lnTo>
                      <a:pt x="947" y="22"/>
                    </a:lnTo>
                    <a:lnTo>
                      <a:pt x="983" y="47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8" name="îŝļïḑè">
                <a:extLst>
                  <a:ext uri="{FF2B5EF4-FFF2-40B4-BE49-F238E27FC236}">
                    <a16:creationId xmlns:a16="http://schemas.microsoft.com/office/drawing/2014/main" id="{C9DF5965-71E9-46B2-8FA7-108AADE0F3B2}"/>
                  </a:ext>
                </a:extLst>
              </p:cNvPr>
              <p:cNvSpPr/>
              <p:nvPr/>
            </p:nvSpPr>
            <p:spPr bwMode="auto">
              <a:xfrm>
                <a:off x="1819" y="1891"/>
                <a:ext cx="205" cy="13"/>
              </a:xfrm>
              <a:custGeom>
                <a:avLst/>
                <a:gdLst>
                  <a:gd name="T0" fmla="*/ 1025 w 1025"/>
                  <a:gd name="T1" fmla="*/ 62 h 62"/>
                  <a:gd name="T2" fmla="*/ 0 w 1025"/>
                  <a:gd name="T3" fmla="*/ 62 h 62"/>
                  <a:gd name="T4" fmla="*/ 46 w 1025"/>
                  <a:gd name="T5" fmla="*/ 29 h 62"/>
                  <a:gd name="T6" fmla="*/ 95 w 1025"/>
                  <a:gd name="T7" fmla="*/ 0 h 62"/>
                  <a:gd name="T8" fmla="*/ 930 w 1025"/>
                  <a:gd name="T9" fmla="*/ 0 h 62"/>
                  <a:gd name="T10" fmla="*/ 979 w 1025"/>
                  <a:gd name="T11" fmla="*/ 29 h 62"/>
                  <a:gd name="T12" fmla="*/ 1025 w 1025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62">
                    <a:moveTo>
                      <a:pt x="1025" y="62"/>
                    </a:moveTo>
                    <a:lnTo>
                      <a:pt x="0" y="62"/>
                    </a:lnTo>
                    <a:lnTo>
                      <a:pt x="46" y="29"/>
                    </a:lnTo>
                    <a:lnTo>
                      <a:pt x="95" y="0"/>
                    </a:lnTo>
                    <a:lnTo>
                      <a:pt x="930" y="0"/>
                    </a:lnTo>
                    <a:lnTo>
                      <a:pt x="979" y="29"/>
                    </a:lnTo>
                    <a:lnTo>
                      <a:pt x="1025" y="62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49" name="íṡļíďé">
                <a:extLst>
                  <a:ext uri="{FF2B5EF4-FFF2-40B4-BE49-F238E27FC236}">
                    <a16:creationId xmlns:a16="http://schemas.microsoft.com/office/drawing/2014/main" id="{C36046B1-948F-406A-B4E4-28901BA49B27}"/>
                  </a:ext>
                </a:extLst>
              </p:cNvPr>
              <p:cNvSpPr/>
              <p:nvPr/>
            </p:nvSpPr>
            <p:spPr bwMode="auto">
              <a:xfrm>
                <a:off x="1815" y="1891"/>
                <a:ext cx="213" cy="16"/>
              </a:xfrm>
              <a:custGeom>
                <a:avLst/>
                <a:gdLst>
                  <a:gd name="T0" fmla="*/ 1065 w 1065"/>
                  <a:gd name="T1" fmla="*/ 78 h 78"/>
                  <a:gd name="T2" fmla="*/ 0 w 1065"/>
                  <a:gd name="T3" fmla="*/ 78 h 78"/>
                  <a:gd name="T4" fmla="*/ 28 w 1065"/>
                  <a:gd name="T5" fmla="*/ 56 h 78"/>
                  <a:gd name="T6" fmla="*/ 85 w 1065"/>
                  <a:gd name="T7" fmla="*/ 17 h 78"/>
                  <a:gd name="T8" fmla="*/ 115 w 1065"/>
                  <a:gd name="T9" fmla="*/ 0 h 78"/>
                  <a:gd name="T10" fmla="*/ 950 w 1065"/>
                  <a:gd name="T11" fmla="*/ 0 h 78"/>
                  <a:gd name="T12" fmla="*/ 980 w 1065"/>
                  <a:gd name="T13" fmla="*/ 17 h 78"/>
                  <a:gd name="T14" fmla="*/ 1037 w 1065"/>
                  <a:gd name="T15" fmla="*/ 56 h 78"/>
                  <a:gd name="T16" fmla="*/ 1065 w 1065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65" h="78">
                    <a:moveTo>
                      <a:pt x="1065" y="78"/>
                    </a:moveTo>
                    <a:lnTo>
                      <a:pt x="0" y="78"/>
                    </a:lnTo>
                    <a:lnTo>
                      <a:pt x="28" y="56"/>
                    </a:lnTo>
                    <a:lnTo>
                      <a:pt x="85" y="17"/>
                    </a:lnTo>
                    <a:lnTo>
                      <a:pt x="115" y="0"/>
                    </a:lnTo>
                    <a:lnTo>
                      <a:pt x="950" y="0"/>
                    </a:lnTo>
                    <a:lnTo>
                      <a:pt x="980" y="17"/>
                    </a:lnTo>
                    <a:lnTo>
                      <a:pt x="1037" y="56"/>
                    </a:lnTo>
                    <a:lnTo>
                      <a:pt x="1065" y="78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0" name="ïṩḻiḍê">
                <a:extLst>
                  <a:ext uri="{FF2B5EF4-FFF2-40B4-BE49-F238E27FC236}">
                    <a16:creationId xmlns:a16="http://schemas.microsoft.com/office/drawing/2014/main" id="{4337A007-1150-484C-B335-3A5BB22B89D4}"/>
                  </a:ext>
                </a:extLst>
              </p:cNvPr>
              <p:cNvSpPr/>
              <p:nvPr/>
            </p:nvSpPr>
            <p:spPr bwMode="auto">
              <a:xfrm>
                <a:off x="1811" y="1891"/>
                <a:ext cx="220" cy="19"/>
              </a:xfrm>
              <a:custGeom>
                <a:avLst/>
                <a:gdLst>
                  <a:gd name="T0" fmla="*/ 1101 w 1101"/>
                  <a:gd name="T1" fmla="*/ 94 h 94"/>
                  <a:gd name="T2" fmla="*/ 0 w 1101"/>
                  <a:gd name="T3" fmla="*/ 94 h 94"/>
                  <a:gd name="T4" fmla="*/ 31 w 1101"/>
                  <a:gd name="T5" fmla="*/ 68 h 94"/>
                  <a:gd name="T6" fmla="*/ 98 w 1101"/>
                  <a:gd name="T7" fmla="*/ 20 h 94"/>
                  <a:gd name="T8" fmla="*/ 133 w 1101"/>
                  <a:gd name="T9" fmla="*/ 0 h 94"/>
                  <a:gd name="T10" fmla="*/ 968 w 1101"/>
                  <a:gd name="T11" fmla="*/ 0 h 94"/>
                  <a:gd name="T12" fmla="*/ 1003 w 1101"/>
                  <a:gd name="T13" fmla="*/ 20 h 94"/>
                  <a:gd name="T14" fmla="*/ 1071 w 1101"/>
                  <a:gd name="T15" fmla="*/ 68 h 94"/>
                  <a:gd name="T16" fmla="*/ 1101 w 1101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94">
                    <a:moveTo>
                      <a:pt x="1101" y="94"/>
                    </a:moveTo>
                    <a:lnTo>
                      <a:pt x="0" y="94"/>
                    </a:lnTo>
                    <a:lnTo>
                      <a:pt x="31" y="68"/>
                    </a:lnTo>
                    <a:lnTo>
                      <a:pt x="98" y="20"/>
                    </a:lnTo>
                    <a:lnTo>
                      <a:pt x="133" y="0"/>
                    </a:lnTo>
                    <a:lnTo>
                      <a:pt x="968" y="0"/>
                    </a:lnTo>
                    <a:lnTo>
                      <a:pt x="1003" y="20"/>
                    </a:lnTo>
                    <a:lnTo>
                      <a:pt x="1071" y="68"/>
                    </a:lnTo>
                    <a:lnTo>
                      <a:pt x="1101" y="94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1" name="iṣ1îdè">
                <a:extLst>
                  <a:ext uri="{FF2B5EF4-FFF2-40B4-BE49-F238E27FC236}">
                    <a16:creationId xmlns:a16="http://schemas.microsoft.com/office/drawing/2014/main" id="{C1A8A7B2-F3C2-4C61-BE53-09F66BAA5BC8}"/>
                  </a:ext>
                </a:extLst>
              </p:cNvPr>
              <p:cNvSpPr/>
              <p:nvPr/>
            </p:nvSpPr>
            <p:spPr bwMode="auto">
              <a:xfrm>
                <a:off x="1807" y="1891"/>
                <a:ext cx="228" cy="22"/>
              </a:xfrm>
              <a:custGeom>
                <a:avLst/>
                <a:gdLst>
                  <a:gd name="T0" fmla="*/ 1139 w 1139"/>
                  <a:gd name="T1" fmla="*/ 110 h 110"/>
                  <a:gd name="T2" fmla="*/ 0 w 1139"/>
                  <a:gd name="T3" fmla="*/ 110 h 110"/>
                  <a:gd name="T4" fmla="*/ 36 w 1139"/>
                  <a:gd name="T5" fmla="*/ 79 h 110"/>
                  <a:gd name="T6" fmla="*/ 112 w 1139"/>
                  <a:gd name="T7" fmla="*/ 23 h 110"/>
                  <a:gd name="T8" fmla="*/ 152 w 1139"/>
                  <a:gd name="T9" fmla="*/ 0 h 110"/>
                  <a:gd name="T10" fmla="*/ 987 w 1139"/>
                  <a:gd name="T11" fmla="*/ 0 h 110"/>
                  <a:gd name="T12" fmla="*/ 1027 w 1139"/>
                  <a:gd name="T13" fmla="*/ 23 h 110"/>
                  <a:gd name="T14" fmla="*/ 1103 w 1139"/>
                  <a:gd name="T15" fmla="*/ 79 h 110"/>
                  <a:gd name="T16" fmla="*/ 1139 w 1139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9" h="110">
                    <a:moveTo>
                      <a:pt x="1139" y="110"/>
                    </a:moveTo>
                    <a:lnTo>
                      <a:pt x="0" y="110"/>
                    </a:lnTo>
                    <a:lnTo>
                      <a:pt x="36" y="79"/>
                    </a:lnTo>
                    <a:lnTo>
                      <a:pt x="112" y="23"/>
                    </a:lnTo>
                    <a:lnTo>
                      <a:pt x="152" y="0"/>
                    </a:lnTo>
                    <a:lnTo>
                      <a:pt x="987" y="0"/>
                    </a:lnTo>
                    <a:lnTo>
                      <a:pt x="1027" y="23"/>
                    </a:lnTo>
                    <a:lnTo>
                      <a:pt x="1103" y="79"/>
                    </a:lnTo>
                    <a:lnTo>
                      <a:pt x="1139" y="11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2" name="îSlíḋe">
                <a:extLst>
                  <a:ext uri="{FF2B5EF4-FFF2-40B4-BE49-F238E27FC236}">
                    <a16:creationId xmlns:a16="http://schemas.microsoft.com/office/drawing/2014/main" id="{F9C58105-BA3B-43D8-ADE3-BCDCD0824A2C}"/>
                  </a:ext>
                </a:extLst>
              </p:cNvPr>
              <p:cNvSpPr/>
              <p:nvPr/>
            </p:nvSpPr>
            <p:spPr bwMode="auto">
              <a:xfrm>
                <a:off x="1804" y="1891"/>
                <a:ext cx="234" cy="25"/>
              </a:xfrm>
              <a:custGeom>
                <a:avLst/>
                <a:gdLst>
                  <a:gd name="T0" fmla="*/ 1171 w 1171"/>
                  <a:gd name="T1" fmla="*/ 125 h 125"/>
                  <a:gd name="T2" fmla="*/ 0 w 1171"/>
                  <a:gd name="T3" fmla="*/ 125 h 125"/>
                  <a:gd name="T4" fmla="*/ 39 w 1171"/>
                  <a:gd name="T5" fmla="*/ 89 h 125"/>
                  <a:gd name="T6" fmla="*/ 123 w 1171"/>
                  <a:gd name="T7" fmla="*/ 26 h 125"/>
                  <a:gd name="T8" fmla="*/ 168 w 1171"/>
                  <a:gd name="T9" fmla="*/ 0 h 125"/>
                  <a:gd name="T10" fmla="*/ 1003 w 1171"/>
                  <a:gd name="T11" fmla="*/ 0 h 125"/>
                  <a:gd name="T12" fmla="*/ 1048 w 1171"/>
                  <a:gd name="T13" fmla="*/ 26 h 125"/>
                  <a:gd name="T14" fmla="*/ 1132 w 1171"/>
                  <a:gd name="T15" fmla="*/ 89 h 125"/>
                  <a:gd name="T16" fmla="*/ 1171 w 1171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1" h="125">
                    <a:moveTo>
                      <a:pt x="1171" y="125"/>
                    </a:moveTo>
                    <a:lnTo>
                      <a:pt x="0" y="125"/>
                    </a:lnTo>
                    <a:lnTo>
                      <a:pt x="39" y="89"/>
                    </a:lnTo>
                    <a:lnTo>
                      <a:pt x="123" y="26"/>
                    </a:lnTo>
                    <a:lnTo>
                      <a:pt x="168" y="0"/>
                    </a:lnTo>
                    <a:lnTo>
                      <a:pt x="1003" y="0"/>
                    </a:lnTo>
                    <a:lnTo>
                      <a:pt x="1048" y="26"/>
                    </a:lnTo>
                    <a:lnTo>
                      <a:pt x="1132" y="89"/>
                    </a:lnTo>
                    <a:lnTo>
                      <a:pt x="1171" y="125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3" name="ïSľidê">
                <a:extLst>
                  <a:ext uri="{FF2B5EF4-FFF2-40B4-BE49-F238E27FC236}">
                    <a16:creationId xmlns:a16="http://schemas.microsoft.com/office/drawing/2014/main" id="{D85034F7-D22D-4ED9-80F8-974D4219F086}"/>
                  </a:ext>
                </a:extLst>
              </p:cNvPr>
              <p:cNvSpPr/>
              <p:nvPr/>
            </p:nvSpPr>
            <p:spPr bwMode="auto">
              <a:xfrm>
                <a:off x="1804" y="1894"/>
                <a:ext cx="234" cy="22"/>
              </a:xfrm>
              <a:custGeom>
                <a:avLst/>
                <a:gdLst>
                  <a:gd name="T0" fmla="*/ 142 w 1171"/>
                  <a:gd name="T1" fmla="*/ 0 h 110"/>
                  <a:gd name="T2" fmla="*/ 1029 w 1171"/>
                  <a:gd name="T3" fmla="*/ 0 h 110"/>
                  <a:gd name="T4" fmla="*/ 1067 w 1171"/>
                  <a:gd name="T5" fmla="*/ 25 h 110"/>
                  <a:gd name="T6" fmla="*/ 1138 w 1171"/>
                  <a:gd name="T7" fmla="*/ 79 h 110"/>
                  <a:gd name="T8" fmla="*/ 1171 w 1171"/>
                  <a:gd name="T9" fmla="*/ 110 h 110"/>
                  <a:gd name="T10" fmla="*/ 0 w 1171"/>
                  <a:gd name="T11" fmla="*/ 110 h 110"/>
                  <a:gd name="T12" fmla="*/ 33 w 1171"/>
                  <a:gd name="T13" fmla="*/ 79 h 110"/>
                  <a:gd name="T14" fmla="*/ 104 w 1171"/>
                  <a:gd name="T15" fmla="*/ 25 h 110"/>
                  <a:gd name="T16" fmla="*/ 142 w 1171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1" h="110">
                    <a:moveTo>
                      <a:pt x="142" y="0"/>
                    </a:moveTo>
                    <a:lnTo>
                      <a:pt x="1029" y="0"/>
                    </a:lnTo>
                    <a:lnTo>
                      <a:pt x="1067" y="25"/>
                    </a:lnTo>
                    <a:lnTo>
                      <a:pt x="1138" y="79"/>
                    </a:lnTo>
                    <a:lnTo>
                      <a:pt x="1171" y="110"/>
                    </a:lnTo>
                    <a:lnTo>
                      <a:pt x="0" y="110"/>
                    </a:lnTo>
                    <a:lnTo>
                      <a:pt x="33" y="79"/>
                    </a:lnTo>
                    <a:lnTo>
                      <a:pt x="104" y="25"/>
                    </a:lnTo>
                    <a:lnTo>
                      <a:pt x="142" y="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4" name="ïṣliḍé">
                <a:extLst>
                  <a:ext uri="{FF2B5EF4-FFF2-40B4-BE49-F238E27FC236}">
                    <a16:creationId xmlns:a16="http://schemas.microsoft.com/office/drawing/2014/main" id="{B3D4BF71-96A3-48BC-BE68-E231DFF20252}"/>
                  </a:ext>
                </a:extLst>
              </p:cNvPr>
              <p:cNvSpPr/>
              <p:nvPr/>
            </p:nvSpPr>
            <p:spPr bwMode="auto">
              <a:xfrm>
                <a:off x="1804" y="1897"/>
                <a:ext cx="234" cy="19"/>
              </a:xfrm>
              <a:custGeom>
                <a:avLst/>
                <a:gdLst>
                  <a:gd name="T0" fmla="*/ 118 w 1171"/>
                  <a:gd name="T1" fmla="*/ 0 h 94"/>
                  <a:gd name="T2" fmla="*/ 1053 w 1171"/>
                  <a:gd name="T3" fmla="*/ 0 h 94"/>
                  <a:gd name="T4" fmla="*/ 1085 w 1171"/>
                  <a:gd name="T5" fmla="*/ 21 h 94"/>
                  <a:gd name="T6" fmla="*/ 1144 w 1171"/>
                  <a:gd name="T7" fmla="*/ 68 h 94"/>
                  <a:gd name="T8" fmla="*/ 1171 w 1171"/>
                  <a:gd name="T9" fmla="*/ 94 h 94"/>
                  <a:gd name="T10" fmla="*/ 0 w 1171"/>
                  <a:gd name="T11" fmla="*/ 94 h 94"/>
                  <a:gd name="T12" fmla="*/ 27 w 1171"/>
                  <a:gd name="T13" fmla="*/ 68 h 94"/>
                  <a:gd name="T14" fmla="*/ 86 w 1171"/>
                  <a:gd name="T15" fmla="*/ 21 h 94"/>
                  <a:gd name="T16" fmla="*/ 118 w 1171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1" h="94">
                    <a:moveTo>
                      <a:pt x="118" y="0"/>
                    </a:moveTo>
                    <a:lnTo>
                      <a:pt x="1053" y="0"/>
                    </a:lnTo>
                    <a:lnTo>
                      <a:pt x="1085" y="21"/>
                    </a:lnTo>
                    <a:lnTo>
                      <a:pt x="1144" y="68"/>
                    </a:lnTo>
                    <a:lnTo>
                      <a:pt x="1171" y="94"/>
                    </a:lnTo>
                    <a:lnTo>
                      <a:pt x="0" y="94"/>
                    </a:lnTo>
                    <a:lnTo>
                      <a:pt x="27" y="68"/>
                    </a:lnTo>
                    <a:lnTo>
                      <a:pt x="86" y="21"/>
                    </a:lnTo>
                    <a:lnTo>
                      <a:pt x="118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5" name="íṩḻîdè">
                <a:extLst>
                  <a:ext uri="{FF2B5EF4-FFF2-40B4-BE49-F238E27FC236}">
                    <a16:creationId xmlns:a16="http://schemas.microsoft.com/office/drawing/2014/main" id="{9FF1D92C-5468-4D98-B206-FE6F246A4EF9}"/>
                  </a:ext>
                </a:extLst>
              </p:cNvPr>
              <p:cNvSpPr/>
              <p:nvPr/>
            </p:nvSpPr>
            <p:spPr bwMode="auto">
              <a:xfrm>
                <a:off x="1804" y="1901"/>
                <a:ext cx="234" cy="15"/>
              </a:xfrm>
              <a:custGeom>
                <a:avLst/>
                <a:gdLst>
                  <a:gd name="T0" fmla="*/ 94 w 1171"/>
                  <a:gd name="T1" fmla="*/ 0 h 78"/>
                  <a:gd name="T2" fmla="*/ 1076 w 1171"/>
                  <a:gd name="T3" fmla="*/ 0 h 78"/>
                  <a:gd name="T4" fmla="*/ 1126 w 1171"/>
                  <a:gd name="T5" fmla="*/ 37 h 78"/>
                  <a:gd name="T6" fmla="*/ 1171 w 1171"/>
                  <a:gd name="T7" fmla="*/ 78 h 78"/>
                  <a:gd name="T8" fmla="*/ 0 w 1171"/>
                  <a:gd name="T9" fmla="*/ 78 h 78"/>
                  <a:gd name="T10" fmla="*/ 45 w 1171"/>
                  <a:gd name="T11" fmla="*/ 37 h 78"/>
                  <a:gd name="T12" fmla="*/ 94 w 1171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78">
                    <a:moveTo>
                      <a:pt x="94" y="0"/>
                    </a:moveTo>
                    <a:lnTo>
                      <a:pt x="1076" y="0"/>
                    </a:lnTo>
                    <a:lnTo>
                      <a:pt x="1126" y="37"/>
                    </a:lnTo>
                    <a:lnTo>
                      <a:pt x="1171" y="78"/>
                    </a:lnTo>
                    <a:lnTo>
                      <a:pt x="0" y="78"/>
                    </a:lnTo>
                    <a:lnTo>
                      <a:pt x="45" y="37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6" name="ïsľiḓé">
                <a:extLst>
                  <a:ext uri="{FF2B5EF4-FFF2-40B4-BE49-F238E27FC236}">
                    <a16:creationId xmlns:a16="http://schemas.microsoft.com/office/drawing/2014/main" id="{D7A84B4C-8BDD-48DD-9C10-312D38550B30}"/>
                  </a:ext>
                </a:extLst>
              </p:cNvPr>
              <p:cNvSpPr/>
              <p:nvPr/>
            </p:nvSpPr>
            <p:spPr bwMode="auto">
              <a:xfrm>
                <a:off x="1804" y="1904"/>
                <a:ext cx="234" cy="12"/>
              </a:xfrm>
              <a:custGeom>
                <a:avLst/>
                <a:gdLst>
                  <a:gd name="T0" fmla="*/ 74 w 1171"/>
                  <a:gd name="T1" fmla="*/ 0 h 63"/>
                  <a:gd name="T2" fmla="*/ 1097 w 1171"/>
                  <a:gd name="T3" fmla="*/ 0 h 63"/>
                  <a:gd name="T4" fmla="*/ 1135 w 1171"/>
                  <a:gd name="T5" fmla="*/ 30 h 63"/>
                  <a:gd name="T6" fmla="*/ 1171 w 1171"/>
                  <a:gd name="T7" fmla="*/ 63 h 63"/>
                  <a:gd name="T8" fmla="*/ 0 w 1171"/>
                  <a:gd name="T9" fmla="*/ 63 h 63"/>
                  <a:gd name="T10" fmla="*/ 36 w 1171"/>
                  <a:gd name="T11" fmla="*/ 30 h 63"/>
                  <a:gd name="T12" fmla="*/ 74 w 117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63">
                    <a:moveTo>
                      <a:pt x="74" y="0"/>
                    </a:moveTo>
                    <a:lnTo>
                      <a:pt x="1097" y="0"/>
                    </a:lnTo>
                    <a:lnTo>
                      <a:pt x="1135" y="30"/>
                    </a:lnTo>
                    <a:lnTo>
                      <a:pt x="1171" y="63"/>
                    </a:lnTo>
                    <a:lnTo>
                      <a:pt x="0" y="63"/>
                    </a:lnTo>
                    <a:lnTo>
                      <a:pt x="36" y="30"/>
                    </a:lnTo>
                    <a:lnTo>
                      <a:pt x="74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7" name="îSļiḍé">
                <a:extLst>
                  <a:ext uri="{FF2B5EF4-FFF2-40B4-BE49-F238E27FC236}">
                    <a16:creationId xmlns:a16="http://schemas.microsoft.com/office/drawing/2014/main" id="{CF80F126-2C18-4149-AF2E-E00558F82A72}"/>
                  </a:ext>
                </a:extLst>
              </p:cNvPr>
              <p:cNvSpPr/>
              <p:nvPr/>
            </p:nvSpPr>
            <p:spPr bwMode="auto">
              <a:xfrm>
                <a:off x="1804" y="1907"/>
                <a:ext cx="234" cy="9"/>
              </a:xfrm>
              <a:custGeom>
                <a:avLst/>
                <a:gdLst>
                  <a:gd name="T0" fmla="*/ 53 w 1171"/>
                  <a:gd name="T1" fmla="*/ 0 h 47"/>
                  <a:gd name="T2" fmla="*/ 1118 w 1171"/>
                  <a:gd name="T3" fmla="*/ 0 h 47"/>
                  <a:gd name="T4" fmla="*/ 1145 w 1171"/>
                  <a:gd name="T5" fmla="*/ 22 h 47"/>
                  <a:gd name="T6" fmla="*/ 1171 w 1171"/>
                  <a:gd name="T7" fmla="*/ 47 h 47"/>
                  <a:gd name="T8" fmla="*/ 0 w 1171"/>
                  <a:gd name="T9" fmla="*/ 47 h 47"/>
                  <a:gd name="T10" fmla="*/ 26 w 1171"/>
                  <a:gd name="T11" fmla="*/ 22 h 47"/>
                  <a:gd name="T12" fmla="*/ 53 w 117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47">
                    <a:moveTo>
                      <a:pt x="53" y="0"/>
                    </a:moveTo>
                    <a:lnTo>
                      <a:pt x="1118" y="0"/>
                    </a:lnTo>
                    <a:lnTo>
                      <a:pt x="1145" y="22"/>
                    </a:lnTo>
                    <a:lnTo>
                      <a:pt x="1171" y="47"/>
                    </a:lnTo>
                    <a:lnTo>
                      <a:pt x="0" y="47"/>
                    </a:lnTo>
                    <a:lnTo>
                      <a:pt x="26" y="22"/>
                    </a:lnTo>
                    <a:lnTo>
                      <a:pt x="53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8" name="iş1íḍê">
                <a:extLst>
                  <a:ext uri="{FF2B5EF4-FFF2-40B4-BE49-F238E27FC236}">
                    <a16:creationId xmlns:a16="http://schemas.microsoft.com/office/drawing/2014/main" id="{71E96541-86F1-4DF5-8E43-F7D3467DF203}"/>
                  </a:ext>
                </a:extLst>
              </p:cNvPr>
              <p:cNvSpPr/>
              <p:nvPr/>
            </p:nvSpPr>
            <p:spPr bwMode="auto">
              <a:xfrm>
                <a:off x="1804" y="1910"/>
                <a:ext cx="234" cy="6"/>
              </a:xfrm>
              <a:custGeom>
                <a:avLst/>
                <a:gdLst>
                  <a:gd name="T0" fmla="*/ 35 w 1171"/>
                  <a:gd name="T1" fmla="*/ 0 h 32"/>
                  <a:gd name="T2" fmla="*/ 1136 w 1171"/>
                  <a:gd name="T3" fmla="*/ 0 h 32"/>
                  <a:gd name="T4" fmla="*/ 1154 w 1171"/>
                  <a:gd name="T5" fmla="*/ 16 h 32"/>
                  <a:gd name="T6" fmla="*/ 1171 w 1171"/>
                  <a:gd name="T7" fmla="*/ 32 h 32"/>
                  <a:gd name="T8" fmla="*/ 0 w 1171"/>
                  <a:gd name="T9" fmla="*/ 32 h 32"/>
                  <a:gd name="T10" fmla="*/ 17 w 1171"/>
                  <a:gd name="T11" fmla="*/ 16 h 32"/>
                  <a:gd name="T12" fmla="*/ 35 w 117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32">
                    <a:moveTo>
                      <a:pt x="35" y="0"/>
                    </a:moveTo>
                    <a:lnTo>
                      <a:pt x="1136" y="0"/>
                    </a:lnTo>
                    <a:lnTo>
                      <a:pt x="1154" y="16"/>
                    </a:lnTo>
                    <a:lnTo>
                      <a:pt x="1171" y="32"/>
                    </a:lnTo>
                    <a:lnTo>
                      <a:pt x="0" y="32"/>
                    </a:lnTo>
                    <a:lnTo>
                      <a:pt x="17" y="16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59" name="iŝlïdê">
                <a:extLst>
                  <a:ext uri="{FF2B5EF4-FFF2-40B4-BE49-F238E27FC236}">
                    <a16:creationId xmlns:a16="http://schemas.microsoft.com/office/drawing/2014/main" id="{4656DE43-EE9D-4B9A-8671-156CDAB09180}"/>
                  </a:ext>
                </a:extLst>
              </p:cNvPr>
              <p:cNvSpPr/>
              <p:nvPr/>
            </p:nvSpPr>
            <p:spPr bwMode="auto">
              <a:xfrm>
                <a:off x="1804" y="1913"/>
                <a:ext cx="234" cy="3"/>
              </a:xfrm>
              <a:custGeom>
                <a:avLst/>
                <a:gdLst>
                  <a:gd name="T0" fmla="*/ 17 w 1171"/>
                  <a:gd name="T1" fmla="*/ 0 h 15"/>
                  <a:gd name="T2" fmla="*/ 1154 w 1171"/>
                  <a:gd name="T3" fmla="*/ 0 h 15"/>
                  <a:gd name="T4" fmla="*/ 1163 w 1171"/>
                  <a:gd name="T5" fmla="*/ 7 h 15"/>
                  <a:gd name="T6" fmla="*/ 1171 w 1171"/>
                  <a:gd name="T7" fmla="*/ 15 h 15"/>
                  <a:gd name="T8" fmla="*/ 0 w 1171"/>
                  <a:gd name="T9" fmla="*/ 15 h 15"/>
                  <a:gd name="T10" fmla="*/ 8 w 1171"/>
                  <a:gd name="T11" fmla="*/ 7 h 15"/>
                  <a:gd name="T12" fmla="*/ 17 w 1171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5">
                    <a:moveTo>
                      <a:pt x="17" y="0"/>
                    </a:moveTo>
                    <a:lnTo>
                      <a:pt x="1154" y="0"/>
                    </a:lnTo>
                    <a:lnTo>
                      <a:pt x="1163" y="7"/>
                    </a:lnTo>
                    <a:lnTo>
                      <a:pt x="1171" y="15"/>
                    </a:lnTo>
                    <a:lnTo>
                      <a:pt x="0" y="15"/>
                    </a:lnTo>
                    <a:lnTo>
                      <a:pt x="8" y="7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0" name="îSlídé">
                <a:extLst>
                  <a:ext uri="{FF2B5EF4-FFF2-40B4-BE49-F238E27FC236}">
                    <a16:creationId xmlns:a16="http://schemas.microsoft.com/office/drawing/2014/main" id="{71F0121E-8BC7-4126-BFDF-9326771377C0}"/>
                  </a:ext>
                </a:extLst>
              </p:cNvPr>
              <p:cNvSpPr/>
              <p:nvPr/>
            </p:nvSpPr>
            <p:spPr bwMode="auto">
              <a:xfrm>
                <a:off x="1804" y="1916"/>
                <a:ext cx="234" cy="1"/>
              </a:xfrm>
              <a:prstGeom prst="rect">
                <a:avLst/>
              </a:pr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1" name="íşḻïḑe">
                <a:extLst>
                  <a:ext uri="{FF2B5EF4-FFF2-40B4-BE49-F238E27FC236}">
                    <a16:creationId xmlns:a16="http://schemas.microsoft.com/office/drawing/2014/main" id="{266A073E-4CEA-4AA8-A71C-B5E23887EB8E}"/>
                  </a:ext>
                </a:extLst>
              </p:cNvPr>
              <p:cNvSpPr/>
              <p:nvPr/>
            </p:nvSpPr>
            <p:spPr bwMode="auto">
              <a:xfrm>
                <a:off x="1832" y="1894"/>
                <a:ext cx="178" cy="1"/>
              </a:xfrm>
              <a:prstGeom prst="rect">
                <a:avLst/>
              </a:prstGeom>
              <a:solidFill>
                <a:srgbClr val="91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2" name="îşlïḑe">
                <a:extLst>
                  <a:ext uri="{FF2B5EF4-FFF2-40B4-BE49-F238E27FC236}">
                    <a16:creationId xmlns:a16="http://schemas.microsoft.com/office/drawing/2014/main" id="{E4D684D2-B74B-465E-992B-114C787FA5BA}"/>
                  </a:ext>
                </a:extLst>
              </p:cNvPr>
              <p:cNvSpPr/>
              <p:nvPr/>
            </p:nvSpPr>
            <p:spPr bwMode="auto">
              <a:xfrm>
                <a:off x="1827" y="1894"/>
                <a:ext cx="188" cy="4"/>
              </a:xfrm>
              <a:custGeom>
                <a:avLst/>
                <a:gdLst>
                  <a:gd name="T0" fmla="*/ 937 w 937"/>
                  <a:gd name="T1" fmla="*/ 17 h 17"/>
                  <a:gd name="T2" fmla="*/ 0 w 937"/>
                  <a:gd name="T3" fmla="*/ 17 h 17"/>
                  <a:gd name="T4" fmla="*/ 12 w 937"/>
                  <a:gd name="T5" fmla="*/ 8 h 17"/>
                  <a:gd name="T6" fmla="*/ 25 w 937"/>
                  <a:gd name="T7" fmla="*/ 0 h 17"/>
                  <a:gd name="T8" fmla="*/ 912 w 937"/>
                  <a:gd name="T9" fmla="*/ 0 h 17"/>
                  <a:gd name="T10" fmla="*/ 925 w 937"/>
                  <a:gd name="T11" fmla="*/ 8 h 17"/>
                  <a:gd name="T12" fmla="*/ 937 w 937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37" h="17">
                    <a:moveTo>
                      <a:pt x="937" y="17"/>
                    </a:moveTo>
                    <a:lnTo>
                      <a:pt x="0" y="17"/>
                    </a:lnTo>
                    <a:lnTo>
                      <a:pt x="12" y="8"/>
                    </a:lnTo>
                    <a:lnTo>
                      <a:pt x="25" y="0"/>
                    </a:lnTo>
                    <a:lnTo>
                      <a:pt x="912" y="0"/>
                    </a:lnTo>
                    <a:lnTo>
                      <a:pt x="925" y="8"/>
                    </a:lnTo>
                    <a:lnTo>
                      <a:pt x="937" y="17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3" name="íṧlîdè">
                <a:extLst>
                  <a:ext uri="{FF2B5EF4-FFF2-40B4-BE49-F238E27FC236}">
                    <a16:creationId xmlns:a16="http://schemas.microsoft.com/office/drawing/2014/main" id="{7828F1AE-3964-41AF-A5E9-5E8E65D2AA27}"/>
                  </a:ext>
                </a:extLst>
              </p:cNvPr>
              <p:cNvSpPr/>
              <p:nvPr/>
            </p:nvSpPr>
            <p:spPr bwMode="auto">
              <a:xfrm>
                <a:off x="1823" y="1894"/>
                <a:ext cx="196" cy="7"/>
              </a:xfrm>
              <a:custGeom>
                <a:avLst/>
                <a:gdLst>
                  <a:gd name="T0" fmla="*/ 983 w 983"/>
                  <a:gd name="T1" fmla="*/ 32 h 32"/>
                  <a:gd name="T2" fmla="*/ 0 w 983"/>
                  <a:gd name="T3" fmla="*/ 32 h 32"/>
                  <a:gd name="T4" fmla="*/ 24 w 983"/>
                  <a:gd name="T5" fmla="*/ 16 h 32"/>
                  <a:gd name="T6" fmla="*/ 48 w 983"/>
                  <a:gd name="T7" fmla="*/ 0 h 32"/>
                  <a:gd name="T8" fmla="*/ 935 w 983"/>
                  <a:gd name="T9" fmla="*/ 0 h 32"/>
                  <a:gd name="T10" fmla="*/ 959 w 983"/>
                  <a:gd name="T11" fmla="*/ 16 h 32"/>
                  <a:gd name="T12" fmla="*/ 983 w 98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32">
                    <a:moveTo>
                      <a:pt x="983" y="32"/>
                    </a:moveTo>
                    <a:lnTo>
                      <a:pt x="0" y="32"/>
                    </a:lnTo>
                    <a:lnTo>
                      <a:pt x="24" y="16"/>
                    </a:lnTo>
                    <a:lnTo>
                      <a:pt x="48" y="0"/>
                    </a:lnTo>
                    <a:lnTo>
                      <a:pt x="935" y="0"/>
                    </a:lnTo>
                    <a:lnTo>
                      <a:pt x="959" y="16"/>
                    </a:lnTo>
                    <a:lnTo>
                      <a:pt x="983" y="32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4" name="îš1iḍè">
                <a:extLst>
                  <a:ext uri="{FF2B5EF4-FFF2-40B4-BE49-F238E27FC236}">
                    <a16:creationId xmlns:a16="http://schemas.microsoft.com/office/drawing/2014/main" id="{28056E64-0635-4EEB-B577-2B77F40F246D}"/>
                  </a:ext>
                </a:extLst>
              </p:cNvPr>
              <p:cNvSpPr/>
              <p:nvPr/>
            </p:nvSpPr>
            <p:spPr bwMode="auto">
              <a:xfrm>
                <a:off x="1819" y="1894"/>
                <a:ext cx="205" cy="10"/>
              </a:xfrm>
              <a:custGeom>
                <a:avLst/>
                <a:gdLst>
                  <a:gd name="T0" fmla="*/ 1025 w 1025"/>
                  <a:gd name="T1" fmla="*/ 47 h 47"/>
                  <a:gd name="T2" fmla="*/ 0 w 1025"/>
                  <a:gd name="T3" fmla="*/ 47 h 47"/>
                  <a:gd name="T4" fmla="*/ 34 w 1025"/>
                  <a:gd name="T5" fmla="*/ 23 h 47"/>
                  <a:gd name="T6" fmla="*/ 69 w 1025"/>
                  <a:gd name="T7" fmla="*/ 0 h 47"/>
                  <a:gd name="T8" fmla="*/ 956 w 1025"/>
                  <a:gd name="T9" fmla="*/ 0 h 47"/>
                  <a:gd name="T10" fmla="*/ 991 w 1025"/>
                  <a:gd name="T11" fmla="*/ 23 h 47"/>
                  <a:gd name="T12" fmla="*/ 1025 w 102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47">
                    <a:moveTo>
                      <a:pt x="1025" y="47"/>
                    </a:moveTo>
                    <a:lnTo>
                      <a:pt x="0" y="47"/>
                    </a:lnTo>
                    <a:lnTo>
                      <a:pt x="34" y="23"/>
                    </a:lnTo>
                    <a:lnTo>
                      <a:pt x="69" y="0"/>
                    </a:lnTo>
                    <a:lnTo>
                      <a:pt x="956" y="0"/>
                    </a:lnTo>
                    <a:lnTo>
                      <a:pt x="991" y="23"/>
                    </a:lnTo>
                    <a:lnTo>
                      <a:pt x="1025" y="47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5" name="iš1îḍé">
                <a:extLst>
                  <a:ext uri="{FF2B5EF4-FFF2-40B4-BE49-F238E27FC236}">
                    <a16:creationId xmlns:a16="http://schemas.microsoft.com/office/drawing/2014/main" id="{FCF8D4D7-DF8B-4C3E-98B5-66F5725F6D00}"/>
                  </a:ext>
                </a:extLst>
              </p:cNvPr>
              <p:cNvSpPr/>
              <p:nvPr/>
            </p:nvSpPr>
            <p:spPr bwMode="auto">
              <a:xfrm>
                <a:off x="1815" y="1894"/>
                <a:ext cx="213" cy="13"/>
              </a:xfrm>
              <a:custGeom>
                <a:avLst/>
                <a:gdLst>
                  <a:gd name="T0" fmla="*/ 1065 w 1065"/>
                  <a:gd name="T1" fmla="*/ 63 h 63"/>
                  <a:gd name="T2" fmla="*/ 0 w 1065"/>
                  <a:gd name="T3" fmla="*/ 63 h 63"/>
                  <a:gd name="T4" fmla="*/ 43 w 1065"/>
                  <a:gd name="T5" fmla="*/ 30 h 63"/>
                  <a:gd name="T6" fmla="*/ 89 w 1065"/>
                  <a:gd name="T7" fmla="*/ 0 h 63"/>
                  <a:gd name="T8" fmla="*/ 976 w 1065"/>
                  <a:gd name="T9" fmla="*/ 0 h 63"/>
                  <a:gd name="T10" fmla="*/ 1022 w 1065"/>
                  <a:gd name="T11" fmla="*/ 30 h 63"/>
                  <a:gd name="T12" fmla="*/ 1065 w 106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63">
                    <a:moveTo>
                      <a:pt x="1065" y="63"/>
                    </a:moveTo>
                    <a:lnTo>
                      <a:pt x="0" y="63"/>
                    </a:lnTo>
                    <a:lnTo>
                      <a:pt x="43" y="30"/>
                    </a:lnTo>
                    <a:lnTo>
                      <a:pt x="89" y="0"/>
                    </a:lnTo>
                    <a:lnTo>
                      <a:pt x="976" y="0"/>
                    </a:lnTo>
                    <a:lnTo>
                      <a:pt x="1022" y="30"/>
                    </a:lnTo>
                    <a:lnTo>
                      <a:pt x="1065" y="63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6" name="ísḻïḓè">
                <a:extLst>
                  <a:ext uri="{FF2B5EF4-FFF2-40B4-BE49-F238E27FC236}">
                    <a16:creationId xmlns:a16="http://schemas.microsoft.com/office/drawing/2014/main" id="{D06D6C3C-381B-45DA-8D5A-3B81F5EF3DA5}"/>
                  </a:ext>
                </a:extLst>
              </p:cNvPr>
              <p:cNvSpPr/>
              <p:nvPr/>
            </p:nvSpPr>
            <p:spPr bwMode="auto">
              <a:xfrm>
                <a:off x="1811" y="1894"/>
                <a:ext cx="220" cy="16"/>
              </a:xfrm>
              <a:custGeom>
                <a:avLst/>
                <a:gdLst>
                  <a:gd name="T0" fmla="*/ 1101 w 1101"/>
                  <a:gd name="T1" fmla="*/ 79 h 79"/>
                  <a:gd name="T2" fmla="*/ 0 w 1101"/>
                  <a:gd name="T3" fmla="*/ 79 h 79"/>
                  <a:gd name="T4" fmla="*/ 25 w 1101"/>
                  <a:gd name="T5" fmla="*/ 58 h 79"/>
                  <a:gd name="T6" fmla="*/ 79 w 1101"/>
                  <a:gd name="T7" fmla="*/ 19 h 79"/>
                  <a:gd name="T8" fmla="*/ 107 w 1101"/>
                  <a:gd name="T9" fmla="*/ 0 h 79"/>
                  <a:gd name="T10" fmla="*/ 994 w 1101"/>
                  <a:gd name="T11" fmla="*/ 0 h 79"/>
                  <a:gd name="T12" fmla="*/ 1022 w 1101"/>
                  <a:gd name="T13" fmla="*/ 19 h 79"/>
                  <a:gd name="T14" fmla="*/ 1076 w 1101"/>
                  <a:gd name="T15" fmla="*/ 58 h 79"/>
                  <a:gd name="T16" fmla="*/ 1101 w 1101"/>
                  <a:gd name="T1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1" h="79">
                    <a:moveTo>
                      <a:pt x="1101" y="79"/>
                    </a:moveTo>
                    <a:lnTo>
                      <a:pt x="0" y="79"/>
                    </a:lnTo>
                    <a:lnTo>
                      <a:pt x="25" y="58"/>
                    </a:lnTo>
                    <a:lnTo>
                      <a:pt x="79" y="19"/>
                    </a:lnTo>
                    <a:lnTo>
                      <a:pt x="107" y="0"/>
                    </a:lnTo>
                    <a:lnTo>
                      <a:pt x="994" y="0"/>
                    </a:lnTo>
                    <a:lnTo>
                      <a:pt x="1022" y="19"/>
                    </a:lnTo>
                    <a:lnTo>
                      <a:pt x="1076" y="58"/>
                    </a:lnTo>
                    <a:lnTo>
                      <a:pt x="1101" y="79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7" name="îsľïḓè">
                <a:extLst>
                  <a:ext uri="{FF2B5EF4-FFF2-40B4-BE49-F238E27FC236}">
                    <a16:creationId xmlns:a16="http://schemas.microsoft.com/office/drawing/2014/main" id="{8F580A3B-EFDA-44AF-8CC7-98AE90E633B1}"/>
                  </a:ext>
                </a:extLst>
              </p:cNvPr>
              <p:cNvSpPr/>
              <p:nvPr/>
            </p:nvSpPr>
            <p:spPr bwMode="auto">
              <a:xfrm>
                <a:off x="1807" y="1894"/>
                <a:ext cx="228" cy="19"/>
              </a:xfrm>
              <a:custGeom>
                <a:avLst/>
                <a:gdLst>
                  <a:gd name="T0" fmla="*/ 1139 w 1139"/>
                  <a:gd name="T1" fmla="*/ 95 h 95"/>
                  <a:gd name="T2" fmla="*/ 0 w 1139"/>
                  <a:gd name="T3" fmla="*/ 95 h 95"/>
                  <a:gd name="T4" fmla="*/ 30 w 1139"/>
                  <a:gd name="T5" fmla="*/ 69 h 95"/>
                  <a:gd name="T6" fmla="*/ 93 w 1139"/>
                  <a:gd name="T7" fmla="*/ 22 h 95"/>
                  <a:gd name="T8" fmla="*/ 126 w 1139"/>
                  <a:gd name="T9" fmla="*/ 0 h 95"/>
                  <a:gd name="T10" fmla="*/ 1013 w 1139"/>
                  <a:gd name="T11" fmla="*/ 0 h 95"/>
                  <a:gd name="T12" fmla="*/ 1046 w 1139"/>
                  <a:gd name="T13" fmla="*/ 22 h 95"/>
                  <a:gd name="T14" fmla="*/ 1109 w 1139"/>
                  <a:gd name="T15" fmla="*/ 69 h 95"/>
                  <a:gd name="T16" fmla="*/ 1139 w 1139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39" h="95">
                    <a:moveTo>
                      <a:pt x="1139" y="95"/>
                    </a:moveTo>
                    <a:lnTo>
                      <a:pt x="0" y="95"/>
                    </a:lnTo>
                    <a:lnTo>
                      <a:pt x="30" y="69"/>
                    </a:lnTo>
                    <a:lnTo>
                      <a:pt x="93" y="22"/>
                    </a:lnTo>
                    <a:lnTo>
                      <a:pt x="126" y="0"/>
                    </a:lnTo>
                    <a:lnTo>
                      <a:pt x="1013" y="0"/>
                    </a:lnTo>
                    <a:lnTo>
                      <a:pt x="1046" y="22"/>
                    </a:lnTo>
                    <a:lnTo>
                      <a:pt x="1109" y="69"/>
                    </a:lnTo>
                    <a:lnTo>
                      <a:pt x="1139" y="95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8" name="íṡliḑè">
                <a:extLst>
                  <a:ext uri="{FF2B5EF4-FFF2-40B4-BE49-F238E27FC236}">
                    <a16:creationId xmlns:a16="http://schemas.microsoft.com/office/drawing/2014/main" id="{55031F32-EAAB-4674-92D3-B09204177E86}"/>
                  </a:ext>
                </a:extLst>
              </p:cNvPr>
              <p:cNvSpPr/>
              <p:nvPr/>
            </p:nvSpPr>
            <p:spPr bwMode="auto">
              <a:xfrm>
                <a:off x="1804" y="1894"/>
                <a:ext cx="234" cy="22"/>
              </a:xfrm>
              <a:custGeom>
                <a:avLst/>
                <a:gdLst>
                  <a:gd name="T0" fmla="*/ 1171 w 1171"/>
                  <a:gd name="T1" fmla="*/ 110 h 110"/>
                  <a:gd name="T2" fmla="*/ 0 w 1171"/>
                  <a:gd name="T3" fmla="*/ 110 h 110"/>
                  <a:gd name="T4" fmla="*/ 33 w 1171"/>
                  <a:gd name="T5" fmla="*/ 79 h 110"/>
                  <a:gd name="T6" fmla="*/ 104 w 1171"/>
                  <a:gd name="T7" fmla="*/ 25 h 110"/>
                  <a:gd name="T8" fmla="*/ 142 w 1171"/>
                  <a:gd name="T9" fmla="*/ 0 h 110"/>
                  <a:gd name="T10" fmla="*/ 1029 w 1171"/>
                  <a:gd name="T11" fmla="*/ 0 h 110"/>
                  <a:gd name="T12" fmla="*/ 1067 w 1171"/>
                  <a:gd name="T13" fmla="*/ 25 h 110"/>
                  <a:gd name="T14" fmla="*/ 1138 w 1171"/>
                  <a:gd name="T15" fmla="*/ 79 h 110"/>
                  <a:gd name="T16" fmla="*/ 1171 w 1171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1" h="110">
                    <a:moveTo>
                      <a:pt x="1171" y="110"/>
                    </a:moveTo>
                    <a:lnTo>
                      <a:pt x="0" y="110"/>
                    </a:lnTo>
                    <a:lnTo>
                      <a:pt x="33" y="79"/>
                    </a:lnTo>
                    <a:lnTo>
                      <a:pt x="104" y="25"/>
                    </a:lnTo>
                    <a:lnTo>
                      <a:pt x="142" y="0"/>
                    </a:lnTo>
                    <a:lnTo>
                      <a:pt x="1029" y="0"/>
                    </a:lnTo>
                    <a:lnTo>
                      <a:pt x="1067" y="25"/>
                    </a:lnTo>
                    <a:lnTo>
                      <a:pt x="1138" y="79"/>
                    </a:lnTo>
                    <a:lnTo>
                      <a:pt x="1171" y="11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69" name="íş1ïďe">
                <a:extLst>
                  <a:ext uri="{FF2B5EF4-FFF2-40B4-BE49-F238E27FC236}">
                    <a16:creationId xmlns:a16="http://schemas.microsoft.com/office/drawing/2014/main" id="{02DFA95E-BEB7-4354-9E17-18F7EBFBC319}"/>
                  </a:ext>
                </a:extLst>
              </p:cNvPr>
              <p:cNvSpPr/>
              <p:nvPr/>
            </p:nvSpPr>
            <p:spPr bwMode="auto">
              <a:xfrm>
                <a:off x="1801" y="1894"/>
                <a:ext cx="240" cy="25"/>
              </a:xfrm>
              <a:custGeom>
                <a:avLst/>
                <a:gdLst>
                  <a:gd name="T0" fmla="*/ 1203 w 1203"/>
                  <a:gd name="T1" fmla="*/ 126 h 126"/>
                  <a:gd name="T2" fmla="*/ 0 w 1203"/>
                  <a:gd name="T3" fmla="*/ 126 h 126"/>
                  <a:gd name="T4" fmla="*/ 36 w 1203"/>
                  <a:gd name="T5" fmla="*/ 91 h 126"/>
                  <a:gd name="T6" fmla="*/ 115 w 1203"/>
                  <a:gd name="T7" fmla="*/ 28 h 126"/>
                  <a:gd name="T8" fmla="*/ 158 w 1203"/>
                  <a:gd name="T9" fmla="*/ 0 h 126"/>
                  <a:gd name="T10" fmla="*/ 1045 w 1203"/>
                  <a:gd name="T11" fmla="*/ 0 h 126"/>
                  <a:gd name="T12" fmla="*/ 1088 w 1203"/>
                  <a:gd name="T13" fmla="*/ 28 h 126"/>
                  <a:gd name="T14" fmla="*/ 1167 w 1203"/>
                  <a:gd name="T15" fmla="*/ 91 h 126"/>
                  <a:gd name="T16" fmla="*/ 1203 w 120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3" h="126">
                    <a:moveTo>
                      <a:pt x="1203" y="126"/>
                    </a:moveTo>
                    <a:lnTo>
                      <a:pt x="0" y="126"/>
                    </a:lnTo>
                    <a:lnTo>
                      <a:pt x="36" y="91"/>
                    </a:lnTo>
                    <a:lnTo>
                      <a:pt x="115" y="28"/>
                    </a:lnTo>
                    <a:lnTo>
                      <a:pt x="158" y="0"/>
                    </a:lnTo>
                    <a:lnTo>
                      <a:pt x="1045" y="0"/>
                    </a:lnTo>
                    <a:lnTo>
                      <a:pt x="1088" y="28"/>
                    </a:lnTo>
                    <a:lnTo>
                      <a:pt x="1167" y="91"/>
                    </a:lnTo>
                    <a:lnTo>
                      <a:pt x="1203" y="126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0" name="î$ļîďé">
                <a:extLst>
                  <a:ext uri="{FF2B5EF4-FFF2-40B4-BE49-F238E27FC236}">
                    <a16:creationId xmlns:a16="http://schemas.microsoft.com/office/drawing/2014/main" id="{BBE35B5E-EF69-4F8C-96AB-CF8D0F106872}"/>
                  </a:ext>
                </a:extLst>
              </p:cNvPr>
              <p:cNvSpPr/>
              <p:nvPr/>
            </p:nvSpPr>
            <p:spPr bwMode="auto">
              <a:xfrm>
                <a:off x="1801" y="1897"/>
                <a:ext cx="240" cy="22"/>
              </a:xfrm>
              <a:custGeom>
                <a:avLst/>
                <a:gdLst>
                  <a:gd name="T0" fmla="*/ 134 w 1203"/>
                  <a:gd name="T1" fmla="*/ 0 h 110"/>
                  <a:gd name="T2" fmla="*/ 1069 w 1203"/>
                  <a:gd name="T3" fmla="*/ 0 h 110"/>
                  <a:gd name="T4" fmla="*/ 1105 w 1203"/>
                  <a:gd name="T5" fmla="*/ 24 h 110"/>
                  <a:gd name="T6" fmla="*/ 1172 w 1203"/>
                  <a:gd name="T7" fmla="*/ 80 h 110"/>
                  <a:gd name="T8" fmla="*/ 1203 w 1203"/>
                  <a:gd name="T9" fmla="*/ 110 h 110"/>
                  <a:gd name="T10" fmla="*/ 0 w 1203"/>
                  <a:gd name="T11" fmla="*/ 110 h 110"/>
                  <a:gd name="T12" fmla="*/ 31 w 1203"/>
                  <a:gd name="T13" fmla="*/ 80 h 110"/>
                  <a:gd name="T14" fmla="*/ 98 w 1203"/>
                  <a:gd name="T15" fmla="*/ 24 h 110"/>
                  <a:gd name="T16" fmla="*/ 134 w 120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3" h="110">
                    <a:moveTo>
                      <a:pt x="134" y="0"/>
                    </a:moveTo>
                    <a:lnTo>
                      <a:pt x="1069" y="0"/>
                    </a:lnTo>
                    <a:lnTo>
                      <a:pt x="1105" y="24"/>
                    </a:lnTo>
                    <a:lnTo>
                      <a:pt x="1172" y="80"/>
                    </a:lnTo>
                    <a:lnTo>
                      <a:pt x="1203" y="110"/>
                    </a:lnTo>
                    <a:lnTo>
                      <a:pt x="0" y="110"/>
                    </a:lnTo>
                    <a:lnTo>
                      <a:pt x="31" y="80"/>
                    </a:lnTo>
                    <a:lnTo>
                      <a:pt x="98" y="24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1" name="isļîḍè">
                <a:extLst>
                  <a:ext uri="{FF2B5EF4-FFF2-40B4-BE49-F238E27FC236}">
                    <a16:creationId xmlns:a16="http://schemas.microsoft.com/office/drawing/2014/main" id="{987AE750-8DFA-43E2-B018-3AB96A81C084}"/>
                  </a:ext>
                </a:extLst>
              </p:cNvPr>
              <p:cNvSpPr/>
              <p:nvPr/>
            </p:nvSpPr>
            <p:spPr bwMode="auto">
              <a:xfrm>
                <a:off x="1801" y="1901"/>
                <a:ext cx="240" cy="18"/>
              </a:xfrm>
              <a:custGeom>
                <a:avLst/>
                <a:gdLst>
                  <a:gd name="T0" fmla="*/ 110 w 1203"/>
                  <a:gd name="T1" fmla="*/ 0 h 94"/>
                  <a:gd name="T2" fmla="*/ 1092 w 1203"/>
                  <a:gd name="T3" fmla="*/ 0 h 94"/>
                  <a:gd name="T4" fmla="*/ 1122 w 1203"/>
                  <a:gd name="T5" fmla="*/ 22 h 94"/>
                  <a:gd name="T6" fmla="*/ 1177 w 1203"/>
                  <a:gd name="T7" fmla="*/ 68 h 94"/>
                  <a:gd name="T8" fmla="*/ 1203 w 1203"/>
                  <a:gd name="T9" fmla="*/ 94 h 94"/>
                  <a:gd name="T10" fmla="*/ 0 w 1203"/>
                  <a:gd name="T11" fmla="*/ 94 h 94"/>
                  <a:gd name="T12" fmla="*/ 26 w 1203"/>
                  <a:gd name="T13" fmla="*/ 68 h 94"/>
                  <a:gd name="T14" fmla="*/ 82 w 1203"/>
                  <a:gd name="T15" fmla="*/ 22 h 94"/>
                  <a:gd name="T16" fmla="*/ 110 w 1203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3" h="94">
                    <a:moveTo>
                      <a:pt x="110" y="0"/>
                    </a:moveTo>
                    <a:lnTo>
                      <a:pt x="1092" y="0"/>
                    </a:lnTo>
                    <a:lnTo>
                      <a:pt x="1122" y="22"/>
                    </a:lnTo>
                    <a:lnTo>
                      <a:pt x="1177" y="68"/>
                    </a:lnTo>
                    <a:lnTo>
                      <a:pt x="1203" y="94"/>
                    </a:lnTo>
                    <a:lnTo>
                      <a:pt x="0" y="94"/>
                    </a:lnTo>
                    <a:lnTo>
                      <a:pt x="26" y="68"/>
                    </a:lnTo>
                    <a:lnTo>
                      <a:pt x="82" y="22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2" name="iṥḻïdê">
                <a:extLst>
                  <a:ext uri="{FF2B5EF4-FFF2-40B4-BE49-F238E27FC236}">
                    <a16:creationId xmlns:a16="http://schemas.microsoft.com/office/drawing/2014/main" id="{47D19C65-A0CC-474D-9DA3-0EA631B33117}"/>
                  </a:ext>
                </a:extLst>
              </p:cNvPr>
              <p:cNvSpPr/>
              <p:nvPr/>
            </p:nvSpPr>
            <p:spPr bwMode="auto">
              <a:xfrm>
                <a:off x="1801" y="1904"/>
                <a:ext cx="240" cy="15"/>
              </a:xfrm>
              <a:custGeom>
                <a:avLst/>
                <a:gdLst>
                  <a:gd name="T0" fmla="*/ 90 w 1203"/>
                  <a:gd name="T1" fmla="*/ 0 h 79"/>
                  <a:gd name="T2" fmla="*/ 1113 w 1203"/>
                  <a:gd name="T3" fmla="*/ 0 h 79"/>
                  <a:gd name="T4" fmla="*/ 1161 w 1203"/>
                  <a:gd name="T5" fmla="*/ 37 h 79"/>
                  <a:gd name="T6" fmla="*/ 1203 w 1203"/>
                  <a:gd name="T7" fmla="*/ 79 h 79"/>
                  <a:gd name="T8" fmla="*/ 0 w 1203"/>
                  <a:gd name="T9" fmla="*/ 79 h 79"/>
                  <a:gd name="T10" fmla="*/ 42 w 1203"/>
                  <a:gd name="T11" fmla="*/ 37 h 79"/>
                  <a:gd name="T12" fmla="*/ 90 w 120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79">
                    <a:moveTo>
                      <a:pt x="90" y="0"/>
                    </a:moveTo>
                    <a:lnTo>
                      <a:pt x="1113" y="0"/>
                    </a:lnTo>
                    <a:lnTo>
                      <a:pt x="1161" y="37"/>
                    </a:lnTo>
                    <a:lnTo>
                      <a:pt x="1203" y="79"/>
                    </a:lnTo>
                    <a:lnTo>
                      <a:pt x="0" y="79"/>
                    </a:lnTo>
                    <a:lnTo>
                      <a:pt x="42" y="37"/>
                    </a:lnTo>
                    <a:lnTo>
                      <a:pt x="90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3" name="ïŝ1îḓe">
                <a:extLst>
                  <a:ext uri="{FF2B5EF4-FFF2-40B4-BE49-F238E27FC236}">
                    <a16:creationId xmlns:a16="http://schemas.microsoft.com/office/drawing/2014/main" id="{BFCE9727-AA76-40A2-8F1D-0CD8337D482D}"/>
                  </a:ext>
                </a:extLst>
              </p:cNvPr>
              <p:cNvSpPr/>
              <p:nvPr/>
            </p:nvSpPr>
            <p:spPr bwMode="auto">
              <a:xfrm>
                <a:off x="1801" y="1907"/>
                <a:ext cx="240" cy="12"/>
              </a:xfrm>
              <a:custGeom>
                <a:avLst/>
                <a:gdLst>
                  <a:gd name="T0" fmla="*/ 69 w 1203"/>
                  <a:gd name="T1" fmla="*/ 0 h 63"/>
                  <a:gd name="T2" fmla="*/ 1134 w 1203"/>
                  <a:gd name="T3" fmla="*/ 0 h 63"/>
                  <a:gd name="T4" fmla="*/ 1170 w 1203"/>
                  <a:gd name="T5" fmla="*/ 30 h 63"/>
                  <a:gd name="T6" fmla="*/ 1203 w 1203"/>
                  <a:gd name="T7" fmla="*/ 63 h 63"/>
                  <a:gd name="T8" fmla="*/ 0 w 1203"/>
                  <a:gd name="T9" fmla="*/ 63 h 63"/>
                  <a:gd name="T10" fmla="*/ 33 w 1203"/>
                  <a:gd name="T11" fmla="*/ 30 h 63"/>
                  <a:gd name="T12" fmla="*/ 69 w 120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63">
                    <a:moveTo>
                      <a:pt x="69" y="0"/>
                    </a:moveTo>
                    <a:lnTo>
                      <a:pt x="1134" y="0"/>
                    </a:lnTo>
                    <a:lnTo>
                      <a:pt x="1170" y="30"/>
                    </a:lnTo>
                    <a:lnTo>
                      <a:pt x="1203" y="63"/>
                    </a:lnTo>
                    <a:lnTo>
                      <a:pt x="0" y="63"/>
                    </a:lnTo>
                    <a:lnTo>
                      <a:pt x="33" y="30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4" name="iṧlîdè">
                <a:extLst>
                  <a:ext uri="{FF2B5EF4-FFF2-40B4-BE49-F238E27FC236}">
                    <a16:creationId xmlns:a16="http://schemas.microsoft.com/office/drawing/2014/main" id="{B9099F05-5F8F-42F4-B610-9C5CFBAC7C75}"/>
                  </a:ext>
                </a:extLst>
              </p:cNvPr>
              <p:cNvSpPr/>
              <p:nvPr/>
            </p:nvSpPr>
            <p:spPr bwMode="auto">
              <a:xfrm>
                <a:off x="1801" y="1910"/>
                <a:ext cx="240" cy="9"/>
              </a:xfrm>
              <a:custGeom>
                <a:avLst/>
                <a:gdLst>
                  <a:gd name="T0" fmla="*/ 51 w 1203"/>
                  <a:gd name="T1" fmla="*/ 0 h 48"/>
                  <a:gd name="T2" fmla="*/ 1152 w 1203"/>
                  <a:gd name="T3" fmla="*/ 0 h 48"/>
                  <a:gd name="T4" fmla="*/ 1178 w 1203"/>
                  <a:gd name="T5" fmla="*/ 24 h 48"/>
                  <a:gd name="T6" fmla="*/ 1203 w 1203"/>
                  <a:gd name="T7" fmla="*/ 48 h 48"/>
                  <a:gd name="T8" fmla="*/ 0 w 1203"/>
                  <a:gd name="T9" fmla="*/ 48 h 48"/>
                  <a:gd name="T10" fmla="*/ 25 w 1203"/>
                  <a:gd name="T11" fmla="*/ 24 h 48"/>
                  <a:gd name="T12" fmla="*/ 51 w 120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48">
                    <a:moveTo>
                      <a:pt x="51" y="0"/>
                    </a:moveTo>
                    <a:lnTo>
                      <a:pt x="1152" y="0"/>
                    </a:lnTo>
                    <a:lnTo>
                      <a:pt x="1178" y="24"/>
                    </a:lnTo>
                    <a:lnTo>
                      <a:pt x="1203" y="48"/>
                    </a:lnTo>
                    <a:lnTo>
                      <a:pt x="0" y="48"/>
                    </a:lnTo>
                    <a:lnTo>
                      <a:pt x="25" y="24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5" name="îṩlîḋé">
                <a:extLst>
                  <a:ext uri="{FF2B5EF4-FFF2-40B4-BE49-F238E27FC236}">
                    <a16:creationId xmlns:a16="http://schemas.microsoft.com/office/drawing/2014/main" id="{66C0151B-AF5E-4696-BE11-8FE40E529990}"/>
                  </a:ext>
                </a:extLst>
              </p:cNvPr>
              <p:cNvSpPr/>
              <p:nvPr/>
            </p:nvSpPr>
            <p:spPr bwMode="auto">
              <a:xfrm>
                <a:off x="1801" y="1913"/>
                <a:ext cx="240" cy="6"/>
              </a:xfrm>
              <a:custGeom>
                <a:avLst/>
                <a:gdLst>
                  <a:gd name="T0" fmla="*/ 33 w 1203"/>
                  <a:gd name="T1" fmla="*/ 0 h 31"/>
                  <a:gd name="T2" fmla="*/ 1170 w 1203"/>
                  <a:gd name="T3" fmla="*/ 0 h 31"/>
                  <a:gd name="T4" fmla="*/ 1187 w 1203"/>
                  <a:gd name="T5" fmla="*/ 15 h 31"/>
                  <a:gd name="T6" fmla="*/ 1203 w 1203"/>
                  <a:gd name="T7" fmla="*/ 31 h 31"/>
                  <a:gd name="T8" fmla="*/ 0 w 1203"/>
                  <a:gd name="T9" fmla="*/ 31 h 31"/>
                  <a:gd name="T10" fmla="*/ 16 w 1203"/>
                  <a:gd name="T11" fmla="*/ 15 h 31"/>
                  <a:gd name="T12" fmla="*/ 33 w 120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31">
                    <a:moveTo>
                      <a:pt x="33" y="0"/>
                    </a:moveTo>
                    <a:lnTo>
                      <a:pt x="1170" y="0"/>
                    </a:lnTo>
                    <a:lnTo>
                      <a:pt x="1187" y="15"/>
                    </a:lnTo>
                    <a:lnTo>
                      <a:pt x="1203" y="31"/>
                    </a:lnTo>
                    <a:lnTo>
                      <a:pt x="0" y="31"/>
                    </a:lnTo>
                    <a:lnTo>
                      <a:pt x="16" y="15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6" name="ïşlïḓé">
                <a:extLst>
                  <a:ext uri="{FF2B5EF4-FFF2-40B4-BE49-F238E27FC236}">
                    <a16:creationId xmlns:a16="http://schemas.microsoft.com/office/drawing/2014/main" id="{DCB9E901-F4C0-43BF-8810-7D820A167148}"/>
                  </a:ext>
                </a:extLst>
              </p:cNvPr>
              <p:cNvSpPr/>
              <p:nvPr/>
            </p:nvSpPr>
            <p:spPr bwMode="auto">
              <a:xfrm>
                <a:off x="1801" y="1916"/>
                <a:ext cx="240" cy="3"/>
              </a:xfrm>
              <a:custGeom>
                <a:avLst/>
                <a:gdLst>
                  <a:gd name="T0" fmla="*/ 16 w 1203"/>
                  <a:gd name="T1" fmla="*/ 0 h 16"/>
                  <a:gd name="T2" fmla="*/ 1187 w 1203"/>
                  <a:gd name="T3" fmla="*/ 0 h 16"/>
                  <a:gd name="T4" fmla="*/ 1196 w 1203"/>
                  <a:gd name="T5" fmla="*/ 7 h 16"/>
                  <a:gd name="T6" fmla="*/ 1203 w 1203"/>
                  <a:gd name="T7" fmla="*/ 16 h 16"/>
                  <a:gd name="T8" fmla="*/ 0 w 1203"/>
                  <a:gd name="T9" fmla="*/ 16 h 16"/>
                  <a:gd name="T10" fmla="*/ 8 w 1203"/>
                  <a:gd name="T11" fmla="*/ 7 h 16"/>
                  <a:gd name="T12" fmla="*/ 16 w 120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16">
                    <a:moveTo>
                      <a:pt x="16" y="0"/>
                    </a:moveTo>
                    <a:lnTo>
                      <a:pt x="1187" y="0"/>
                    </a:lnTo>
                    <a:lnTo>
                      <a:pt x="1196" y="7"/>
                    </a:lnTo>
                    <a:lnTo>
                      <a:pt x="1203" y="16"/>
                    </a:lnTo>
                    <a:lnTo>
                      <a:pt x="0" y="16"/>
                    </a:lnTo>
                    <a:lnTo>
                      <a:pt x="8" y="7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7" name="ïṧḻïdê">
                <a:extLst>
                  <a:ext uri="{FF2B5EF4-FFF2-40B4-BE49-F238E27FC236}">
                    <a16:creationId xmlns:a16="http://schemas.microsoft.com/office/drawing/2014/main" id="{80DFC30F-0F4D-45C2-8492-39123E3255DD}"/>
                  </a:ext>
                </a:extLst>
              </p:cNvPr>
              <p:cNvSpPr/>
              <p:nvPr/>
            </p:nvSpPr>
            <p:spPr bwMode="auto">
              <a:xfrm>
                <a:off x="1801" y="1919"/>
                <a:ext cx="240" cy="1"/>
              </a:xfrm>
              <a:prstGeom prst="rect">
                <a:avLst/>
              </a:pr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8" name="íṣḻiďe">
                <a:extLst>
                  <a:ext uri="{FF2B5EF4-FFF2-40B4-BE49-F238E27FC236}">
                    <a16:creationId xmlns:a16="http://schemas.microsoft.com/office/drawing/2014/main" id="{FE76DFE1-E22A-4971-81E2-75F603115753}"/>
                  </a:ext>
                </a:extLst>
              </p:cNvPr>
              <p:cNvSpPr/>
              <p:nvPr/>
            </p:nvSpPr>
            <p:spPr bwMode="auto">
              <a:xfrm>
                <a:off x="1827" y="1897"/>
                <a:ext cx="188" cy="1"/>
              </a:xfrm>
              <a:custGeom>
                <a:avLst/>
                <a:gdLst>
                  <a:gd name="T0" fmla="*/ 937 w 937"/>
                  <a:gd name="T1" fmla="*/ 1 h 1"/>
                  <a:gd name="T2" fmla="*/ 0 w 937"/>
                  <a:gd name="T3" fmla="*/ 1 h 1"/>
                  <a:gd name="T4" fmla="*/ 1 w 937"/>
                  <a:gd name="T5" fmla="*/ 0 h 1"/>
                  <a:gd name="T6" fmla="*/ 936 w 937"/>
                  <a:gd name="T7" fmla="*/ 0 h 1"/>
                  <a:gd name="T8" fmla="*/ 937 w 937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7" h="1">
                    <a:moveTo>
                      <a:pt x="937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936" y="0"/>
                    </a:lnTo>
                    <a:lnTo>
                      <a:pt x="937" y="1"/>
                    </a:lnTo>
                    <a:close/>
                  </a:path>
                </a:pathLst>
              </a:custGeom>
              <a:solidFill>
                <a:srgbClr val="921D2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79" name="isļîḍe">
                <a:extLst>
                  <a:ext uri="{FF2B5EF4-FFF2-40B4-BE49-F238E27FC236}">
                    <a16:creationId xmlns:a16="http://schemas.microsoft.com/office/drawing/2014/main" id="{0D943CE3-9A79-4224-BACC-DCAEEFFC57C2}"/>
                  </a:ext>
                </a:extLst>
              </p:cNvPr>
              <p:cNvSpPr/>
              <p:nvPr/>
            </p:nvSpPr>
            <p:spPr bwMode="auto">
              <a:xfrm>
                <a:off x="1823" y="1897"/>
                <a:ext cx="196" cy="4"/>
              </a:xfrm>
              <a:custGeom>
                <a:avLst/>
                <a:gdLst>
                  <a:gd name="T0" fmla="*/ 983 w 983"/>
                  <a:gd name="T1" fmla="*/ 16 h 16"/>
                  <a:gd name="T2" fmla="*/ 0 w 983"/>
                  <a:gd name="T3" fmla="*/ 16 h 16"/>
                  <a:gd name="T4" fmla="*/ 12 w 983"/>
                  <a:gd name="T5" fmla="*/ 8 h 16"/>
                  <a:gd name="T6" fmla="*/ 24 w 983"/>
                  <a:gd name="T7" fmla="*/ 0 h 16"/>
                  <a:gd name="T8" fmla="*/ 959 w 983"/>
                  <a:gd name="T9" fmla="*/ 0 h 16"/>
                  <a:gd name="T10" fmla="*/ 971 w 983"/>
                  <a:gd name="T11" fmla="*/ 8 h 16"/>
                  <a:gd name="T12" fmla="*/ 983 w 98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3" h="16">
                    <a:moveTo>
                      <a:pt x="983" y="16"/>
                    </a:moveTo>
                    <a:lnTo>
                      <a:pt x="0" y="16"/>
                    </a:lnTo>
                    <a:lnTo>
                      <a:pt x="12" y="8"/>
                    </a:lnTo>
                    <a:lnTo>
                      <a:pt x="24" y="0"/>
                    </a:lnTo>
                    <a:lnTo>
                      <a:pt x="959" y="0"/>
                    </a:lnTo>
                    <a:lnTo>
                      <a:pt x="971" y="8"/>
                    </a:lnTo>
                    <a:lnTo>
                      <a:pt x="983" y="16"/>
                    </a:lnTo>
                    <a:close/>
                  </a:path>
                </a:pathLst>
              </a:cu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0" name="íṥ1íďê">
                <a:extLst>
                  <a:ext uri="{FF2B5EF4-FFF2-40B4-BE49-F238E27FC236}">
                    <a16:creationId xmlns:a16="http://schemas.microsoft.com/office/drawing/2014/main" id="{4AA6AD75-4E79-4138-A982-5D7FFFD43273}"/>
                  </a:ext>
                </a:extLst>
              </p:cNvPr>
              <p:cNvSpPr/>
              <p:nvPr/>
            </p:nvSpPr>
            <p:spPr bwMode="auto">
              <a:xfrm>
                <a:off x="1819" y="1897"/>
                <a:ext cx="204" cy="7"/>
              </a:xfrm>
              <a:custGeom>
                <a:avLst/>
                <a:gdLst>
                  <a:gd name="T0" fmla="*/ 1024 w 1024"/>
                  <a:gd name="T1" fmla="*/ 31 h 31"/>
                  <a:gd name="T2" fmla="*/ 0 w 1024"/>
                  <a:gd name="T3" fmla="*/ 31 h 31"/>
                  <a:gd name="T4" fmla="*/ 22 w 1024"/>
                  <a:gd name="T5" fmla="*/ 15 h 31"/>
                  <a:gd name="T6" fmla="*/ 45 w 1024"/>
                  <a:gd name="T7" fmla="*/ 0 h 31"/>
                  <a:gd name="T8" fmla="*/ 980 w 1024"/>
                  <a:gd name="T9" fmla="*/ 0 h 31"/>
                  <a:gd name="T10" fmla="*/ 1003 w 1024"/>
                  <a:gd name="T11" fmla="*/ 15 h 31"/>
                  <a:gd name="T12" fmla="*/ 1024 w 1024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4" h="31">
                    <a:moveTo>
                      <a:pt x="1024" y="31"/>
                    </a:moveTo>
                    <a:lnTo>
                      <a:pt x="0" y="31"/>
                    </a:lnTo>
                    <a:lnTo>
                      <a:pt x="22" y="15"/>
                    </a:lnTo>
                    <a:lnTo>
                      <a:pt x="45" y="0"/>
                    </a:lnTo>
                    <a:lnTo>
                      <a:pt x="980" y="0"/>
                    </a:lnTo>
                    <a:lnTo>
                      <a:pt x="1003" y="15"/>
                    </a:lnTo>
                    <a:lnTo>
                      <a:pt x="1024" y="31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1" name="iṩľíde">
                <a:extLst>
                  <a:ext uri="{FF2B5EF4-FFF2-40B4-BE49-F238E27FC236}">
                    <a16:creationId xmlns:a16="http://schemas.microsoft.com/office/drawing/2014/main" id="{ECD39DB3-B551-44BB-B00B-8E734A9E1C71}"/>
                  </a:ext>
                </a:extLst>
              </p:cNvPr>
              <p:cNvSpPr/>
              <p:nvPr/>
            </p:nvSpPr>
            <p:spPr bwMode="auto">
              <a:xfrm>
                <a:off x="1815" y="1897"/>
                <a:ext cx="213" cy="10"/>
              </a:xfrm>
              <a:custGeom>
                <a:avLst/>
                <a:gdLst>
                  <a:gd name="T0" fmla="*/ 1065 w 1065"/>
                  <a:gd name="T1" fmla="*/ 47 h 47"/>
                  <a:gd name="T2" fmla="*/ 0 w 1065"/>
                  <a:gd name="T3" fmla="*/ 47 h 47"/>
                  <a:gd name="T4" fmla="*/ 32 w 1065"/>
                  <a:gd name="T5" fmla="*/ 22 h 47"/>
                  <a:gd name="T6" fmla="*/ 65 w 1065"/>
                  <a:gd name="T7" fmla="*/ 0 h 47"/>
                  <a:gd name="T8" fmla="*/ 1000 w 1065"/>
                  <a:gd name="T9" fmla="*/ 0 h 47"/>
                  <a:gd name="T10" fmla="*/ 1033 w 1065"/>
                  <a:gd name="T11" fmla="*/ 22 h 47"/>
                  <a:gd name="T12" fmla="*/ 1065 w 106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47">
                    <a:moveTo>
                      <a:pt x="1065" y="47"/>
                    </a:moveTo>
                    <a:lnTo>
                      <a:pt x="0" y="47"/>
                    </a:lnTo>
                    <a:lnTo>
                      <a:pt x="32" y="22"/>
                    </a:lnTo>
                    <a:lnTo>
                      <a:pt x="65" y="0"/>
                    </a:lnTo>
                    <a:lnTo>
                      <a:pt x="1000" y="0"/>
                    </a:lnTo>
                    <a:lnTo>
                      <a:pt x="1033" y="22"/>
                    </a:lnTo>
                    <a:lnTo>
                      <a:pt x="1065" y="47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2" name="îs1îḓê">
                <a:extLst>
                  <a:ext uri="{FF2B5EF4-FFF2-40B4-BE49-F238E27FC236}">
                    <a16:creationId xmlns:a16="http://schemas.microsoft.com/office/drawing/2014/main" id="{D5043117-F5C1-4111-B4E0-9DD2D823BCA4}"/>
                  </a:ext>
                </a:extLst>
              </p:cNvPr>
              <p:cNvSpPr/>
              <p:nvPr/>
            </p:nvSpPr>
            <p:spPr bwMode="auto">
              <a:xfrm>
                <a:off x="1811" y="1897"/>
                <a:ext cx="220" cy="13"/>
              </a:xfrm>
              <a:custGeom>
                <a:avLst/>
                <a:gdLst>
                  <a:gd name="T0" fmla="*/ 1101 w 1101"/>
                  <a:gd name="T1" fmla="*/ 63 h 63"/>
                  <a:gd name="T2" fmla="*/ 0 w 1101"/>
                  <a:gd name="T3" fmla="*/ 63 h 63"/>
                  <a:gd name="T4" fmla="*/ 40 w 1101"/>
                  <a:gd name="T5" fmla="*/ 29 h 63"/>
                  <a:gd name="T6" fmla="*/ 83 w 1101"/>
                  <a:gd name="T7" fmla="*/ 0 h 63"/>
                  <a:gd name="T8" fmla="*/ 1018 w 1101"/>
                  <a:gd name="T9" fmla="*/ 0 h 63"/>
                  <a:gd name="T10" fmla="*/ 1061 w 1101"/>
                  <a:gd name="T11" fmla="*/ 29 h 63"/>
                  <a:gd name="T12" fmla="*/ 1101 w 110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63">
                    <a:moveTo>
                      <a:pt x="1101" y="63"/>
                    </a:moveTo>
                    <a:lnTo>
                      <a:pt x="0" y="63"/>
                    </a:lnTo>
                    <a:lnTo>
                      <a:pt x="40" y="29"/>
                    </a:lnTo>
                    <a:lnTo>
                      <a:pt x="83" y="0"/>
                    </a:lnTo>
                    <a:lnTo>
                      <a:pt x="1018" y="0"/>
                    </a:lnTo>
                    <a:lnTo>
                      <a:pt x="1061" y="29"/>
                    </a:lnTo>
                    <a:lnTo>
                      <a:pt x="1101" y="63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3" name="iṡḷíḋè">
                <a:extLst>
                  <a:ext uri="{FF2B5EF4-FFF2-40B4-BE49-F238E27FC236}">
                    <a16:creationId xmlns:a16="http://schemas.microsoft.com/office/drawing/2014/main" id="{7D8599FD-B618-469E-85F5-79A78E938A0D}"/>
                  </a:ext>
                </a:extLst>
              </p:cNvPr>
              <p:cNvSpPr/>
              <p:nvPr/>
            </p:nvSpPr>
            <p:spPr bwMode="auto">
              <a:xfrm>
                <a:off x="1807" y="1897"/>
                <a:ext cx="228" cy="16"/>
              </a:xfrm>
              <a:custGeom>
                <a:avLst/>
                <a:gdLst>
                  <a:gd name="T0" fmla="*/ 1139 w 1139"/>
                  <a:gd name="T1" fmla="*/ 79 h 79"/>
                  <a:gd name="T2" fmla="*/ 0 w 1139"/>
                  <a:gd name="T3" fmla="*/ 79 h 79"/>
                  <a:gd name="T4" fmla="*/ 50 w 1139"/>
                  <a:gd name="T5" fmla="*/ 37 h 79"/>
                  <a:gd name="T6" fmla="*/ 102 w 1139"/>
                  <a:gd name="T7" fmla="*/ 0 h 79"/>
                  <a:gd name="T8" fmla="*/ 1037 w 1139"/>
                  <a:gd name="T9" fmla="*/ 0 h 79"/>
                  <a:gd name="T10" fmla="*/ 1090 w 1139"/>
                  <a:gd name="T11" fmla="*/ 37 h 79"/>
                  <a:gd name="T12" fmla="*/ 1139 w 113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79">
                    <a:moveTo>
                      <a:pt x="1139" y="79"/>
                    </a:moveTo>
                    <a:lnTo>
                      <a:pt x="0" y="79"/>
                    </a:lnTo>
                    <a:lnTo>
                      <a:pt x="50" y="37"/>
                    </a:lnTo>
                    <a:lnTo>
                      <a:pt x="102" y="0"/>
                    </a:lnTo>
                    <a:lnTo>
                      <a:pt x="1037" y="0"/>
                    </a:lnTo>
                    <a:lnTo>
                      <a:pt x="1090" y="37"/>
                    </a:lnTo>
                    <a:lnTo>
                      <a:pt x="1139" y="79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4" name="íṥļiḑe">
                <a:extLst>
                  <a:ext uri="{FF2B5EF4-FFF2-40B4-BE49-F238E27FC236}">
                    <a16:creationId xmlns:a16="http://schemas.microsoft.com/office/drawing/2014/main" id="{8415DF2D-0277-4161-BEB8-ECD13BAB043C}"/>
                  </a:ext>
                </a:extLst>
              </p:cNvPr>
              <p:cNvSpPr/>
              <p:nvPr/>
            </p:nvSpPr>
            <p:spPr bwMode="auto">
              <a:xfrm>
                <a:off x="1804" y="1897"/>
                <a:ext cx="234" cy="19"/>
              </a:xfrm>
              <a:custGeom>
                <a:avLst/>
                <a:gdLst>
                  <a:gd name="T0" fmla="*/ 1171 w 1171"/>
                  <a:gd name="T1" fmla="*/ 94 h 94"/>
                  <a:gd name="T2" fmla="*/ 0 w 1171"/>
                  <a:gd name="T3" fmla="*/ 94 h 94"/>
                  <a:gd name="T4" fmla="*/ 27 w 1171"/>
                  <a:gd name="T5" fmla="*/ 68 h 94"/>
                  <a:gd name="T6" fmla="*/ 86 w 1171"/>
                  <a:gd name="T7" fmla="*/ 21 h 94"/>
                  <a:gd name="T8" fmla="*/ 118 w 1171"/>
                  <a:gd name="T9" fmla="*/ 0 h 94"/>
                  <a:gd name="T10" fmla="*/ 1053 w 1171"/>
                  <a:gd name="T11" fmla="*/ 0 h 94"/>
                  <a:gd name="T12" fmla="*/ 1085 w 1171"/>
                  <a:gd name="T13" fmla="*/ 21 h 94"/>
                  <a:gd name="T14" fmla="*/ 1144 w 1171"/>
                  <a:gd name="T15" fmla="*/ 68 h 94"/>
                  <a:gd name="T16" fmla="*/ 1171 w 1171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1" h="94">
                    <a:moveTo>
                      <a:pt x="1171" y="94"/>
                    </a:moveTo>
                    <a:lnTo>
                      <a:pt x="0" y="94"/>
                    </a:lnTo>
                    <a:lnTo>
                      <a:pt x="27" y="68"/>
                    </a:lnTo>
                    <a:lnTo>
                      <a:pt x="86" y="21"/>
                    </a:lnTo>
                    <a:lnTo>
                      <a:pt x="118" y="0"/>
                    </a:lnTo>
                    <a:lnTo>
                      <a:pt x="1053" y="0"/>
                    </a:lnTo>
                    <a:lnTo>
                      <a:pt x="1085" y="21"/>
                    </a:lnTo>
                    <a:lnTo>
                      <a:pt x="1144" y="68"/>
                    </a:lnTo>
                    <a:lnTo>
                      <a:pt x="1171" y="94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5" name="iśļiḍe">
                <a:extLst>
                  <a:ext uri="{FF2B5EF4-FFF2-40B4-BE49-F238E27FC236}">
                    <a16:creationId xmlns:a16="http://schemas.microsoft.com/office/drawing/2014/main" id="{3437B2AF-1910-4A11-BE56-0FBDB2C79662}"/>
                  </a:ext>
                </a:extLst>
              </p:cNvPr>
              <p:cNvSpPr/>
              <p:nvPr/>
            </p:nvSpPr>
            <p:spPr bwMode="auto">
              <a:xfrm>
                <a:off x="1801" y="1897"/>
                <a:ext cx="240" cy="22"/>
              </a:xfrm>
              <a:custGeom>
                <a:avLst/>
                <a:gdLst>
                  <a:gd name="T0" fmla="*/ 1203 w 1203"/>
                  <a:gd name="T1" fmla="*/ 110 h 110"/>
                  <a:gd name="T2" fmla="*/ 0 w 1203"/>
                  <a:gd name="T3" fmla="*/ 110 h 110"/>
                  <a:gd name="T4" fmla="*/ 31 w 1203"/>
                  <a:gd name="T5" fmla="*/ 80 h 110"/>
                  <a:gd name="T6" fmla="*/ 98 w 1203"/>
                  <a:gd name="T7" fmla="*/ 24 h 110"/>
                  <a:gd name="T8" fmla="*/ 134 w 1203"/>
                  <a:gd name="T9" fmla="*/ 0 h 110"/>
                  <a:gd name="T10" fmla="*/ 1069 w 1203"/>
                  <a:gd name="T11" fmla="*/ 0 h 110"/>
                  <a:gd name="T12" fmla="*/ 1105 w 1203"/>
                  <a:gd name="T13" fmla="*/ 24 h 110"/>
                  <a:gd name="T14" fmla="*/ 1172 w 1203"/>
                  <a:gd name="T15" fmla="*/ 80 h 110"/>
                  <a:gd name="T16" fmla="*/ 1203 w 120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3" h="110">
                    <a:moveTo>
                      <a:pt x="1203" y="110"/>
                    </a:moveTo>
                    <a:lnTo>
                      <a:pt x="0" y="110"/>
                    </a:lnTo>
                    <a:lnTo>
                      <a:pt x="31" y="80"/>
                    </a:lnTo>
                    <a:lnTo>
                      <a:pt x="98" y="24"/>
                    </a:lnTo>
                    <a:lnTo>
                      <a:pt x="134" y="0"/>
                    </a:lnTo>
                    <a:lnTo>
                      <a:pt x="1069" y="0"/>
                    </a:lnTo>
                    <a:lnTo>
                      <a:pt x="1105" y="24"/>
                    </a:lnTo>
                    <a:lnTo>
                      <a:pt x="1172" y="80"/>
                    </a:lnTo>
                    <a:lnTo>
                      <a:pt x="1203" y="110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6" name="îṥḷïḑé">
                <a:extLst>
                  <a:ext uri="{FF2B5EF4-FFF2-40B4-BE49-F238E27FC236}">
                    <a16:creationId xmlns:a16="http://schemas.microsoft.com/office/drawing/2014/main" id="{09F18046-9482-40FA-9F64-9A56F2DD3F0A}"/>
                  </a:ext>
                </a:extLst>
              </p:cNvPr>
              <p:cNvSpPr/>
              <p:nvPr/>
            </p:nvSpPr>
            <p:spPr bwMode="auto">
              <a:xfrm>
                <a:off x="1798" y="1897"/>
                <a:ext cx="246" cy="26"/>
              </a:xfrm>
              <a:custGeom>
                <a:avLst/>
                <a:gdLst>
                  <a:gd name="T0" fmla="*/ 1233 w 1233"/>
                  <a:gd name="T1" fmla="*/ 125 h 126"/>
                  <a:gd name="T2" fmla="*/ 275 w 1233"/>
                  <a:gd name="T3" fmla="*/ 125 h 126"/>
                  <a:gd name="T4" fmla="*/ 227 w 1233"/>
                  <a:gd name="T5" fmla="*/ 126 h 126"/>
                  <a:gd name="T6" fmla="*/ 0 w 1233"/>
                  <a:gd name="T7" fmla="*/ 126 h 126"/>
                  <a:gd name="T8" fmla="*/ 34 w 1233"/>
                  <a:gd name="T9" fmla="*/ 91 h 126"/>
                  <a:gd name="T10" fmla="*/ 109 w 1233"/>
                  <a:gd name="T11" fmla="*/ 27 h 126"/>
                  <a:gd name="T12" fmla="*/ 149 w 1233"/>
                  <a:gd name="T13" fmla="*/ 0 h 126"/>
                  <a:gd name="T14" fmla="*/ 1084 w 1233"/>
                  <a:gd name="T15" fmla="*/ 0 h 126"/>
                  <a:gd name="T16" fmla="*/ 1124 w 1233"/>
                  <a:gd name="T17" fmla="*/ 27 h 126"/>
                  <a:gd name="T18" fmla="*/ 1199 w 1233"/>
                  <a:gd name="T19" fmla="*/ 91 h 126"/>
                  <a:gd name="T20" fmla="*/ 1233 w 1233"/>
                  <a:gd name="T21" fmla="*/ 12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33" h="126">
                    <a:moveTo>
                      <a:pt x="1233" y="125"/>
                    </a:moveTo>
                    <a:lnTo>
                      <a:pt x="275" y="125"/>
                    </a:lnTo>
                    <a:lnTo>
                      <a:pt x="227" y="126"/>
                    </a:lnTo>
                    <a:lnTo>
                      <a:pt x="0" y="126"/>
                    </a:lnTo>
                    <a:lnTo>
                      <a:pt x="34" y="91"/>
                    </a:lnTo>
                    <a:lnTo>
                      <a:pt x="109" y="27"/>
                    </a:lnTo>
                    <a:lnTo>
                      <a:pt x="149" y="0"/>
                    </a:lnTo>
                    <a:lnTo>
                      <a:pt x="1084" y="0"/>
                    </a:lnTo>
                    <a:lnTo>
                      <a:pt x="1124" y="27"/>
                    </a:lnTo>
                    <a:lnTo>
                      <a:pt x="1199" y="91"/>
                    </a:lnTo>
                    <a:lnTo>
                      <a:pt x="1233" y="125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7" name="îSļîḍê">
                <a:extLst>
                  <a:ext uri="{FF2B5EF4-FFF2-40B4-BE49-F238E27FC236}">
                    <a16:creationId xmlns:a16="http://schemas.microsoft.com/office/drawing/2014/main" id="{D20BA467-DC72-494F-8BF7-5BC9AE716F79}"/>
                  </a:ext>
                </a:extLst>
              </p:cNvPr>
              <p:cNvSpPr/>
              <p:nvPr/>
            </p:nvSpPr>
            <p:spPr bwMode="auto">
              <a:xfrm>
                <a:off x="1798" y="1901"/>
                <a:ext cx="246" cy="22"/>
              </a:xfrm>
              <a:custGeom>
                <a:avLst/>
                <a:gdLst>
                  <a:gd name="T0" fmla="*/ 126 w 1233"/>
                  <a:gd name="T1" fmla="*/ 0 h 110"/>
                  <a:gd name="T2" fmla="*/ 1107 w 1233"/>
                  <a:gd name="T3" fmla="*/ 0 h 110"/>
                  <a:gd name="T4" fmla="*/ 1141 w 1233"/>
                  <a:gd name="T5" fmla="*/ 25 h 110"/>
                  <a:gd name="T6" fmla="*/ 1204 w 1233"/>
                  <a:gd name="T7" fmla="*/ 79 h 110"/>
                  <a:gd name="T8" fmla="*/ 1233 w 1233"/>
                  <a:gd name="T9" fmla="*/ 109 h 110"/>
                  <a:gd name="T10" fmla="*/ 0 w 1233"/>
                  <a:gd name="T11" fmla="*/ 110 h 110"/>
                  <a:gd name="T12" fmla="*/ 29 w 1233"/>
                  <a:gd name="T13" fmla="*/ 79 h 110"/>
                  <a:gd name="T14" fmla="*/ 92 w 1233"/>
                  <a:gd name="T15" fmla="*/ 25 h 110"/>
                  <a:gd name="T16" fmla="*/ 126 w 123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3" h="110">
                    <a:moveTo>
                      <a:pt x="126" y="0"/>
                    </a:moveTo>
                    <a:lnTo>
                      <a:pt x="1107" y="0"/>
                    </a:lnTo>
                    <a:lnTo>
                      <a:pt x="1141" y="25"/>
                    </a:lnTo>
                    <a:lnTo>
                      <a:pt x="1204" y="79"/>
                    </a:lnTo>
                    <a:lnTo>
                      <a:pt x="1233" y="109"/>
                    </a:lnTo>
                    <a:lnTo>
                      <a:pt x="0" y="110"/>
                    </a:lnTo>
                    <a:lnTo>
                      <a:pt x="29" y="79"/>
                    </a:lnTo>
                    <a:lnTo>
                      <a:pt x="92" y="25"/>
                    </a:lnTo>
                    <a:lnTo>
                      <a:pt x="126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8" name="iṣľîḍê">
                <a:extLst>
                  <a:ext uri="{FF2B5EF4-FFF2-40B4-BE49-F238E27FC236}">
                    <a16:creationId xmlns:a16="http://schemas.microsoft.com/office/drawing/2014/main" id="{B51F5E95-D2B3-4F3B-8CBE-C035A3CC0B02}"/>
                  </a:ext>
                </a:extLst>
              </p:cNvPr>
              <p:cNvSpPr/>
              <p:nvPr/>
            </p:nvSpPr>
            <p:spPr bwMode="auto">
              <a:xfrm>
                <a:off x="1798" y="1904"/>
                <a:ext cx="246" cy="19"/>
              </a:xfrm>
              <a:custGeom>
                <a:avLst/>
                <a:gdLst>
                  <a:gd name="T0" fmla="*/ 105 w 1233"/>
                  <a:gd name="T1" fmla="*/ 0 h 95"/>
                  <a:gd name="T2" fmla="*/ 1128 w 1233"/>
                  <a:gd name="T3" fmla="*/ 0 h 95"/>
                  <a:gd name="T4" fmla="*/ 1156 w 1233"/>
                  <a:gd name="T5" fmla="*/ 22 h 95"/>
                  <a:gd name="T6" fmla="*/ 1208 w 1233"/>
                  <a:gd name="T7" fmla="*/ 69 h 95"/>
                  <a:gd name="T8" fmla="*/ 1233 w 1233"/>
                  <a:gd name="T9" fmla="*/ 94 h 95"/>
                  <a:gd name="T10" fmla="*/ 0 w 1233"/>
                  <a:gd name="T11" fmla="*/ 95 h 95"/>
                  <a:gd name="T12" fmla="*/ 25 w 1233"/>
                  <a:gd name="T13" fmla="*/ 69 h 95"/>
                  <a:gd name="T14" fmla="*/ 77 w 1233"/>
                  <a:gd name="T15" fmla="*/ 22 h 95"/>
                  <a:gd name="T16" fmla="*/ 105 w 1233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3" h="95">
                    <a:moveTo>
                      <a:pt x="105" y="0"/>
                    </a:moveTo>
                    <a:lnTo>
                      <a:pt x="1128" y="0"/>
                    </a:lnTo>
                    <a:lnTo>
                      <a:pt x="1156" y="22"/>
                    </a:lnTo>
                    <a:lnTo>
                      <a:pt x="1208" y="69"/>
                    </a:lnTo>
                    <a:lnTo>
                      <a:pt x="1233" y="94"/>
                    </a:lnTo>
                    <a:lnTo>
                      <a:pt x="0" y="95"/>
                    </a:lnTo>
                    <a:lnTo>
                      <a:pt x="25" y="69"/>
                    </a:lnTo>
                    <a:lnTo>
                      <a:pt x="77" y="22"/>
                    </a:lnTo>
                    <a:lnTo>
                      <a:pt x="105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89" name="íslîďè">
                <a:extLst>
                  <a:ext uri="{FF2B5EF4-FFF2-40B4-BE49-F238E27FC236}">
                    <a16:creationId xmlns:a16="http://schemas.microsoft.com/office/drawing/2014/main" id="{B0088F47-7EA3-4FA2-9718-B83B7D029D49}"/>
                  </a:ext>
                </a:extLst>
              </p:cNvPr>
              <p:cNvSpPr/>
              <p:nvPr/>
            </p:nvSpPr>
            <p:spPr bwMode="auto">
              <a:xfrm>
                <a:off x="1798" y="1907"/>
                <a:ext cx="246" cy="16"/>
              </a:xfrm>
              <a:custGeom>
                <a:avLst/>
                <a:gdLst>
                  <a:gd name="T0" fmla="*/ 84 w 1233"/>
                  <a:gd name="T1" fmla="*/ 0 h 79"/>
                  <a:gd name="T2" fmla="*/ 1149 w 1233"/>
                  <a:gd name="T3" fmla="*/ 0 h 79"/>
                  <a:gd name="T4" fmla="*/ 1193 w 1233"/>
                  <a:gd name="T5" fmla="*/ 37 h 79"/>
                  <a:gd name="T6" fmla="*/ 1233 w 1233"/>
                  <a:gd name="T7" fmla="*/ 78 h 79"/>
                  <a:gd name="T8" fmla="*/ 0 w 1233"/>
                  <a:gd name="T9" fmla="*/ 79 h 79"/>
                  <a:gd name="T10" fmla="*/ 40 w 1233"/>
                  <a:gd name="T11" fmla="*/ 37 h 79"/>
                  <a:gd name="T12" fmla="*/ 84 w 123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79">
                    <a:moveTo>
                      <a:pt x="84" y="0"/>
                    </a:moveTo>
                    <a:lnTo>
                      <a:pt x="1149" y="0"/>
                    </a:lnTo>
                    <a:lnTo>
                      <a:pt x="1193" y="37"/>
                    </a:lnTo>
                    <a:lnTo>
                      <a:pt x="1233" y="78"/>
                    </a:lnTo>
                    <a:lnTo>
                      <a:pt x="0" y="79"/>
                    </a:lnTo>
                    <a:lnTo>
                      <a:pt x="40" y="37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0" name="ísḻíḋê">
                <a:extLst>
                  <a:ext uri="{FF2B5EF4-FFF2-40B4-BE49-F238E27FC236}">
                    <a16:creationId xmlns:a16="http://schemas.microsoft.com/office/drawing/2014/main" id="{C401563F-EB7B-484D-A85D-067ABCA48CCA}"/>
                  </a:ext>
                </a:extLst>
              </p:cNvPr>
              <p:cNvSpPr/>
              <p:nvPr/>
            </p:nvSpPr>
            <p:spPr bwMode="auto">
              <a:xfrm>
                <a:off x="1798" y="1910"/>
                <a:ext cx="246" cy="13"/>
              </a:xfrm>
              <a:custGeom>
                <a:avLst/>
                <a:gdLst>
                  <a:gd name="T0" fmla="*/ 66 w 1233"/>
                  <a:gd name="T1" fmla="*/ 0 h 64"/>
                  <a:gd name="T2" fmla="*/ 1167 w 1233"/>
                  <a:gd name="T3" fmla="*/ 0 h 64"/>
                  <a:gd name="T4" fmla="*/ 1201 w 1233"/>
                  <a:gd name="T5" fmla="*/ 31 h 64"/>
                  <a:gd name="T6" fmla="*/ 1233 w 1233"/>
                  <a:gd name="T7" fmla="*/ 63 h 64"/>
                  <a:gd name="T8" fmla="*/ 0 w 1233"/>
                  <a:gd name="T9" fmla="*/ 64 h 64"/>
                  <a:gd name="T10" fmla="*/ 32 w 1233"/>
                  <a:gd name="T11" fmla="*/ 31 h 64"/>
                  <a:gd name="T12" fmla="*/ 66 w 1233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64">
                    <a:moveTo>
                      <a:pt x="66" y="0"/>
                    </a:moveTo>
                    <a:lnTo>
                      <a:pt x="1167" y="0"/>
                    </a:lnTo>
                    <a:lnTo>
                      <a:pt x="1201" y="31"/>
                    </a:lnTo>
                    <a:lnTo>
                      <a:pt x="1233" y="63"/>
                    </a:lnTo>
                    <a:lnTo>
                      <a:pt x="0" y="64"/>
                    </a:lnTo>
                    <a:lnTo>
                      <a:pt x="32" y="31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1" name="îṡḷïďe">
                <a:extLst>
                  <a:ext uri="{FF2B5EF4-FFF2-40B4-BE49-F238E27FC236}">
                    <a16:creationId xmlns:a16="http://schemas.microsoft.com/office/drawing/2014/main" id="{9F3D39D8-5C0F-44F6-85CC-61EB8376C14A}"/>
                  </a:ext>
                </a:extLst>
              </p:cNvPr>
              <p:cNvSpPr/>
              <p:nvPr/>
            </p:nvSpPr>
            <p:spPr bwMode="auto">
              <a:xfrm>
                <a:off x="1798" y="1913"/>
                <a:ext cx="246" cy="10"/>
              </a:xfrm>
              <a:custGeom>
                <a:avLst/>
                <a:gdLst>
                  <a:gd name="T0" fmla="*/ 48 w 1233"/>
                  <a:gd name="T1" fmla="*/ 0 h 47"/>
                  <a:gd name="T2" fmla="*/ 1185 w 1233"/>
                  <a:gd name="T3" fmla="*/ 0 h 47"/>
                  <a:gd name="T4" fmla="*/ 1209 w 1233"/>
                  <a:gd name="T5" fmla="*/ 22 h 47"/>
                  <a:gd name="T6" fmla="*/ 1233 w 1233"/>
                  <a:gd name="T7" fmla="*/ 46 h 47"/>
                  <a:gd name="T8" fmla="*/ 0 w 1233"/>
                  <a:gd name="T9" fmla="*/ 47 h 47"/>
                  <a:gd name="T10" fmla="*/ 24 w 1233"/>
                  <a:gd name="T11" fmla="*/ 22 h 47"/>
                  <a:gd name="T12" fmla="*/ 48 w 123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47">
                    <a:moveTo>
                      <a:pt x="48" y="0"/>
                    </a:moveTo>
                    <a:lnTo>
                      <a:pt x="1185" y="0"/>
                    </a:lnTo>
                    <a:lnTo>
                      <a:pt x="1209" y="22"/>
                    </a:lnTo>
                    <a:lnTo>
                      <a:pt x="1233" y="46"/>
                    </a:lnTo>
                    <a:lnTo>
                      <a:pt x="0" y="47"/>
                    </a:lnTo>
                    <a:lnTo>
                      <a:pt x="24" y="22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2" name="i$ḷiḓe">
                <a:extLst>
                  <a:ext uri="{FF2B5EF4-FFF2-40B4-BE49-F238E27FC236}">
                    <a16:creationId xmlns:a16="http://schemas.microsoft.com/office/drawing/2014/main" id="{6B3D4710-A973-4256-A011-802B9CB5EDE7}"/>
                  </a:ext>
                </a:extLst>
              </p:cNvPr>
              <p:cNvSpPr/>
              <p:nvPr/>
            </p:nvSpPr>
            <p:spPr bwMode="auto">
              <a:xfrm>
                <a:off x="1798" y="1916"/>
                <a:ext cx="246" cy="7"/>
              </a:xfrm>
              <a:custGeom>
                <a:avLst/>
                <a:gdLst>
                  <a:gd name="T0" fmla="*/ 31 w 1233"/>
                  <a:gd name="T1" fmla="*/ 0 h 32"/>
                  <a:gd name="T2" fmla="*/ 1202 w 1233"/>
                  <a:gd name="T3" fmla="*/ 0 h 32"/>
                  <a:gd name="T4" fmla="*/ 1218 w 1233"/>
                  <a:gd name="T5" fmla="*/ 16 h 32"/>
                  <a:gd name="T6" fmla="*/ 1233 w 1233"/>
                  <a:gd name="T7" fmla="*/ 31 h 32"/>
                  <a:gd name="T8" fmla="*/ 0 w 1233"/>
                  <a:gd name="T9" fmla="*/ 32 h 32"/>
                  <a:gd name="T10" fmla="*/ 15 w 1233"/>
                  <a:gd name="T11" fmla="*/ 16 h 32"/>
                  <a:gd name="T12" fmla="*/ 31 w 123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32">
                    <a:moveTo>
                      <a:pt x="31" y="0"/>
                    </a:moveTo>
                    <a:lnTo>
                      <a:pt x="1202" y="0"/>
                    </a:lnTo>
                    <a:lnTo>
                      <a:pt x="1218" y="16"/>
                    </a:lnTo>
                    <a:lnTo>
                      <a:pt x="1233" y="31"/>
                    </a:lnTo>
                    <a:lnTo>
                      <a:pt x="0" y="32"/>
                    </a:lnTo>
                    <a:lnTo>
                      <a:pt x="15" y="16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3" name="ïŝ1îďê">
                <a:extLst>
                  <a:ext uri="{FF2B5EF4-FFF2-40B4-BE49-F238E27FC236}">
                    <a16:creationId xmlns:a16="http://schemas.microsoft.com/office/drawing/2014/main" id="{D4DC49A0-C980-4C82-BFD1-76AF61894A4C}"/>
                  </a:ext>
                </a:extLst>
              </p:cNvPr>
              <p:cNvSpPr/>
              <p:nvPr/>
            </p:nvSpPr>
            <p:spPr bwMode="auto">
              <a:xfrm>
                <a:off x="1798" y="1919"/>
                <a:ext cx="246" cy="4"/>
              </a:xfrm>
              <a:custGeom>
                <a:avLst/>
                <a:gdLst>
                  <a:gd name="T0" fmla="*/ 15 w 1233"/>
                  <a:gd name="T1" fmla="*/ 0 h 16"/>
                  <a:gd name="T2" fmla="*/ 1218 w 1233"/>
                  <a:gd name="T3" fmla="*/ 0 h 16"/>
                  <a:gd name="T4" fmla="*/ 1226 w 1233"/>
                  <a:gd name="T5" fmla="*/ 8 h 16"/>
                  <a:gd name="T6" fmla="*/ 1233 w 1233"/>
                  <a:gd name="T7" fmla="*/ 15 h 16"/>
                  <a:gd name="T8" fmla="*/ 0 w 1233"/>
                  <a:gd name="T9" fmla="*/ 16 h 16"/>
                  <a:gd name="T10" fmla="*/ 7 w 1233"/>
                  <a:gd name="T11" fmla="*/ 8 h 16"/>
                  <a:gd name="T12" fmla="*/ 15 w 123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16">
                    <a:moveTo>
                      <a:pt x="15" y="0"/>
                    </a:moveTo>
                    <a:lnTo>
                      <a:pt x="1218" y="0"/>
                    </a:lnTo>
                    <a:lnTo>
                      <a:pt x="1226" y="8"/>
                    </a:lnTo>
                    <a:lnTo>
                      <a:pt x="1233" y="15"/>
                    </a:lnTo>
                    <a:lnTo>
                      <a:pt x="0" y="16"/>
                    </a:lnTo>
                    <a:lnTo>
                      <a:pt x="7" y="8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4" name="îṩḻîďe">
                <a:extLst>
                  <a:ext uri="{FF2B5EF4-FFF2-40B4-BE49-F238E27FC236}">
                    <a16:creationId xmlns:a16="http://schemas.microsoft.com/office/drawing/2014/main" id="{C110FD8C-5C7D-493B-8BF1-CA9BAC7CE1C5}"/>
                  </a:ext>
                </a:extLst>
              </p:cNvPr>
              <p:cNvSpPr/>
              <p:nvPr/>
            </p:nvSpPr>
            <p:spPr bwMode="auto">
              <a:xfrm>
                <a:off x="1798" y="1922"/>
                <a:ext cx="246" cy="1"/>
              </a:xfrm>
              <a:custGeom>
                <a:avLst/>
                <a:gdLst>
                  <a:gd name="T0" fmla="*/ 0 w 1233"/>
                  <a:gd name="T1" fmla="*/ 0 h 1"/>
                  <a:gd name="T2" fmla="*/ 1233 w 1233"/>
                  <a:gd name="T3" fmla="*/ 0 h 1"/>
                  <a:gd name="T4" fmla="*/ 1233 w 1233"/>
                  <a:gd name="T5" fmla="*/ 0 h 1"/>
                  <a:gd name="T6" fmla="*/ 0 w 1233"/>
                  <a:gd name="T7" fmla="*/ 1 h 1"/>
                  <a:gd name="T8" fmla="*/ 0 w 123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3" h="1">
                    <a:moveTo>
                      <a:pt x="0" y="0"/>
                    </a:moveTo>
                    <a:lnTo>
                      <a:pt x="1233" y="0"/>
                    </a:lnTo>
                    <a:lnTo>
                      <a:pt x="1233" y="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5" name="ïSḷíḑé">
                <a:extLst>
                  <a:ext uri="{FF2B5EF4-FFF2-40B4-BE49-F238E27FC236}">
                    <a16:creationId xmlns:a16="http://schemas.microsoft.com/office/drawing/2014/main" id="{237160FA-A274-4E14-A9F4-5E81AB5777DA}"/>
                  </a:ext>
                </a:extLst>
              </p:cNvPr>
              <p:cNvSpPr/>
              <p:nvPr/>
            </p:nvSpPr>
            <p:spPr bwMode="auto">
              <a:xfrm>
                <a:off x="1823" y="1901"/>
                <a:ext cx="196" cy="1"/>
              </a:xfrm>
              <a:prstGeom prst="rect">
                <a:avLst/>
              </a:prstGeom>
              <a:solidFill>
                <a:srgbClr val="931D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6" name="î$ḷïḋe">
                <a:extLst>
                  <a:ext uri="{FF2B5EF4-FFF2-40B4-BE49-F238E27FC236}">
                    <a16:creationId xmlns:a16="http://schemas.microsoft.com/office/drawing/2014/main" id="{ACA53ECF-3080-4E3E-AAAB-A37C0C567EB8}"/>
                  </a:ext>
                </a:extLst>
              </p:cNvPr>
              <p:cNvSpPr/>
              <p:nvPr/>
            </p:nvSpPr>
            <p:spPr bwMode="auto">
              <a:xfrm>
                <a:off x="1819" y="1901"/>
                <a:ext cx="205" cy="3"/>
              </a:xfrm>
              <a:custGeom>
                <a:avLst/>
                <a:gdLst>
                  <a:gd name="T0" fmla="*/ 1025 w 1025"/>
                  <a:gd name="T1" fmla="*/ 15 h 15"/>
                  <a:gd name="T2" fmla="*/ 0 w 1025"/>
                  <a:gd name="T3" fmla="*/ 15 h 15"/>
                  <a:gd name="T4" fmla="*/ 11 w 1025"/>
                  <a:gd name="T5" fmla="*/ 7 h 15"/>
                  <a:gd name="T6" fmla="*/ 21 w 1025"/>
                  <a:gd name="T7" fmla="*/ 0 h 15"/>
                  <a:gd name="T8" fmla="*/ 1004 w 1025"/>
                  <a:gd name="T9" fmla="*/ 0 h 15"/>
                  <a:gd name="T10" fmla="*/ 1014 w 1025"/>
                  <a:gd name="T11" fmla="*/ 7 h 15"/>
                  <a:gd name="T12" fmla="*/ 1025 w 102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5" h="15">
                    <a:moveTo>
                      <a:pt x="1025" y="15"/>
                    </a:moveTo>
                    <a:lnTo>
                      <a:pt x="0" y="15"/>
                    </a:lnTo>
                    <a:lnTo>
                      <a:pt x="11" y="7"/>
                    </a:lnTo>
                    <a:lnTo>
                      <a:pt x="21" y="0"/>
                    </a:lnTo>
                    <a:lnTo>
                      <a:pt x="1004" y="0"/>
                    </a:lnTo>
                    <a:lnTo>
                      <a:pt x="1014" y="7"/>
                    </a:lnTo>
                    <a:lnTo>
                      <a:pt x="1025" y="15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7" name="iśḷiḑe">
                <a:extLst>
                  <a:ext uri="{FF2B5EF4-FFF2-40B4-BE49-F238E27FC236}">
                    <a16:creationId xmlns:a16="http://schemas.microsoft.com/office/drawing/2014/main" id="{B74BF0B8-F9EC-465D-B8D7-2568456BFCF1}"/>
                  </a:ext>
                </a:extLst>
              </p:cNvPr>
              <p:cNvSpPr/>
              <p:nvPr/>
            </p:nvSpPr>
            <p:spPr bwMode="auto">
              <a:xfrm>
                <a:off x="1815" y="1901"/>
                <a:ext cx="213" cy="6"/>
              </a:xfrm>
              <a:custGeom>
                <a:avLst/>
                <a:gdLst>
                  <a:gd name="T0" fmla="*/ 1065 w 1065"/>
                  <a:gd name="T1" fmla="*/ 31 h 31"/>
                  <a:gd name="T2" fmla="*/ 0 w 1065"/>
                  <a:gd name="T3" fmla="*/ 31 h 31"/>
                  <a:gd name="T4" fmla="*/ 21 w 1065"/>
                  <a:gd name="T5" fmla="*/ 15 h 31"/>
                  <a:gd name="T6" fmla="*/ 41 w 1065"/>
                  <a:gd name="T7" fmla="*/ 0 h 31"/>
                  <a:gd name="T8" fmla="*/ 1024 w 1065"/>
                  <a:gd name="T9" fmla="*/ 0 h 31"/>
                  <a:gd name="T10" fmla="*/ 1044 w 1065"/>
                  <a:gd name="T11" fmla="*/ 15 h 31"/>
                  <a:gd name="T12" fmla="*/ 1065 w 106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31">
                    <a:moveTo>
                      <a:pt x="1065" y="31"/>
                    </a:moveTo>
                    <a:lnTo>
                      <a:pt x="0" y="31"/>
                    </a:lnTo>
                    <a:lnTo>
                      <a:pt x="21" y="15"/>
                    </a:lnTo>
                    <a:lnTo>
                      <a:pt x="41" y="0"/>
                    </a:lnTo>
                    <a:lnTo>
                      <a:pt x="1024" y="0"/>
                    </a:lnTo>
                    <a:lnTo>
                      <a:pt x="1044" y="15"/>
                    </a:lnTo>
                    <a:lnTo>
                      <a:pt x="1065" y="31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8" name="i$ľiḑe">
                <a:extLst>
                  <a:ext uri="{FF2B5EF4-FFF2-40B4-BE49-F238E27FC236}">
                    <a16:creationId xmlns:a16="http://schemas.microsoft.com/office/drawing/2014/main" id="{0A55B1A6-8188-420D-933E-D52F37A9E35E}"/>
                  </a:ext>
                </a:extLst>
              </p:cNvPr>
              <p:cNvSpPr/>
              <p:nvPr/>
            </p:nvSpPr>
            <p:spPr bwMode="auto">
              <a:xfrm>
                <a:off x="1811" y="1901"/>
                <a:ext cx="220" cy="9"/>
              </a:xfrm>
              <a:custGeom>
                <a:avLst/>
                <a:gdLst>
                  <a:gd name="T0" fmla="*/ 1101 w 1101"/>
                  <a:gd name="T1" fmla="*/ 47 h 47"/>
                  <a:gd name="T2" fmla="*/ 0 w 1101"/>
                  <a:gd name="T3" fmla="*/ 47 h 47"/>
                  <a:gd name="T4" fmla="*/ 28 w 1101"/>
                  <a:gd name="T5" fmla="*/ 23 h 47"/>
                  <a:gd name="T6" fmla="*/ 59 w 1101"/>
                  <a:gd name="T7" fmla="*/ 0 h 47"/>
                  <a:gd name="T8" fmla="*/ 1042 w 1101"/>
                  <a:gd name="T9" fmla="*/ 0 h 47"/>
                  <a:gd name="T10" fmla="*/ 1073 w 1101"/>
                  <a:gd name="T11" fmla="*/ 23 h 47"/>
                  <a:gd name="T12" fmla="*/ 1101 w 110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47">
                    <a:moveTo>
                      <a:pt x="1101" y="47"/>
                    </a:moveTo>
                    <a:lnTo>
                      <a:pt x="0" y="47"/>
                    </a:lnTo>
                    <a:lnTo>
                      <a:pt x="28" y="23"/>
                    </a:lnTo>
                    <a:lnTo>
                      <a:pt x="59" y="0"/>
                    </a:lnTo>
                    <a:lnTo>
                      <a:pt x="1042" y="0"/>
                    </a:lnTo>
                    <a:lnTo>
                      <a:pt x="1073" y="23"/>
                    </a:lnTo>
                    <a:lnTo>
                      <a:pt x="1101" y="47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99" name="íŝ1ïḓê">
                <a:extLst>
                  <a:ext uri="{FF2B5EF4-FFF2-40B4-BE49-F238E27FC236}">
                    <a16:creationId xmlns:a16="http://schemas.microsoft.com/office/drawing/2014/main" id="{BA141E7F-A122-40EB-802F-348EA6E86020}"/>
                  </a:ext>
                </a:extLst>
              </p:cNvPr>
              <p:cNvSpPr/>
              <p:nvPr/>
            </p:nvSpPr>
            <p:spPr bwMode="auto">
              <a:xfrm>
                <a:off x="1807" y="1901"/>
                <a:ext cx="228" cy="12"/>
              </a:xfrm>
              <a:custGeom>
                <a:avLst/>
                <a:gdLst>
                  <a:gd name="T0" fmla="*/ 1139 w 1139"/>
                  <a:gd name="T1" fmla="*/ 63 h 63"/>
                  <a:gd name="T2" fmla="*/ 0 w 1139"/>
                  <a:gd name="T3" fmla="*/ 63 h 63"/>
                  <a:gd name="T4" fmla="*/ 38 w 1139"/>
                  <a:gd name="T5" fmla="*/ 30 h 63"/>
                  <a:gd name="T6" fmla="*/ 78 w 1139"/>
                  <a:gd name="T7" fmla="*/ 0 h 63"/>
                  <a:gd name="T8" fmla="*/ 1061 w 1139"/>
                  <a:gd name="T9" fmla="*/ 0 h 63"/>
                  <a:gd name="T10" fmla="*/ 1101 w 1139"/>
                  <a:gd name="T11" fmla="*/ 30 h 63"/>
                  <a:gd name="T12" fmla="*/ 1139 w 113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63">
                    <a:moveTo>
                      <a:pt x="1139" y="63"/>
                    </a:moveTo>
                    <a:lnTo>
                      <a:pt x="0" y="63"/>
                    </a:lnTo>
                    <a:lnTo>
                      <a:pt x="38" y="30"/>
                    </a:lnTo>
                    <a:lnTo>
                      <a:pt x="78" y="0"/>
                    </a:lnTo>
                    <a:lnTo>
                      <a:pt x="1061" y="0"/>
                    </a:lnTo>
                    <a:lnTo>
                      <a:pt x="1101" y="30"/>
                    </a:lnTo>
                    <a:lnTo>
                      <a:pt x="1139" y="63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0" name="ïşľîďê">
                <a:extLst>
                  <a:ext uri="{FF2B5EF4-FFF2-40B4-BE49-F238E27FC236}">
                    <a16:creationId xmlns:a16="http://schemas.microsoft.com/office/drawing/2014/main" id="{C9868336-12AF-4311-8CF2-EBB775C48F41}"/>
                  </a:ext>
                </a:extLst>
              </p:cNvPr>
              <p:cNvSpPr/>
              <p:nvPr/>
            </p:nvSpPr>
            <p:spPr bwMode="auto">
              <a:xfrm>
                <a:off x="1804" y="1901"/>
                <a:ext cx="234" cy="15"/>
              </a:xfrm>
              <a:custGeom>
                <a:avLst/>
                <a:gdLst>
                  <a:gd name="T0" fmla="*/ 1171 w 1171"/>
                  <a:gd name="T1" fmla="*/ 78 h 78"/>
                  <a:gd name="T2" fmla="*/ 0 w 1171"/>
                  <a:gd name="T3" fmla="*/ 78 h 78"/>
                  <a:gd name="T4" fmla="*/ 45 w 1171"/>
                  <a:gd name="T5" fmla="*/ 37 h 78"/>
                  <a:gd name="T6" fmla="*/ 94 w 1171"/>
                  <a:gd name="T7" fmla="*/ 0 h 78"/>
                  <a:gd name="T8" fmla="*/ 1077 w 1171"/>
                  <a:gd name="T9" fmla="*/ 0 h 78"/>
                  <a:gd name="T10" fmla="*/ 1126 w 1171"/>
                  <a:gd name="T11" fmla="*/ 37 h 78"/>
                  <a:gd name="T12" fmla="*/ 1171 w 117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78">
                    <a:moveTo>
                      <a:pt x="1171" y="78"/>
                    </a:moveTo>
                    <a:lnTo>
                      <a:pt x="0" y="78"/>
                    </a:lnTo>
                    <a:lnTo>
                      <a:pt x="45" y="37"/>
                    </a:lnTo>
                    <a:lnTo>
                      <a:pt x="94" y="0"/>
                    </a:lnTo>
                    <a:lnTo>
                      <a:pt x="1077" y="0"/>
                    </a:lnTo>
                    <a:lnTo>
                      <a:pt x="1126" y="37"/>
                    </a:lnTo>
                    <a:lnTo>
                      <a:pt x="1171" y="78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1" name="îŝļíḍè">
                <a:extLst>
                  <a:ext uri="{FF2B5EF4-FFF2-40B4-BE49-F238E27FC236}">
                    <a16:creationId xmlns:a16="http://schemas.microsoft.com/office/drawing/2014/main" id="{D5FCB2FF-C91C-4311-A481-34FFEBA0C7AD}"/>
                  </a:ext>
                </a:extLst>
              </p:cNvPr>
              <p:cNvSpPr/>
              <p:nvPr/>
            </p:nvSpPr>
            <p:spPr bwMode="auto">
              <a:xfrm>
                <a:off x="1801" y="1901"/>
                <a:ext cx="240" cy="18"/>
              </a:xfrm>
              <a:custGeom>
                <a:avLst/>
                <a:gdLst>
                  <a:gd name="T0" fmla="*/ 1203 w 1203"/>
                  <a:gd name="T1" fmla="*/ 94 h 94"/>
                  <a:gd name="T2" fmla="*/ 0 w 1203"/>
                  <a:gd name="T3" fmla="*/ 94 h 94"/>
                  <a:gd name="T4" fmla="*/ 26 w 1203"/>
                  <a:gd name="T5" fmla="*/ 68 h 94"/>
                  <a:gd name="T6" fmla="*/ 82 w 1203"/>
                  <a:gd name="T7" fmla="*/ 22 h 94"/>
                  <a:gd name="T8" fmla="*/ 110 w 1203"/>
                  <a:gd name="T9" fmla="*/ 0 h 94"/>
                  <a:gd name="T10" fmla="*/ 1093 w 1203"/>
                  <a:gd name="T11" fmla="*/ 0 h 94"/>
                  <a:gd name="T12" fmla="*/ 1122 w 1203"/>
                  <a:gd name="T13" fmla="*/ 22 h 94"/>
                  <a:gd name="T14" fmla="*/ 1177 w 1203"/>
                  <a:gd name="T15" fmla="*/ 68 h 94"/>
                  <a:gd name="T16" fmla="*/ 1203 w 1203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3" h="94">
                    <a:moveTo>
                      <a:pt x="1203" y="94"/>
                    </a:moveTo>
                    <a:lnTo>
                      <a:pt x="0" y="94"/>
                    </a:lnTo>
                    <a:lnTo>
                      <a:pt x="26" y="68"/>
                    </a:lnTo>
                    <a:lnTo>
                      <a:pt x="82" y="22"/>
                    </a:lnTo>
                    <a:lnTo>
                      <a:pt x="110" y="0"/>
                    </a:lnTo>
                    <a:lnTo>
                      <a:pt x="1093" y="0"/>
                    </a:lnTo>
                    <a:lnTo>
                      <a:pt x="1122" y="22"/>
                    </a:lnTo>
                    <a:lnTo>
                      <a:pt x="1177" y="68"/>
                    </a:lnTo>
                    <a:lnTo>
                      <a:pt x="1203" y="94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2" name="ísļiḑé">
                <a:extLst>
                  <a:ext uri="{FF2B5EF4-FFF2-40B4-BE49-F238E27FC236}">
                    <a16:creationId xmlns:a16="http://schemas.microsoft.com/office/drawing/2014/main" id="{F8D7732D-9D06-470E-95C0-14C5805EE564}"/>
                  </a:ext>
                </a:extLst>
              </p:cNvPr>
              <p:cNvSpPr/>
              <p:nvPr/>
            </p:nvSpPr>
            <p:spPr bwMode="auto">
              <a:xfrm>
                <a:off x="1798" y="1901"/>
                <a:ext cx="246" cy="22"/>
              </a:xfrm>
              <a:custGeom>
                <a:avLst/>
                <a:gdLst>
                  <a:gd name="T0" fmla="*/ 1233 w 1233"/>
                  <a:gd name="T1" fmla="*/ 109 h 110"/>
                  <a:gd name="T2" fmla="*/ 0 w 1233"/>
                  <a:gd name="T3" fmla="*/ 110 h 110"/>
                  <a:gd name="T4" fmla="*/ 29 w 1233"/>
                  <a:gd name="T5" fmla="*/ 79 h 110"/>
                  <a:gd name="T6" fmla="*/ 92 w 1233"/>
                  <a:gd name="T7" fmla="*/ 25 h 110"/>
                  <a:gd name="T8" fmla="*/ 125 w 1233"/>
                  <a:gd name="T9" fmla="*/ 0 h 110"/>
                  <a:gd name="T10" fmla="*/ 1108 w 1233"/>
                  <a:gd name="T11" fmla="*/ 0 h 110"/>
                  <a:gd name="T12" fmla="*/ 1141 w 1233"/>
                  <a:gd name="T13" fmla="*/ 25 h 110"/>
                  <a:gd name="T14" fmla="*/ 1204 w 1233"/>
                  <a:gd name="T15" fmla="*/ 79 h 110"/>
                  <a:gd name="T16" fmla="*/ 1233 w 1233"/>
                  <a:gd name="T17" fmla="*/ 109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3" h="110">
                    <a:moveTo>
                      <a:pt x="1233" y="109"/>
                    </a:moveTo>
                    <a:lnTo>
                      <a:pt x="0" y="110"/>
                    </a:lnTo>
                    <a:lnTo>
                      <a:pt x="29" y="79"/>
                    </a:lnTo>
                    <a:lnTo>
                      <a:pt x="92" y="25"/>
                    </a:lnTo>
                    <a:lnTo>
                      <a:pt x="125" y="0"/>
                    </a:lnTo>
                    <a:lnTo>
                      <a:pt x="1108" y="0"/>
                    </a:lnTo>
                    <a:lnTo>
                      <a:pt x="1141" y="25"/>
                    </a:lnTo>
                    <a:lnTo>
                      <a:pt x="1204" y="79"/>
                    </a:lnTo>
                    <a:lnTo>
                      <a:pt x="1233" y="109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3" name="íṥḷîḍê">
                <a:extLst>
                  <a:ext uri="{FF2B5EF4-FFF2-40B4-BE49-F238E27FC236}">
                    <a16:creationId xmlns:a16="http://schemas.microsoft.com/office/drawing/2014/main" id="{D12EFDE2-91DD-4FB0-AC50-36BC05ADC700}"/>
                  </a:ext>
                </a:extLst>
              </p:cNvPr>
              <p:cNvSpPr/>
              <p:nvPr/>
            </p:nvSpPr>
            <p:spPr bwMode="auto">
              <a:xfrm>
                <a:off x="1795" y="1901"/>
                <a:ext cx="252" cy="25"/>
              </a:xfrm>
              <a:custGeom>
                <a:avLst/>
                <a:gdLst>
                  <a:gd name="T0" fmla="*/ 1262 w 1262"/>
                  <a:gd name="T1" fmla="*/ 125 h 125"/>
                  <a:gd name="T2" fmla="*/ 0 w 1262"/>
                  <a:gd name="T3" fmla="*/ 125 h 125"/>
                  <a:gd name="T4" fmla="*/ 31 w 1262"/>
                  <a:gd name="T5" fmla="*/ 90 h 125"/>
                  <a:gd name="T6" fmla="*/ 102 w 1262"/>
                  <a:gd name="T7" fmla="*/ 28 h 125"/>
                  <a:gd name="T8" fmla="*/ 139 w 1262"/>
                  <a:gd name="T9" fmla="*/ 0 h 125"/>
                  <a:gd name="T10" fmla="*/ 1122 w 1262"/>
                  <a:gd name="T11" fmla="*/ 0 h 125"/>
                  <a:gd name="T12" fmla="*/ 1159 w 1262"/>
                  <a:gd name="T13" fmla="*/ 28 h 125"/>
                  <a:gd name="T14" fmla="*/ 1230 w 1262"/>
                  <a:gd name="T15" fmla="*/ 90 h 125"/>
                  <a:gd name="T16" fmla="*/ 1262 w 1262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2" h="125">
                    <a:moveTo>
                      <a:pt x="1262" y="125"/>
                    </a:moveTo>
                    <a:lnTo>
                      <a:pt x="0" y="125"/>
                    </a:lnTo>
                    <a:lnTo>
                      <a:pt x="31" y="90"/>
                    </a:lnTo>
                    <a:lnTo>
                      <a:pt x="102" y="28"/>
                    </a:lnTo>
                    <a:lnTo>
                      <a:pt x="139" y="0"/>
                    </a:lnTo>
                    <a:lnTo>
                      <a:pt x="1122" y="0"/>
                    </a:lnTo>
                    <a:lnTo>
                      <a:pt x="1159" y="28"/>
                    </a:lnTo>
                    <a:lnTo>
                      <a:pt x="1230" y="90"/>
                    </a:lnTo>
                    <a:lnTo>
                      <a:pt x="1262" y="125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4" name="ïŝľîdê">
                <a:extLst>
                  <a:ext uri="{FF2B5EF4-FFF2-40B4-BE49-F238E27FC236}">
                    <a16:creationId xmlns:a16="http://schemas.microsoft.com/office/drawing/2014/main" id="{9AB8D7B9-239E-454F-8910-B16CD6CCA200}"/>
                  </a:ext>
                </a:extLst>
              </p:cNvPr>
              <p:cNvSpPr/>
              <p:nvPr/>
            </p:nvSpPr>
            <p:spPr bwMode="auto">
              <a:xfrm>
                <a:off x="1795" y="1904"/>
                <a:ext cx="252" cy="22"/>
              </a:xfrm>
              <a:custGeom>
                <a:avLst/>
                <a:gdLst>
                  <a:gd name="T0" fmla="*/ 119 w 1262"/>
                  <a:gd name="T1" fmla="*/ 0 h 110"/>
                  <a:gd name="T2" fmla="*/ 1142 w 1262"/>
                  <a:gd name="T3" fmla="*/ 0 h 110"/>
                  <a:gd name="T4" fmla="*/ 1174 w 1262"/>
                  <a:gd name="T5" fmla="*/ 25 h 110"/>
                  <a:gd name="T6" fmla="*/ 1234 w 1262"/>
                  <a:gd name="T7" fmla="*/ 81 h 110"/>
                  <a:gd name="T8" fmla="*/ 1262 w 1262"/>
                  <a:gd name="T9" fmla="*/ 110 h 110"/>
                  <a:gd name="T10" fmla="*/ 0 w 1262"/>
                  <a:gd name="T11" fmla="*/ 110 h 110"/>
                  <a:gd name="T12" fmla="*/ 27 w 1262"/>
                  <a:gd name="T13" fmla="*/ 81 h 110"/>
                  <a:gd name="T14" fmla="*/ 87 w 1262"/>
                  <a:gd name="T15" fmla="*/ 25 h 110"/>
                  <a:gd name="T16" fmla="*/ 119 w 1262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2" h="110">
                    <a:moveTo>
                      <a:pt x="119" y="0"/>
                    </a:moveTo>
                    <a:lnTo>
                      <a:pt x="1142" y="0"/>
                    </a:lnTo>
                    <a:lnTo>
                      <a:pt x="1174" y="25"/>
                    </a:lnTo>
                    <a:lnTo>
                      <a:pt x="1234" y="81"/>
                    </a:lnTo>
                    <a:lnTo>
                      <a:pt x="1262" y="110"/>
                    </a:lnTo>
                    <a:lnTo>
                      <a:pt x="0" y="110"/>
                    </a:lnTo>
                    <a:lnTo>
                      <a:pt x="27" y="81"/>
                    </a:lnTo>
                    <a:lnTo>
                      <a:pt x="87" y="25"/>
                    </a:lnTo>
                    <a:lnTo>
                      <a:pt x="119" y="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5" name="íṧļïďe">
                <a:extLst>
                  <a:ext uri="{FF2B5EF4-FFF2-40B4-BE49-F238E27FC236}">
                    <a16:creationId xmlns:a16="http://schemas.microsoft.com/office/drawing/2014/main" id="{0B5009DA-2EAD-4F83-B294-41AC0058B636}"/>
                  </a:ext>
                </a:extLst>
              </p:cNvPr>
              <p:cNvSpPr/>
              <p:nvPr/>
            </p:nvSpPr>
            <p:spPr bwMode="auto">
              <a:xfrm>
                <a:off x="1795" y="1907"/>
                <a:ext cx="252" cy="19"/>
              </a:xfrm>
              <a:custGeom>
                <a:avLst/>
                <a:gdLst>
                  <a:gd name="T0" fmla="*/ 98 w 1262"/>
                  <a:gd name="T1" fmla="*/ 0 h 94"/>
                  <a:gd name="T2" fmla="*/ 1163 w 1262"/>
                  <a:gd name="T3" fmla="*/ 0 h 94"/>
                  <a:gd name="T4" fmla="*/ 1189 w 1262"/>
                  <a:gd name="T5" fmla="*/ 21 h 94"/>
                  <a:gd name="T6" fmla="*/ 1239 w 1262"/>
                  <a:gd name="T7" fmla="*/ 69 h 94"/>
                  <a:gd name="T8" fmla="*/ 1262 w 1262"/>
                  <a:gd name="T9" fmla="*/ 94 h 94"/>
                  <a:gd name="T10" fmla="*/ 0 w 1262"/>
                  <a:gd name="T11" fmla="*/ 94 h 94"/>
                  <a:gd name="T12" fmla="*/ 22 w 1262"/>
                  <a:gd name="T13" fmla="*/ 69 h 94"/>
                  <a:gd name="T14" fmla="*/ 72 w 1262"/>
                  <a:gd name="T15" fmla="*/ 21 h 94"/>
                  <a:gd name="T16" fmla="*/ 98 w 1262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2" h="94">
                    <a:moveTo>
                      <a:pt x="98" y="0"/>
                    </a:moveTo>
                    <a:lnTo>
                      <a:pt x="1163" y="0"/>
                    </a:lnTo>
                    <a:lnTo>
                      <a:pt x="1189" y="21"/>
                    </a:lnTo>
                    <a:lnTo>
                      <a:pt x="1239" y="69"/>
                    </a:lnTo>
                    <a:lnTo>
                      <a:pt x="1262" y="94"/>
                    </a:lnTo>
                    <a:lnTo>
                      <a:pt x="0" y="94"/>
                    </a:lnTo>
                    <a:lnTo>
                      <a:pt x="22" y="69"/>
                    </a:lnTo>
                    <a:lnTo>
                      <a:pt x="72" y="21"/>
                    </a:lnTo>
                    <a:lnTo>
                      <a:pt x="98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6" name="îṩľïḑê">
                <a:extLst>
                  <a:ext uri="{FF2B5EF4-FFF2-40B4-BE49-F238E27FC236}">
                    <a16:creationId xmlns:a16="http://schemas.microsoft.com/office/drawing/2014/main" id="{5A52507F-E258-4E45-B43F-E18001FA6B62}"/>
                  </a:ext>
                </a:extLst>
              </p:cNvPr>
              <p:cNvSpPr/>
              <p:nvPr/>
            </p:nvSpPr>
            <p:spPr bwMode="auto">
              <a:xfrm>
                <a:off x="1795" y="1910"/>
                <a:ext cx="252" cy="16"/>
              </a:xfrm>
              <a:custGeom>
                <a:avLst/>
                <a:gdLst>
                  <a:gd name="T0" fmla="*/ 80 w 1262"/>
                  <a:gd name="T1" fmla="*/ 0 h 79"/>
                  <a:gd name="T2" fmla="*/ 1181 w 1262"/>
                  <a:gd name="T3" fmla="*/ 0 h 79"/>
                  <a:gd name="T4" fmla="*/ 1223 w 1262"/>
                  <a:gd name="T5" fmla="*/ 38 h 79"/>
                  <a:gd name="T6" fmla="*/ 1262 w 1262"/>
                  <a:gd name="T7" fmla="*/ 79 h 79"/>
                  <a:gd name="T8" fmla="*/ 0 w 1262"/>
                  <a:gd name="T9" fmla="*/ 79 h 79"/>
                  <a:gd name="T10" fmla="*/ 38 w 1262"/>
                  <a:gd name="T11" fmla="*/ 38 h 79"/>
                  <a:gd name="T12" fmla="*/ 80 w 1262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79">
                    <a:moveTo>
                      <a:pt x="80" y="0"/>
                    </a:moveTo>
                    <a:lnTo>
                      <a:pt x="1181" y="0"/>
                    </a:lnTo>
                    <a:lnTo>
                      <a:pt x="1223" y="38"/>
                    </a:lnTo>
                    <a:lnTo>
                      <a:pt x="1262" y="79"/>
                    </a:lnTo>
                    <a:lnTo>
                      <a:pt x="0" y="79"/>
                    </a:lnTo>
                    <a:lnTo>
                      <a:pt x="38" y="38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7" name="îşḻiďè">
                <a:extLst>
                  <a:ext uri="{FF2B5EF4-FFF2-40B4-BE49-F238E27FC236}">
                    <a16:creationId xmlns:a16="http://schemas.microsoft.com/office/drawing/2014/main" id="{C2CE8509-0B7F-4F22-882B-D7BBED71EDDC}"/>
                  </a:ext>
                </a:extLst>
              </p:cNvPr>
              <p:cNvSpPr/>
              <p:nvPr/>
            </p:nvSpPr>
            <p:spPr bwMode="auto">
              <a:xfrm>
                <a:off x="1795" y="1913"/>
                <a:ext cx="252" cy="13"/>
              </a:xfrm>
              <a:custGeom>
                <a:avLst/>
                <a:gdLst>
                  <a:gd name="T0" fmla="*/ 62 w 1262"/>
                  <a:gd name="T1" fmla="*/ 0 h 62"/>
                  <a:gd name="T2" fmla="*/ 1199 w 1262"/>
                  <a:gd name="T3" fmla="*/ 0 h 62"/>
                  <a:gd name="T4" fmla="*/ 1232 w 1262"/>
                  <a:gd name="T5" fmla="*/ 30 h 62"/>
                  <a:gd name="T6" fmla="*/ 1262 w 1262"/>
                  <a:gd name="T7" fmla="*/ 62 h 62"/>
                  <a:gd name="T8" fmla="*/ 0 w 1262"/>
                  <a:gd name="T9" fmla="*/ 62 h 62"/>
                  <a:gd name="T10" fmla="*/ 29 w 1262"/>
                  <a:gd name="T11" fmla="*/ 30 h 62"/>
                  <a:gd name="T12" fmla="*/ 62 w 1262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62">
                    <a:moveTo>
                      <a:pt x="62" y="0"/>
                    </a:moveTo>
                    <a:lnTo>
                      <a:pt x="1199" y="0"/>
                    </a:lnTo>
                    <a:lnTo>
                      <a:pt x="1232" y="30"/>
                    </a:lnTo>
                    <a:lnTo>
                      <a:pt x="1262" y="62"/>
                    </a:lnTo>
                    <a:lnTo>
                      <a:pt x="0" y="62"/>
                    </a:lnTo>
                    <a:lnTo>
                      <a:pt x="29" y="30"/>
                    </a:lnTo>
                    <a:lnTo>
                      <a:pt x="62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8" name="îś1íḑe">
                <a:extLst>
                  <a:ext uri="{FF2B5EF4-FFF2-40B4-BE49-F238E27FC236}">
                    <a16:creationId xmlns:a16="http://schemas.microsoft.com/office/drawing/2014/main" id="{713FD4C4-068C-4A2A-BD4D-8B3D766582C5}"/>
                  </a:ext>
                </a:extLst>
              </p:cNvPr>
              <p:cNvSpPr/>
              <p:nvPr/>
            </p:nvSpPr>
            <p:spPr bwMode="auto">
              <a:xfrm>
                <a:off x="1795" y="1916"/>
                <a:ext cx="252" cy="10"/>
              </a:xfrm>
              <a:custGeom>
                <a:avLst/>
                <a:gdLst>
                  <a:gd name="T0" fmla="*/ 45 w 1262"/>
                  <a:gd name="T1" fmla="*/ 0 h 47"/>
                  <a:gd name="T2" fmla="*/ 1216 w 1262"/>
                  <a:gd name="T3" fmla="*/ 0 h 47"/>
                  <a:gd name="T4" fmla="*/ 1239 w 1262"/>
                  <a:gd name="T5" fmla="*/ 23 h 47"/>
                  <a:gd name="T6" fmla="*/ 1262 w 1262"/>
                  <a:gd name="T7" fmla="*/ 47 h 47"/>
                  <a:gd name="T8" fmla="*/ 0 w 1262"/>
                  <a:gd name="T9" fmla="*/ 47 h 47"/>
                  <a:gd name="T10" fmla="*/ 22 w 1262"/>
                  <a:gd name="T11" fmla="*/ 23 h 47"/>
                  <a:gd name="T12" fmla="*/ 45 w 1262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47">
                    <a:moveTo>
                      <a:pt x="45" y="0"/>
                    </a:moveTo>
                    <a:lnTo>
                      <a:pt x="1216" y="0"/>
                    </a:lnTo>
                    <a:lnTo>
                      <a:pt x="1239" y="23"/>
                    </a:lnTo>
                    <a:lnTo>
                      <a:pt x="1262" y="47"/>
                    </a:lnTo>
                    <a:lnTo>
                      <a:pt x="0" y="47"/>
                    </a:lnTo>
                    <a:lnTo>
                      <a:pt x="22" y="23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09" name="isļîḓè">
                <a:extLst>
                  <a:ext uri="{FF2B5EF4-FFF2-40B4-BE49-F238E27FC236}">
                    <a16:creationId xmlns:a16="http://schemas.microsoft.com/office/drawing/2014/main" id="{19314106-D871-48C2-9ABC-1E80F48FD378}"/>
                  </a:ext>
                </a:extLst>
              </p:cNvPr>
              <p:cNvSpPr/>
              <p:nvPr/>
            </p:nvSpPr>
            <p:spPr bwMode="auto">
              <a:xfrm>
                <a:off x="1795" y="1919"/>
                <a:ext cx="252" cy="7"/>
              </a:xfrm>
              <a:custGeom>
                <a:avLst/>
                <a:gdLst>
                  <a:gd name="T0" fmla="*/ 29 w 1262"/>
                  <a:gd name="T1" fmla="*/ 0 h 31"/>
                  <a:gd name="T2" fmla="*/ 1232 w 1262"/>
                  <a:gd name="T3" fmla="*/ 0 h 31"/>
                  <a:gd name="T4" fmla="*/ 1247 w 1262"/>
                  <a:gd name="T5" fmla="*/ 15 h 31"/>
                  <a:gd name="T6" fmla="*/ 1262 w 1262"/>
                  <a:gd name="T7" fmla="*/ 31 h 31"/>
                  <a:gd name="T8" fmla="*/ 0 w 1262"/>
                  <a:gd name="T9" fmla="*/ 31 h 31"/>
                  <a:gd name="T10" fmla="*/ 14 w 1262"/>
                  <a:gd name="T11" fmla="*/ 15 h 31"/>
                  <a:gd name="T12" fmla="*/ 29 w 1262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31">
                    <a:moveTo>
                      <a:pt x="29" y="0"/>
                    </a:moveTo>
                    <a:lnTo>
                      <a:pt x="1232" y="0"/>
                    </a:lnTo>
                    <a:lnTo>
                      <a:pt x="1247" y="15"/>
                    </a:lnTo>
                    <a:lnTo>
                      <a:pt x="1262" y="31"/>
                    </a:lnTo>
                    <a:lnTo>
                      <a:pt x="0" y="31"/>
                    </a:lnTo>
                    <a:lnTo>
                      <a:pt x="14" y="15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0" name="íşļïďé">
                <a:extLst>
                  <a:ext uri="{FF2B5EF4-FFF2-40B4-BE49-F238E27FC236}">
                    <a16:creationId xmlns:a16="http://schemas.microsoft.com/office/drawing/2014/main" id="{3C0BEA2A-8CFE-4416-B1D6-221416C9A5A2}"/>
                  </a:ext>
                </a:extLst>
              </p:cNvPr>
              <p:cNvSpPr/>
              <p:nvPr/>
            </p:nvSpPr>
            <p:spPr bwMode="auto">
              <a:xfrm>
                <a:off x="1795" y="1922"/>
                <a:ext cx="252" cy="4"/>
              </a:xfrm>
              <a:custGeom>
                <a:avLst/>
                <a:gdLst>
                  <a:gd name="T0" fmla="*/ 14 w 1262"/>
                  <a:gd name="T1" fmla="*/ 0 h 16"/>
                  <a:gd name="T2" fmla="*/ 1247 w 1262"/>
                  <a:gd name="T3" fmla="*/ 0 h 16"/>
                  <a:gd name="T4" fmla="*/ 1254 w 1262"/>
                  <a:gd name="T5" fmla="*/ 8 h 16"/>
                  <a:gd name="T6" fmla="*/ 1262 w 1262"/>
                  <a:gd name="T7" fmla="*/ 16 h 16"/>
                  <a:gd name="T8" fmla="*/ 0 w 1262"/>
                  <a:gd name="T9" fmla="*/ 16 h 16"/>
                  <a:gd name="T10" fmla="*/ 7 w 1262"/>
                  <a:gd name="T11" fmla="*/ 8 h 16"/>
                  <a:gd name="T12" fmla="*/ 14 w 1262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16">
                    <a:moveTo>
                      <a:pt x="14" y="0"/>
                    </a:moveTo>
                    <a:lnTo>
                      <a:pt x="1247" y="0"/>
                    </a:lnTo>
                    <a:lnTo>
                      <a:pt x="1254" y="8"/>
                    </a:lnTo>
                    <a:lnTo>
                      <a:pt x="1262" y="16"/>
                    </a:lnTo>
                    <a:lnTo>
                      <a:pt x="0" y="16"/>
                    </a:lnTo>
                    <a:lnTo>
                      <a:pt x="7" y="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1" name="ïṡlíḍe">
                <a:extLst>
                  <a:ext uri="{FF2B5EF4-FFF2-40B4-BE49-F238E27FC236}">
                    <a16:creationId xmlns:a16="http://schemas.microsoft.com/office/drawing/2014/main" id="{81AACCC3-11A1-47DB-BAE1-C94E118E28BC}"/>
                  </a:ext>
                </a:extLst>
              </p:cNvPr>
              <p:cNvSpPr/>
              <p:nvPr/>
            </p:nvSpPr>
            <p:spPr bwMode="auto">
              <a:xfrm>
                <a:off x="1795" y="1926"/>
                <a:ext cx="252" cy="1"/>
              </a:xfrm>
              <a:prstGeom prst="rect">
                <a:avLst/>
              </a:pr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2" name="íṩḻïḋè">
                <a:extLst>
                  <a:ext uri="{FF2B5EF4-FFF2-40B4-BE49-F238E27FC236}">
                    <a16:creationId xmlns:a16="http://schemas.microsoft.com/office/drawing/2014/main" id="{9D5FFDF1-B948-4ACE-B2F4-297661CB4EC8}"/>
                  </a:ext>
                </a:extLst>
              </p:cNvPr>
              <p:cNvSpPr/>
              <p:nvPr/>
            </p:nvSpPr>
            <p:spPr bwMode="auto">
              <a:xfrm>
                <a:off x="1819" y="1904"/>
                <a:ext cx="205" cy="0"/>
              </a:xfrm>
              <a:custGeom>
                <a:avLst/>
                <a:gdLst>
                  <a:gd name="T0" fmla="*/ 1025 w 1025"/>
                  <a:gd name="T1" fmla="*/ 0 w 1025"/>
                  <a:gd name="T2" fmla="*/ 1 w 1025"/>
                  <a:gd name="T3" fmla="*/ 1024 w 1025"/>
                  <a:gd name="T4" fmla="*/ 1025 w 1025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025">
                    <a:moveTo>
                      <a:pt x="1025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024" y="0"/>
                    </a:lnTo>
                    <a:lnTo>
                      <a:pt x="1025" y="0"/>
                    </a:lnTo>
                    <a:close/>
                  </a:path>
                </a:pathLst>
              </a:custGeom>
              <a:solidFill>
                <a:srgbClr val="93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3" name="ïṧḻïďé">
                <a:extLst>
                  <a:ext uri="{FF2B5EF4-FFF2-40B4-BE49-F238E27FC236}">
                    <a16:creationId xmlns:a16="http://schemas.microsoft.com/office/drawing/2014/main" id="{777D8C24-BA7A-4E2D-AE44-F0634D1B4D5E}"/>
                  </a:ext>
                </a:extLst>
              </p:cNvPr>
              <p:cNvSpPr/>
              <p:nvPr/>
            </p:nvSpPr>
            <p:spPr bwMode="auto">
              <a:xfrm>
                <a:off x="1815" y="1904"/>
                <a:ext cx="213" cy="3"/>
              </a:xfrm>
              <a:custGeom>
                <a:avLst/>
                <a:gdLst>
                  <a:gd name="T0" fmla="*/ 1065 w 1065"/>
                  <a:gd name="T1" fmla="*/ 16 h 16"/>
                  <a:gd name="T2" fmla="*/ 0 w 1065"/>
                  <a:gd name="T3" fmla="*/ 16 h 16"/>
                  <a:gd name="T4" fmla="*/ 10 w 1065"/>
                  <a:gd name="T5" fmla="*/ 8 h 16"/>
                  <a:gd name="T6" fmla="*/ 21 w 1065"/>
                  <a:gd name="T7" fmla="*/ 0 h 16"/>
                  <a:gd name="T8" fmla="*/ 1044 w 1065"/>
                  <a:gd name="T9" fmla="*/ 0 h 16"/>
                  <a:gd name="T10" fmla="*/ 1055 w 1065"/>
                  <a:gd name="T11" fmla="*/ 8 h 16"/>
                  <a:gd name="T12" fmla="*/ 1065 w 106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65" h="16">
                    <a:moveTo>
                      <a:pt x="1065" y="16"/>
                    </a:moveTo>
                    <a:lnTo>
                      <a:pt x="0" y="16"/>
                    </a:lnTo>
                    <a:lnTo>
                      <a:pt x="10" y="8"/>
                    </a:lnTo>
                    <a:lnTo>
                      <a:pt x="21" y="0"/>
                    </a:lnTo>
                    <a:lnTo>
                      <a:pt x="1044" y="0"/>
                    </a:lnTo>
                    <a:lnTo>
                      <a:pt x="1055" y="8"/>
                    </a:lnTo>
                    <a:lnTo>
                      <a:pt x="1065" y="16"/>
                    </a:lnTo>
                    <a:close/>
                  </a:path>
                </a:pathLst>
              </a:cu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4" name="îş1íďé">
                <a:extLst>
                  <a:ext uri="{FF2B5EF4-FFF2-40B4-BE49-F238E27FC236}">
                    <a16:creationId xmlns:a16="http://schemas.microsoft.com/office/drawing/2014/main" id="{48407B37-FBE7-4216-B5A8-D6DC0BFB4FBF}"/>
                  </a:ext>
                </a:extLst>
              </p:cNvPr>
              <p:cNvSpPr/>
              <p:nvPr/>
            </p:nvSpPr>
            <p:spPr bwMode="auto">
              <a:xfrm>
                <a:off x="1811" y="1904"/>
                <a:ext cx="220" cy="6"/>
              </a:xfrm>
              <a:custGeom>
                <a:avLst/>
                <a:gdLst>
                  <a:gd name="T0" fmla="*/ 1101 w 1101"/>
                  <a:gd name="T1" fmla="*/ 32 h 32"/>
                  <a:gd name="T2" fmla="*/ 0 w 1101"/>
                  <a:gd name="T3" fmla="*/ 32 h 32"/>
                  <a:gd name="T4" fmla="*/ 18 w 1101"/>
                  <a:gd name="T5" fmla="*/ 16 h 32"/>
                  <a:gd name="T6" fmla="*/ 39 w 1101"/>
                  <a:gd name="T7" fmla="*/ 0 h 32"/>
                  <a:gd name="T8" fmla="*/ 1062 w 1101"/>
                  <a:gd name="T9" fmla="*/ 0 h 32"/>
                  <a:gd name="T10" fmla="*/ 1083 w 1101"/>
                  <a:gd name="T11" fmla="*/ 16 h 32"/>
                  <a:gd name="T12" fmla="*/ 1101 w 110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32">
                    <a:moveTo>
                      <a:pt x="1101" y="32"/>
                    </a:moveTo>
                    <a:lnTo>
                      <a:pt x="0" y="32"/>
                    </a:lnTo>
                    <a:lnTo>
                      <a:pt x="18" y="16"/>
                    </a:lnTo>
                    <a:lnTo>
                      <a:pt x="39" y="0"/>
                    </a:lnTo>
                    <a:lnTo>
                      <a:pt x="1062" y="0"/>
                    </a:lnTo>
                    <a:lnTo>
                      <a:pt x="1083" y="16"/>
                    </a:lnTo>
                    <a:lnTo>
                      <a:pt x="1101" y="32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5" name="îšļiḍé">
                <a:extLst>
                  <a:ext uri="{FF2B5EF4-FFF2-40B4-BE49-F238E27FC236}">
                    <a16:creationId xmlns:a16="http://schemas.microsoft.com/office/drawing/2014/main" id="{8F2CC626-5167-4212-B43C-4D4F128F33EA}"/>
                  </a:ext>
                </a:extLst>
              </p:cNvPr>
              <p:cNvSpPr/>
              <p:nvPr/>
            </p:nvSpPr>
            <p:spPr bwMode="auto">
              <a:xfrm>
                <a:off x="1807" y="1904"/>
                <a:ext cx="228" cy="9"/>
              </a:xfrm>
              <a:custGeom>
                <a:avLst/>
                <a:gdLst>
                  <a:gd name="T0" fmla="*/ 1139 w 1139"/>
                  <a:gd name="T1" fmla="*/ 48 h 48"/>
                  <a:gd name="T2" fmla="*/ 0 w 1139"/>
                  <a:gd name="T3" fmla="*/ 48 h 48"/>
                  <a:gd name="T4" fmla="*/ 28 w 1139"/>
                  <a:gd name="T5" fmla="*/ 23 h 48"/>
                  <a:gd name="T6" fmla="*/ 58 w 1139"/>
                  <a:gd name="T7" fmla="*/ 0 h 48"/>
                  <a:gd name="T8" fmla="*/ 1081 w 1139"/>
                  <a:gd name="T9" fmla="*/ 0 h 48"/>
                  <a:gd name="T10" fmla="*/ 1111 w 1139"/>
                  <a:gd name="T11" fmla="*/ 23 h 48"/>
                  <a:gd name="T12" fmla="*/ 1139 w 1139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48">
                    <a:moveTo>
                      <a:pt x="1139" y="48"/>
                    </a:moveTo>
                    <a:lnTo>
                      <a:pt x="0" y="48"/>
                    </a:lnTo>
                    <a:lnTo>
                      <a:pt x="28" y="23"/>
                    </a:lnTo>
                    <a:lnTo>
                      <a:pt x="58" y="0"/>
                    </a:lnTo>
                    <a:lnTo>
                      <a:pt x="1081" y="0"/>
                    </a:lnTo>
                    <a:lnTo>
                      <a:pt x="1111" y="23"/>
                    </a:lnTo>
                    <a:lnTo>
                      <a:pt x="1139" y="48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6" name="íṣ1ídé">
                <a:extLst>
                  <a:ext uri="{FF2B5EF4-FFF2-40B4-BE49-F238E27FC236}">
                    <a16:creationId xmlns:a16="http://schemas.microsoft.com/office/drawing/2014/main" id="{7E801CD3-2BC6-4A19-AC7F-0FB5F2044331}"/>
                  </a:ext>
                </a:extLst>
              </p:cNvPr>
              <p:cNvSpPr/>
              <p:nvPr/>
            </p:nvSpPr>
            <p:spPr bwMode="auto">
              <a:xfrm>
                <a:off x="1804" y="1904"/>
                <a:ext cx="234" cy="12"/>
              </a:xfrm>
              <a:custGeom>
                <a:avLst/>
                <a:gdLst>
                  <a:gd name="T0" fmla="*/ 1171 w 1171"/>
                  <a:gd name="T1" fmla="*/ 63 h 63"/>
                  <a:gd name="T2" fmla="*/ 0 w 1171"/>
                  <a:gd name="T3" fmla="*/ 63 h 63"/>
                  <a:gd name="T4" fmla="*/ 36 w 1171"/>
                  <a:gd name="T5" fmla="*/ 30 h 63"/>
                  <a:gd name="T6" fmla="*/ 74 w 1171"/>
                  <a:gd name="T7" fmla="*/ 0 h 63"/>
                  <a:gd name="T8" fmla="*/ 1097 w 1171"/>
                  <a:gd name="T9" fmla="*/ 0 h 63"/>
                  <a:gd name="T10" fmla="*/ 1135 w 1171"/>
                  <a:gd name="T11" fmla="*/ 30 h 63"/>
                  <a:gd name="T12" fmla="*/ 1171 w 117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63">
                    <a:moveTo>
                      <a:pt x="1171" y="63"/>
                    </a:moveTo>
                    <a:lnTo>
                      <a:pt x="0" y="63"/>
                    </a:lnTo>
                    <a:lnTo>
                      <a:pt x="36" y="30"/>
                    </a:lnTo>
                    <a:lnTo>
                      <a:pt x="74" y="0"/>
                    </a:lnTo>
                    <a:lnTo>
                      <a:pt x="1097" y="0"/>
                    </a:lnTo>
                    <a:lnTo>
                      <a:pt x="1135" y="30"/>
                    </a:lnTo>
                    <a:lnTo>
                      <a:pt x="1171" y="63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7" name="iśḻïde">
                <a:extLst>
                  <a:ext uri="{FF2B5EF4-FFF2-40B4-BE49-F238E27FC236}">
                    <a16:creationId xmlns:a16="http://schemas.microsoft.com/office/drawing/2014/main" id="{AC642A30-C49F-4329-B15C-554FD3EB420A}"/>
                  </a:ext>
                </a:extLst>
              </p:cNvPr>
              <p:cNvSpPr/>
              <p:nvPr/>
            </p:nvSpPr>
            <p:spPr bwMode="auto">
              <a:xfrm>
                <a:off x="1801" y="1904"/>
                <a:ext cx="240" cy="15"/>
              </a:xfrm>
              <a:custGeom>
                <a:avLst/>
                <a:gdLst>
                  <a:gd name="T0" fmla="*/ 1203 w 1203"/>
                  <a:gd name="T1" fmla="*/ 79 h 79"/>
                  <a:gd name="T2" fmla="*/ 0 w 1203"/>
                  <a:gd name="T3" fmla="*/ 79 h 79"/>
                  <a:gd name="T4" fmla="*/ 42 w 1203"/>
                  <a:gd name="T5" fmla="*/ 37 h 79"/>
                  <a:gd name="T6" fmla="*/ 90 w 1203"/>
                  <a:gd name="T7" fmla="*/ 0 h 79"/>
                  <a:gd name="T8" fmla="*/ 1113 w 1203"/>
                  <a:gd name="T9" fmla="*/ 0 h 79"/>
                  <a:gd name="T10" fmla="*/ 1161 w 1203"/>
                  <a:gd name="T11" fmla="*/ 37 h 79"/>
                  <a:gd name="T12" fmla="*/ 1203 w 120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79">
                    <a:moveTo>
                      <a:pt x="1203" y="79"/>
                    </a:moveTo>
                    <a:lnTo>
                      <a:pt x="0" y="79"/>
                    </a:lnTo>
                    <a:lnTo>
                      <a:pt x="42" y="37"/>
                    </a:lnTo>
                    <a:lnTo>
                      <a:pt x="90" y="0"/>
                    </a:lnTo>
                    <a:lnTo>
                      <a:pt x="1113" y="0"/>
                    </a:lnTo>
                    <a:lnTo>
                      <a:pt x="1161" y="37"/>
                    </a:lnTo>
                    <a:lnTo>
                      <a:pt x="1203" y="79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8" name="ísḻiḓe">
                <a:extLst>
                  <a:ext uri="{FF2B5EF4-FFF2-40B4-BE49-F238E27FC236}">
                    <a16:creationId xmlns:a16="http://schemas.microsoft.com/office/drawing/2014/main" id="{AC58DD8E-1479-452B-8937-BE6C8C18E91E}"/>
                  </a:ext>
                </a:extLst>
              </p:cNvPr>
              <p:cNvSpPr/>
              <p:nvPr/>
            </p:nvSpPr>
            <p:spPr bwMode="auto">
              <a:xfrm>
                <a:off x="1798" y="1904"/>
                <a:ext cx="246" cy="19"/>
              </a:xfrm>
              <a:custGeom>
                <a:avLst/>
                <a:gdLst>
                  <a:gd name="T0" fmla="*/ 1233 w 1233"/>
                  <a:gd name="T1" fmla="*/ 94 h 95"/>
                  <a:gd name="T2" fmla="*/ 0 w 1233"/>
                  <a:gd name="T3" fmla="*/ 95 h 95"/>
                  <a:gd name="T4" fmla="*/ 25 w 1233"/>
                  <a:gd name="T5" fmla="*/ 69 h 95"/>
                  <a:gd name="T6" fmla="*/ 77 w 1233"/>
                  <a:gd name="T7" fmla="*/ 22 h 95"/>
                  <a:gd name="T8" fmla="*/ 105 w 1233"/>
                  <a:gd name="T9" fmla="*/ 0 h 95"/>
                  <a:gd name="T10" fmla="*/ 1128 w 1233"/>
                  <a:gd name="T11" fmla="*/ 0 h 95"/>
                  <a:gd name="T12" fmla="*/ 1156 w 1233"/>
                  <a:gd name="T13" fmla="*/ 22 h 95"/>
                  <a:gd name="T14" fmla="*/ 1208 w 1233"/>
                  <a:gd name="T15" fmla="*/ 69 h 95"/>
                  <a:gd name="T16" fmla="*/ 1233 w 1233"/>
                  <a:gd name="T17" fmla="*/ 94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3" h="95">
                    <a:moveTo>
                      <a:pt x="1233" y="94"/>
                    </a:moveTo>
                    <a:lnTo>
                      <a:pt x="0" y="95"/>
                    </a:lnTo>
                    <a:lnTo>
                      <a:pt x="25" y="69"/>
                    </a:lnTo>
                    <a:lnTo>
                      <a:pt x="77" y="22"/>
                    </a:lnTo>
                    <a:lnTo>
                      <a:pt x="105" y="0"/>
                    </a:lnTo>
                    <a:lnTo>
                      <a:pt x="1128" y="0"/>
                    </a:lnTo>
                    <a:lnTo>
                      <a:pt x="1156" y="22"/>
                    </a:lnTo>
                    <a:lnTo>
                      <a:pt x="1208" y="69"/>
                    </a:lnTo>
                    <a:lnTo>
                      <a:pt x="1233" y="94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19" name="íṩ1ïdê">
                <a:extLst>
                  <a:ext uri="{FF2B5EF4-FFF2-40B4-BE49-F238E27FC236}">
                    <a16:creationId xmlns:a16="http://schemas.microsoft.com/office/drawing/2014/main" id="{EB127A55-C697-48C7-B7CD-9D538CCD19DC}"/>
                  </a:ext>
                </a:extLst>
              </p:cNvPr>
              <p:cNvSpPr/>
              <p:nvPr/>
            </p:nvSpPr>
            <p:spPr bwMode="auto">
              <a:xfrm>
                <a:off x="1795" y="1904"/>
                <a:ext cx="252" cy="22"/>
              </a:xfrm>
              <a:custGeom>
                <a:avLst/>
                <a:gdLst>
                  <a:gd name="T0" fmla="*/ 1262 w 1262"/>
                  <a:gd name="T1" fmla="*/ 110 h 110"/>
                  <a:gd name="T2" fmla="*/ 0 w 1262"/>
                  <a:gd name="T3" fmla="*/ 110 h 110"/>
                  <a:gd name="T4" fmla="*/ 27 w 1262"/>
                  <a:gd name="T5" fmla="*/ 81 h 110"/>
                  <a:gd name="T6" fmla="*/ 87 w 1262"/>
                  <a:gd name="T7" fmla="*/ 25 h 110"/>
                  <a:gd name="T8" fmla="*/ 119 w 1262"/>
                  <a:gd name="T9" fmla="*/ 0 h 110"/>
                  <a:gd name="T10" fmla="*/ 1142 w 1262"/>
                  <a:gd name="T11" fmla="*/ 0 h 110"/>
                  <a:gd name="T12" fmla="*/ 1174 w 1262"/>
                  <a:gd name="T13" fmla="*/ 25 h 110"/>
                  <a:gd name="T14" fmla="*/ 1234 w 1262"/>
                  <a:gd name="T15" fmla="*/ 81 h 110"/>
                  <a:gd name="T16" fmla="*/ 1262 w 1262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2" h="110">
                    <a:moveTo>
                      <a:pt x="1262" y="110"/>
                    </a:moveTo>
                    <a:lnTo>
                      <a:pt x="0" y="110"/>
                    </a:lnTo>
                    <a:lnTo>
                      <a:pt x="27" y="81"/>
                    </a:lnTo>
                    <a:lnTo>
                      <a:pt x="87" y="25"/>
                    </a:lnTo>
                    <a:lnTo>
                      <a:pt x="119" y="0"/>
                    </a:lnTo>
                    <a:lnTo>
                      <a:pt x="1142" y="0"/>
                    </a:lnTo>
                    <a:lnTo>
                      <a:pt x="1174" y="25"/>
                    </a:lnTo>
                    <a:lnTo>
                      <a:pt x="1234" y="81"/>
                    </a:lnTo>
                    <a:lnTo>
                      <a:pt x="1262" y="11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0" name="íṩľîḑé">
                <a:extLst>
                  <a:ext uri="{FF2B5EF4-FFF2-40B4-BE49-F238E27FC236}">
                    <a16:creationId xmlns:a16="http://schemas.microsoft.com/office/drawing/2014/main" id="{8AA3A886-91DC-4376-B334-5BEE0ED5804E}"/>
                  </a:ext>
                </a:extLst>
              </p:cNvPr>
              <p:cNvSpPr/>
              <p:nvPr/>
            </p:nvSpPr>
            <p:spPr bwMode="auto">
              <a:xfrm>
                <a:off x="1792" y="1904"/>
                <a:ext cx="258" cy="25"/>
              </a:xfrm>
              <a:custGeom>
                <a:avLst/>
                <a:gdLst>
                  <a:gd name="T0" fmla="*/ 1289 w 1289"/>
                  <a:gd name="T1" fmla="*/ 126 h 126"/>
                  <a:gd name="T2" fmla="*/ 991 w 1289"/>
                  <a:gd name="T3" fmla="*/ 126 h 126"/>
                  <a:gd name="T4" fmla="*/ 943 w 1289"/>
                  <a:gd name="T5" fmla="*/ 126 h 126"/>
                  <a:gd name="T6" fmla="*/ 0 w 1289"/>
                  <a:gd name="T7" fmla="*/ 126 h 126"/>
                  <a:gd name="T8" fmla="*/ 30 w 1289"/>
                  <a:gd name="T9" fmla="*/ 92 h 126"/>
                  <a:gd name="T10" fmla="*/ 97 w 1289"/>
                  <a:gd name="T11" fmla="*/ 28 h 126"/>
                  <a:gd name="T12" fmla="*/ 133 w 1289"/>
                  <a:gd name="T13" fmla="*/ 0 h 126"/>
                  <a:gd name="T14" fmla="*/ 1156 w 1289"/>
                  <a:gd name="T15" fmla="*/ 0 h 126"/>
                  <a:gd name="T16" fmla="*/ 1192 w 1289"/>
                  <a:gd name="T17" fmla="*/ 28 h 126"/>
                  <a:gd name="T18" fmla="*/ 1259 w 1289"/>
                  <a:gd name="T19" fmla="*/ 92 h 126"/>
                  <a:gd name="T20" fmla="*/ 1289 w 1289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289" h="126">
                    <a:moveTo>
                      <a:pt x="1289" y="126"/>
                    </a:moveTo>
                    <a:lnTo>
                      <a:pt x="991" y="126"/>
                    </a:lnTo>
                    <a:lnTo>
                      <a:pt x="943" y="126"/>
                    </a:lnTo>
                    <a:lnTo>
                      <a:pt x="0" y="126"/>
                    </a:lnTo>
                    <a:lnTo>
                      <a:pt x="30" y="92"/>
                    </a:lnTo>
                    <a:lnTo>
                      <a:pt x="97" y="28"/>
                    </a:lnTo>
                    <a:lnTo>
                      <a:pt x="133" y="0"/>
                    </a:lnTo>
                    <a:lnTo>
                      <a:pt x="1156" y="0"/>
                    </a:lnTo>
                    <a:lnTo>
                      <a:pt x="1192" y="28"/>
                    </a:lnTo>
                    <a:lnTo>
                      <a:pt x="1259" y="92"/>
                    </a:lnTo>
                    <a:lnTo>
                      <a:pt x="1289" y="126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1" name="î$ḻíḑé">
                <a:extLst>
                  <a:ext uri="{FF2B5EF4-FFF2-40B4-BE49-F238E27FC236}">
                    <a16:creationId xmlns:a16="http://schemas.microsoft.com/office/drawing/2014/main" id="{974AEE3A-1D99-44A3-A548-7AACE5411FAF}"/>
                  </a:ext>
                </a:extLst>
              </p:cNvPr>
              <p:cNvSpPr/>
              <p:nvPr/>
            </p:nvSpPr>
            <p:spPr bwMode="auto">
              <a:xfrm>
                <a:off x="1792" y="1907"/>
                <a:ext cx="258" cy="22"/>
              </a:xfrm>
              <a:custGeom>
                <a:avLst/>
                <a:gdLst>
                  <a:gd name="T0" fmla="*/ 112 w 1289"/>
                  <a:gd name="T1" fmla="*/ 0 h 110"/>
                  <a:gd name="T2" fmla="*/ 1177 w 1289"/>
                  <a:gd name="T3" fmla="*/ 0 h 110"/>
                  <a:gd name="T4" fmla="*/ 1207 w 1289"/>
                  <a:gd name="T5" fmla="*/ 26 h 110"/>
                  <a:gd name="T6" fmla="*/ 1263 w 1289"/>
                  <a:gd name="T7" fmla="*/ 80 h 110"/>
                  <a:gd name="T8" fmla="*/ 1289 w 1289"/>
                  <a:gd name="T9" fmla="*/ 110 h 110"/>
                  <a:gd name="T10" fmla="*/ 0 w 1289"/>
                  <a:gd name="T11" fmla="*/ 110 h 110"/>
                  <a:gd name="T12" fmla="*/ 26 w 1289"/>
                  <a:gd name="T13" fmla="*/ 80 h 110"/>
                  <a:gd name="T14" fmla="*/ 82 w 1289"/>
                  <a:gd name="T15" fmla="*/ 26 h 110"/>
                  <a:gd name="T16" fmla="*/ 112 w 1289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9" h="110">
                    <a:moveTo>
                      <a:pt x="112" y="0"/>
                    </a:moveTo>
                    <a:lnTo>
                      <a:pt x="1177" y="0"/>
                    </a:lnTo>
                    <a:lnTo>
                      <a:pt x="1207" y="26"/>
                    </a:lnTo>
                    <a:lnTo>
                      <a:pt x="1263" y="80"/>
                    </a:lnTo>
                    <a:lnTo>
                      <a:pt x="1289" y="110"/>
                    </a:lnTo>
                    <a:lnTo>
                      <a:pt x="0" y="110"/>
                    </a:lnTo>
                    <a:lnTo>
                      <a:pt x="26" y="80"/>
                    </a:lnTo>
                    <a:lnTo>
                      <a:pt x="82" y="26"/>
                    </a:lnTo>
                    <a:lnTo>
                      <a:pt x="112" y="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2" name="íṣļíḓé">
                <a:extLst>
                  <a:ext uri="{FF2B5EF4-FFF2-40B4-BE49-F238E27FC236}">
                    <a16:creationId xmlns:a16="http://schemas.microsoft.com/office/drawing/2014/main" id="{0220D5C5-5D61-4D35-A314-A74B366CC01C}"/>
                  </a:ext>
                </a:extLst>
              </p:cNvPr>
              <p:cNvSpPr/>
              <p:nvPr/>
            </p:nvSpPr>
            <p:spPr bwMode="auto">
              <a:xfrm>
                <a:off x="1792" y="1910"/>
                <a:ext cx="258" cy="19"/>
              </a:xfrm>
              <a:custGeom>
                <a:avLst/>
                <a:gdLst>
                  <a:gd name="T0" fmla="*/ 94 w 1289"/>
                  <a:gd name="T1" fmla="*/ 0 h 95"/>
                  <a:gd name="T2" fmla="*/ 1195 w 1289"/>
                  <a:gd name="T3" fmla="*/ 0 h 95"/>
                  <a:gd name="T4" fmla="*/ 1220 w 1289"/>
                  <a:gd name="T5" fmla="*/ 23 h 95"/>
                  <a:gd name="T6" fmla="*/ 1267 w 1289"/>
                  <a:gd name="T7" fmla="*/ 70 h 95"/>
                  <a:gd name="T8" fmla="*/ 1289 w 1289"/>
                  <a:gd name="T9" fmla="*/ 95 h 95"/>
                  <a:gd name="T10" fmla="*/ 0 w 1289"/>
                  <a:gd name="T11" fmla="*/ 95 h 95"/>
                  <a:gd name="T12" fmla="*/ 22 w 1289"/>
                  <a:gd name="T13" fmla="*/ 70 h 95"/>
                  <a:gd name="T14" fmla="*/ 69 w 1289"/>
                  <a:gd name="T15" fmla="*/ 23 h 95"/>
                  <a:gd name="T16" fmla="*/ 94 w 1289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9" h="95">
                    <a:moveTo>
                      <a:pt x="94" y="0"/>
                    </a:moveTo>
                    <a:lnTo>
                      <a:pt x="1195" y="0"/>
                    </a:lnTo>
                    <a:lnTo>
                      <a:pt x="1220" y="23"/>
                    </a:lnTo>
                    <a:lnTo>
                      <a:pt x="1267" y="70"/>
                    </a:lnTo>
                    <a:lnTo>
                      <a:pt x="1289" y="95"/>
                    </a:lnTo>
                    <a:lnTo>
                      <a:pt x="0" y="95"/>
                    </a:lnTo>
                    <a:lnTo>
                      <a:pt x="22" y="70"/>
                    </a:lnTo>
                    <a:lnTo>
                      <a:pt x="69" y="23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3" name="ïšḷïdê">
                <a:extLst>
                  <a:ext uri="{FF2B5EF4-FFF2-40B4-BE49-F238E27FC236}">
                    <a16:creationId xmlns:a16="http://schemas.microsoft.com/office/drawing/2014/main" id="{73073481-8F98-439B-9377-682CEF1B5F37}"/>
                  </a:ext>
                </a:extLst>
              </p:cNvPr>
              <p:cNvSpPr/>
              <p:nvPr/>
            </p:nvSpPr>
            <p:spPr bwMode="auto">
              <a:xfrm>
                <a:off x="1792" y="1913"/>
                <a:ext cx="258" cy="16"/>
              </a:xfrm>
              <a:custGeom>
                <a:avLst/>
                <a:gdLst>
                  <a:gd name="T0" fmla="*/ 76 w 1289"/>
                  <a:gd name="T1" fmla="*/ 0 h 78"/>
                  <a:gd name="T2" fmla="*/ 1213 w 1289"/>
                  <a:gd name="T3" fmla="*/ 0 h 78"/>
                  <a:gd name="T4" fmla="*/ 1253 w 1289"/>
                  <a:gd name="T5" fmla="*/ 37 h 78"/>
                  <a:gd name="T6" fmla="*/ 1289 w 1289"/>
                  <a:gd name="T7" fmla="*/ 78 h 78"/>
                  <a:gd name="T8" fmla="*/ 0 w 1289"/>
                  <a:gd name="T9" fmla="*/ 78 h 78"/>
                  <a:gd name="T10" fmla="*/ 36 w 1289"/>
                  <a:gd name="T11" fmla="*/ 37 h 78"/>
                  <a:gd name="T12" fmla="*/ 76 w 128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78">
                    <a:moveTo>
                      <a:pt x="76" y="0"/>
                    </a:moveTo>
                    <a:lnTo>
                      <a:pt x="1213" y="0"/>
                    </a:lnTo>
                    <a:lnTo>
                      <a:pt x="1253" y="37"/>
                    </a:lnTo>
                    <a:lnTo>
                      <a:pt x="1289" y="78"/>
                    </a:lnTo>
                    <a:lnTo>
                      <a:pt x="0" y="78"/>
                    </a:lnTo>
                    <a:lnTo>
                      <a:pt x="36" y="37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4" name="ïṥ1îḓe">
                <a:extLst>
                  <a:ext uri="{FF2B5EF4-FFF2-40B4-BE49-F238E27FC236}">
                    <a16:creationId xmlns:a16="http://schemas.microsoft.com/office/drawing/2014/main" id="{4F28CFA9-3749-4F31-8FAD-D10C413A592E}"/>
                  </a:ext>
                </a:extLst>
              </p:cNvPr>
              <p:cNvSpPr/>
              <p:nvPr/>
            </p:nvSpPr>
            <p:spPr bwMode="auto">
              <a:xfrm>
                <a:off x="1792" y="1916"/>
                <a:ext cx="258" cy="13"/>
              </a:xfrm>
              <a:custGeom>
                <a:avLst/>
                <a:gdLst>
                  <a:gd name="T0" fmla="*/ 59 w 1289"/>
                  <a:gd name="T1" fmla="*/ 0 h 63"/>
                  <a:gd name="T2" fmla="*/ 1230 w 1289"/>
                  <a:gd name="T3" fmla="*/ 0 h 63"/>
                  <a:gd name="T4" fmla="*/ 1261 w 1289"/>
                  <a:gd name="T5" fmla="*/ 30 h 63"/>
                  <a:gd name="T6" fmla="*/ 1289 w 1289"/>
                  <a:gd name="T7" fmla="*/ 63 h 63"/>
                  <a:gd name="T8" fmla="*/ 0 w 1289"/>
                  <a:gd name="T9" fmla="*/ 63 h 63"/>
                  <a:gd name="T10" fmla="*/ 28 w 1289"/>
                  <a:gd name="T11" fmla="*/ 30 h 63"/>
                  <a:gd name="T12" fmla="*/ 59 w 128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63">
                    <a:moveTo>
                      <a:pt x="59" y="0"/>
                    </a:moveTo>
                    <a:lnTo>
                      <a:pt x="1230" y="0"/>
                    </a:lnTo>
                    <a:lnTo>
                      <a:pt x="1261" y="30"/>
                    </a:lnTo>
                    <a:lnTo>
                      <a:pt x="1289" y="63"/>
                    </a:lnTo>
                    <a:lnTo>
                      <a:pt x="0" y="63"/>
                    </a:lnTo>
                    <a:lnTo>
                      <a:pt x="28" y="30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5" name="îṡľiďé">
                <a:extLst>
                  <a:ext uri="{FF2B5EF4-FFF2-40B4-BE49-F238E27FC236}">
                    <a16:creationId xmlns:a16="http://schemas.microsoft.com/office/drawing/2014/main" id="{4E2909C1-098E-4760-AFCA-165B630158CF}"/>
                  </a:ext>
                </a:extLst>
              </p:cNvPr>
              <p:cNvSpPr/>
              <p:nvPr/>
            </p:nvSpPr>
            <p:spPr bwMode="auto">
              <a:xfrm>
                <a:off x="1792" y="1919"/>
                <a:ext cx="258" cy="10"/>
              </a:xfrm>
              <a:custGeom>
                <a:avLst/>
                <a:gdLst>
                  <a:gd name="T0" fmla="*/ 43 w 1289"/>
                  <a:gd name="T1" fmla="*/ 0 h 47"/>
                  <a:gd name="T2" fmla="*/ 1246 w 1289"/>
                  <a:gd name="T3" fmla="*/ 0 h 47"/>
                  <a:gd name="T4" fmla="*/ 1268 w 1289"/>
                  <a:gd name="T5" fmla="*/ 22 h 47"/>
                  <a:gd name="T6" fmla="*/ 1289 w 1289"/>
                  <a:gd name="T7" fmla="*/ 47 h 47"/>
                  <a:gd name="T8" fmla="*/ 0 w 1289"/>
                  <a:gd name="T9" fmla="*/ 47 h 47"/>
                  <a:gd name="T10" fmla="*/ 21 w 1289"/>
                  <a:gd name="T11" fmla="*/ 22 h 47"/>
                  <a:gd name="T12" fmla="*/ 43 w 128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47">
                    <a:moveTo>
                      <a:pt x="43" y="0"/>
                    </a:moveTo>
                    <a:lnTo>
                      <a:pt x="1246" y="0"/>
                    </a:lnTo>
                    <a:lnTo>
                      <a:pt x="1268" y="22"/>
                    </a:lnTo>
                    <a:lnTo>
                      <a:pt x="1289" y="47"/>
                    </a:lnTo>
                    <a:lnTo>
                      <a:pt x="0" y="47"/>
                    </a:lnTo>
                    <a:lnTo>
                      <a:pt x="21" y="22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6" name="iṣḷíḋê">
                <a:extLst>
                  <a:ext uri="{FF2B5EF4-FFF2-40B4-BE49-F238E27FC236}">
                    <a16:creationId xmlns:a16="http://schemas.microsoft.com/office/drawing/2014/main" id="{7D9450E2-2A04-49E3-B58D-596921705AD6}"/>
                  </a:ext>
                </a:extLst>
              </p:cNvPr>
              <p:cNvSpPr/>
              <p:nvPr/>
            </p:nvSpPr>
            <p:spPr bwMode="auto">
              <a:xfrm>
                <a:off x="1792" y="1922"/>
                <a:ext cx="258" cy="7"/>
              </a:xfrm>
              <a:custGeom>
                <a:avLst/>
                <a:gdLst>
                  <a:gd name="T0" fmla="*/ 28 w 1289"/>
                  <a:gd name="T1" fmla="*/ 0 h 32"/>
                  <a:gd name="T2" fmla="*/ 1261 w 1289"/>
                  <a:gd name="T3" fmla="*/ 0 h 32"/>
                  <a:gd name="T4" fmla="*/ 1276 w 1289"/>
                  <a:gd name="T5" fmla="*/ 15 h 32"/>
                  <a:gd name="T6" fmla="*/ 1289 w 1289"/>
                  <a:gd name="T7" fmla="*/ 32 h 32"/>
                  <a:gd name="T8" fmla="*/ 0 w 1289"/>
                  <a:gd name="T9" fmla="*/ 32 h 32"/>
                  <a:gd name="T10" fmla="*/ 14 w 1289"/>
                  <a:gd name="T11" fmla="*/ 15 h 32"/>
                  <a:gd name="T12" fmla="*/ 28 w 128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32">
                    <a:moveTo>
                      <a:pt x="28" y="0"/>
                    </a:moveTo>
                    <a:lnTo>
                      <a:pt x="1261" y="0"/>
                    </a:lnTo>
                    <a:lnTo>
                      <a:pt x="1276" y="15"/>
                    </a:lnTo>
                    <a:lnTo>
                      <a:pt x="1289" y="32"/>
                    </a:lnTo>
                    <a:lnTo>
                      <a:pt x="0" y="32"/>
                    </a:lnTo>
                    <a:lnTo>
                      <a:pt x="14" y="15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7" name="işľíḓe">
                <a:extLst>
                  <a:ext uri="{FF2B5EF4-FFF2-40B4-BE49-F238E27FC236}">
                    <a16:creationId xmlns:a16="http://schemas.microsoft.com/office/drawing/2014/main" id="{6485C9C1-4C3F-4947-9150-AC72CF11B7DE}"/>
                  </a:ext>
                </a:extLst>
              </p:cNvPr>
              <p:cNvSpPr/>
              <p:nvPr/>
            </p:nvSpPr>
            <p:spPr bwMode="auto">
              <a:xfrm>
                <a:off x="1792" y="1926"/>
                <a:ext cx="258" cy="3"/>
              </a:xfrm>
              <a:custGeom>
                <a:avLst/>
                <a:gdLst>
                  <a:gd name="T0" fmla="*/ 14 w 1289"/>
                  <a:gd name="T1" fmla="*/ 0 h 16"/>
                  <a:gd name="T2" fmla="*/ 1276 w 1289"/>
                  <a:gd name="T3" fmla="*/ 0 h 16"/>
                  <a:gd name="T4" fmla="*/ 1283 w 1289"/>
                  <a:gd name="T5" fmla="*/ 8 h 16"/>
                  <a:gd name="T6" fmla="*/ 1289 w 1289"/>
                  <a:gd name="T7" fmla="*/ 16 h 16"/>
                  <a:gd name="T8" fmla="*/ 0 w 1289"/>
                  <a:gd name="T9" fmla="*/ 16 h 16"/>
                  <a:gd name="T10" fmla="*/ 6 w 1289"/>
                  <a:gd name="T11" fmla="*/ 8 h 16"/>
                  <a:gd name="T12" fmla="*/ 14 w 128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16">
                    <a:moveTo>
                      <a:pt x="14" y="0"/>
                    </a:moveTo>
                    <a:lnTo>
                      <a:pt x="1276" y="0"/>
                    </a:lnTo>
                    <a:lnTo>
                      <a:pt x="1283" y="8"/>
                    </a:lnTo>
                    <a:lnTo>
                      <a:pt x="1289" y="16"/>
                    </a:lnTo>
                    <a:lnTo>
                      <a:pt x="0" y="16"/>
                    </a:lnTo>
                    <a:lnTo>
                      <a:pt x="6" y="8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8" name="ísļídè">
                <a:extLst>
                  <a:ext uri="{FF2B5EF4-FFF2-40B4-BE49-F238E27FC236}">
                    <a16:creationId xmlns:a16="http://schemas.microsoft.com/office/drawing/2014/main" id="{6F5AAE05-F1EE-4AB3-AFBF-7B5D21D3A4DA}"/>
                  </a:ext>
                </a:extLst>
              </p:cNvPr>
              <p:cNvSpPr/>
              <p:nvPr/>
            </p:nvSpPr>
            <p:spPr bwMode="auto">
              <a:xfrm>
                <a:off x="1792" y="1929"/>
                <a:ext cx="258" cy="1"/>
              </a:xfrm>
              <a:prstGeom prst="rect">
                <a:avLst/>
              </a:pr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29" name="iṩľíḓe">
                <a:extLst>
                  <a:ext uri="{FF2B5EF4-FFF2-40B4-BE49-F238E27FC236}">
                    <a16:creationId xmlns:a16="http://schemas.microsoft.com/office/drawing/2014/main" id="{B051A008-14F4-46CC-864B-CA269778912C}"/>
                  </a:ext>
                </a:extLst>
              </p:cNvPr>
              <p:cNvSpPr/>
              <p:nvPr/>
            </p:nvSpPr>
            <p:spPr bwMode="auto">
              <a:xfrm>
                <a:off x="1815" y="1907"/>
                <a:ext cx="213" cy="1"/>
              </a:xfrm>
              <a:prstGeom prst="rect">
                <a:avLst/>
              </a:prstGeom>
              <a:solidFill>
                <a:srgbClr val="94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0" name="íSļïḓè">
                <a:extLst>
                  <a:ext uri="{FF2B5EF4-FFF2-40B4-BE49-F238E27FC236}">
                    <a16:creationId xmlns:a16="http://schemas.microsoft.com/office/drawing/2014/main" id="{95CA4818-7A20-4A00-92B2-1203090BC6E9}"/>
                  </a:ext>
                </a:extLst>
              </p:cNvPr>
              <p:cNvSpPr/>
              <p:nvPr/>
            </p:nvSpPr>
            <p:spPr bwMode="auto">
              <a:xfrm>
                <a:off x="1811" y="1907"/>
                <a:ext cx="220" cy="3"/>
              </a:xfrm>
              <a:custGeom>
                <a:avLst/>
                <a:gdLst>
                  <a:gd name="T0" fmla="*/ 1101 w 1101"/>
                  <a:gd name="T1" fmla="*/ 16 h 16"/>
                  <a:gd name="T2" fmla="*/ 0 w 1101"/>
                  <a:gd name="T3" fmla="*/ 16 h 16"/>
                  <a:gd name="T4" fmla="*/ 9 w 1101"/>
                  <a:gd name="T5" fmla="*/ 8 h 16"/>
                  <a:gd name="T6" fmla="*/ 18 w 1101"/>
                  <a:gd name="T7" fmla="*/ 0 h 16"/>
                  <a:gd name="T8" fmla="*/ 1083 w 1101"/>
                  <a:gd name="T9" fmla="*/ 0 h 16"/>
                  <a:gd name="T10" fmla="*/ 1092 w 1101"/>
                  <a:gd name="T11" fmla="*/ 8 h 16"/>
                  <a:gd name="T12" fmla="*/ 1101 w 110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1" h="16">
                    <a:moveTo>
                      <a:pt x="1101" y="16"/>
                    </a:moveTo>
                    <a:lnTo>
                      <a:pt x="0" y="16"/>
                    </a:lnTo>
                    <a:lnTo>
                      <a:pt x="9" y="8"/>
                    </a:lnTo>
                    <a:lnTo>
                      <a:pt x="18" y="0"/>
                    </a:lnTo>
                    <a:lnTo>
                      <a:pt x="1083" y="0"/>
                    </a:lnTo>
                    <a:lnTo>
                      <a:pt x="1092" y="8"/>
                    </a:lnTo>
                    <a:lnTo>
                      <a:pt x="1101" y="16"/>
                    </a:lnTo>
                    <a:close/>
                  </a:path>
                </a:pathLst>
              </a:cu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1" name="i$ḷïde">
                <a:extLst>
                  <a:ext uri="{FF2B5EF4-FFF2-40B4-BE49-F238E27FC236}">
                    <a16:creationId xmlns:a16="http://schemas.microsoft.com/office/drawing/2014/main" id="{DE1099DC-A537-4D53-943B-56393A8D5F46}"/>
                  </a:ext>
                </a:extLst>
              </p:cNvPr>
              <p:cNvSpPr/>
              <p:nvPr/>
            </p:nvSpPr>
            <p:spPr bwMode="auto">
              <a:xfrm>
                <a:off x="1807" y="1907"/>
                <a:ext cx="228" cy="6"/>
              </a:xfrm>
              <a:custGeom>
                <a:avLst/>
                <a:gdLst>
                  <a:gd name="T0" fmla="*/ 1138 w 1138"/>
                  <a:gd name="T1" fmla="*/ 32 h 32"/>
                  <a:gd name="T2" fmla="*/ 0 w 1138"/>
                  <a:gd name="T3" fmla="*/ 32 h 32"/>
                  <a:gd name="T4" fmla="*/ 19 w 1138"/>
                  <a:gd name="T5" fmla="*/ 15 h 32"/>
                  <a:gd name="T6" fmla="*/ 37 w 1138"/>
                  <a:gd name="T7" fmla="*/ 0 h 32"/>
                  <a:gd name="T8" fmla="*/ 1102 w 1138"/>
                  <a:gd name="T9" fmla="*/ 0 h 32"/>
                  <a:gd name="T10" fmla="*/ 1120 w 1138"/>
                  <a:gd name="T11" fmla="*/ 15 h 32"/>
                  <a:gd name="T12" fmla="*/ 1138 w 1138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8" h="32">
                    <a:moveTo>
                      <a:pt x="1138" y="32"/>
                    </a:moveTo>
                    <a:lnTo>
                      <a:pt x="0" y="32"/>
                    </a:lnTo>
                    <a:lnTo>
                      <a:pt x="19" y="15"/>
                    </a:lnTo>
                    <a:lnTo>
                      <a:pt x="37" y="0"/>
                    </a:lnTo>
                    <a:lnTo>
                      <a:pt x="1102" y="0"/>
                    </a:lnTo>
                    <a:lnTo>
                      <a:pt x="1120" y="15"/>
                    </a:lnTo>
                    <a:lnTo>
                      <a:pt x="1138" y="32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2" name="ïṣļïḓe">
                <a:extLst>
                  <a:ext uri="{FF2B5EF4-FFF2-40B4-BE49-F238E27FC236}">
                    <a16:creationId xmlns:a16="http://schemas.microsoft.com/office/drawing/2014/main" id="{81967764-D1EA-4399-9EF1-F8D73D287256}"/>
                  </a:ext>
                </a:extLst>
              </p:cNvPr>
              <p:cNvSpPr/>
              <p:nvPr/>
            </p:nvSpPr>
            <p:spPr bwMode="auto">
              <a:xfrm>
                <a:off x="1804" y="1907"/>
                <a:ext cx="234" cy="9"/>
              </a:xfrm>
              <a:custGeom>
                <a:avLst/>
                <a:gdLst>
                  <a:gd name="T0" fmla="*/ 1171 w 1171"/>
                  <a:gd name="T1" fmla="*/ 47 h 47"/>
                  <a:gd name="T2" fmla="*/ 0 w 1171"/>
                  <a:gd name="T3" fmla="*/ 47 h 47"/>
                  <a:gd name="T4" fmla="*/ 26 w 1171"/>
                  <a:gd name="T5" fmla="*/ 22 h 47"/>
                  <a:gd name="T6" fmla="*/ 53 w 1171"/>
                  <a:gd name="T7" fmla="*/ 0 h 47"/>
                  <a:gd name="T8" fmla="*/ 1118 w 1171"/>
                  <a:gd name="T9" fmla="*/ 0 h 47"/>
                  <a:gd name="T10" fmla="*/ 1145 w 1171"/>
                  <a:gd name="T11" fmla="*/ 22 h 47"/>
                  <a:gd name="T12" fmla="*/ 1171 w 117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47">
                    <a:moveTo>
                      <a:pt x="1171" y="47"/>
                    </a:moveTo>
                    <a:lnTo>
                      <a:pt x="0" y="47"/>
                    </a:lnTo>
                    <a:lnTo>
                      <a:pt x="26" y="22"/>
                    </a:lnTo>
                    <a:lnTo>
                      <a:pt x="53" y="0"/>
                    </a:lnTo>
                    <a:lnTo>
                      <a:pt x="1118" y="0"/>
                    </a:lnTo>
                    <a:lnTo>
                      <a:pt x="1145" y="22"/>
                    </a:lnTo>
                    <a:lnTo>
                      <a:pt x="1171" y="47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3" name="íṡḻïdé">
                <a:extLst>
                  <a:ext uri="{FF2B5EF4-FFF2-40B4-BE49-F238E27FC236}">
                    <a16:creationId xmlns:a16="http://schemas.microsoft.com/office/drawing/2014/main" id="{9EFB54B5-C47D-43BF-A2EA-B81B3D51E689}"/>
                  </a:ext>
                </a:extLst>
              </p:cNvPr>
              <p:cNvSpPr/>
              <p:nvPr/>
            </p:nvSpPr>
            <p:spPr bwMode="auto">
              <a:xfrm>
                <a:off x="1801" y="1907"/>
                <a:ext cx="240" cy="12"/>
              </a:xfrm>
              <a:custGeom>
                <a:avLst/>
                <a:gdLst>
                  <a:gd name="T0" fmla="*/ 1203 w 1203"/>
                  <a:gd name="T1" fmla="*/ 63 h 63"/>
                  <a:gd name="T2" fmla="*/ 0 w 1203"/>
                  <a:gd name="T3" fmla="*/ 63 h 63"/>
                  <a:gd name="T4" fmla="*/ 33 w 1203"/>
                  <a:gd name="T5" fmla="*/ 30 h 63"/>
                  <a:gd name="T6" fmla="*/ 69 w 1203"/>
                  <a:gd name="T7" fmla="*/ 0 h 63"/>
                  <a:gd name="T8" fmla="*/ 1134 w 1203"/>
                  <a:gd name="T9" fmla="*/ 0 h 63"/>
                  <a:gd name="T10" fmla="*/ 1170 w 1203"/>
                  <a:gd name="T11" fmla="*/ 30 h 63"/>
                  <a:gd name="T12" fmla="*/ 1203 w 120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63">
                    <a:moveTo>
                      <a:pt x="1203" y="63"/>
                    </a:moveTo>
                    <a:lnTo>
                      <a:pt x="0" y="63"/>
                    </a:lnTo>
                    <a:lnTo>
                      <a:pt x="33" y="30"/>
                    </a:lnTo>
                    <a:lnTo>
                      <a:pt x="69" y="0"/>
                    </a:lnTo>
                    <a:lnTo>
                      <a:pt x="1134" y="0"/>
                    </a:lnTo>
                    <a:lnTo>
                      <a:pt x="1170" y="30"/>
                    </a:lnTo>
                    <a:lnTo>
                      <a:pt x="1203" y="63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4" name="íslidè">
                <a:extLst>
                  <a:ext uri="{FF2B5EF4-FFF2-40B4-BE49-F238E27FC236}">
                    <a16:creationId xmlns:a16="http://schemas.microsoft.com/office/drawing/2014/main" id="{C177C21D-7287-4F5B-841C-50AA0530ECD2}"/>
                  </a:ext>
                </a:extLst>
              </p:cNvPr>
              <p:cNvSpPr/>
              <p:nvPr/>
            </p:nvSpPr>
            <p:spPr bwMode="auto">
              <a:xfrm>
                <a:off x="1798" y="1907"/>
                <a:ext cx="246" cy="16"/>
              </a:xfrm>
              <a:custGeom>
                <a:avLst/>
                <a:gdLst>
                  <a:gd name="T0" fmla="*/ 1233 w 1233"/>
                  <a:gd name="T1" fmla="*/ 78 h 79"/>
                  <a:gd name="T2" fmla="*/ 0 w 1233"/>
                  <a:gd name="T3" fmla="*/ 79 h 79"/>
                  <a:gd name="T4" fmla="*/ 40 w 1233"/>
                  <a:gd name="T5" fmla="*/ 37 h 79"/>
                  <a:gd name="T6" fmla="*/ 84 w 1233"/>
                  <a:gd name="T7" fmla="*/ 0 h 79"/>
                  <a:gd name="T8" fmla="*/ 1149 w 1233"/>
                  <a:gd name="T9" fmla="*/ 0 h 79"/>
                  <a:gd name="T10" fmla="*/ 1193 w 1233"/>
                  <a:gd name="T11" fmla="*/ 37 h 79"/>
                  <a:gd name="T12" fmla="*/ 1233 w 1233"/>
                  <a:gd name="T13" fmla="*/ 78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79">
                    <a:moveTo>
                      <a:pt x="1233" y="78"/>
                    </a:moveTo>
                    <a:lnTo>
                      <a:pt x="0" y="79"/>
                    </a:lnTo>
                    <a:lnTo>
                      <a:pt x="40" y="37"/>
                    </a:lnTo>
                    <a:lnTo>
                      <a:pt x="84" y="0"/>
                    </a:lnTo>
                    <a:lnTo>
                      <a:pt x="1149" y="0"/>
                    </a:lnTo>
                    <a:lnTo>
                      <a:pt x="1193" y="37"/>
                    </a:lnTo>
                    <a:lnTo>
                      <a:pt x="1233" y="78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5" name="iŝḻîḓe">
                <a:extLst>
                  <a:ext uri="{FF2B5EF4-FFF2-40B4-BE49-F238E27FC236}">
                    <a16:creationId xmlns:a16="http://schemas.microsoft.com/office/drawing/2014/main" id="{FACCACB5-057C-4D1E-A2D4-F3BEB5E4B3D2}"/>
                  </a:ext>
                </a:extLst>
              </p:cNvPr>
              <p:cNvSpPr/>
              <p:nvPr/>
            </p:nvSpPr>
            <p:spPr bwMode="auto">
              <a:xfrm>
                <a:off x="1795" y="1907"/>
                <a:ext cx="252" cy="19"/>
              </a:xfrm>
              <a:custGeom>
                <a:avLst/>
                <a:gdLst>
                  <a:gd name="T0" fmla="*/ 1262 w 1262"/>
                  <a:gd name="T1" fmla="*/ 94 h 94"/>
                  <a:gd name="T2" fmla="*/ 0 w 1262"/>
                  <a:gd name="T3" fmla="*/ 94 h 94"/>
                  <a:gd name="T4" fmla="*/ 22 w 1262"/>
                  <a:gd name="T5" fmla="*/ 69 h 94"/>
                  <a:gd name="T6" fmla="*/ 72 w 1262"/>
                  <a:gd name="T7" fmla="*/ 21 h 94"/>
                  <a:gd name="T8" fmla="*/ 98 w 1262"/>
                  <a:gd name="T9" fmla="*/ 0 h 94"/>
                  <a:gd name="T10" fmla="*/ 1163 w 1262"/>
                  <a:gd name="T11" fmla="*/ 0 h 94"/>
                  <a:gd name="T12" fmla="*/ 1189 w 1262"/>
                  <a:gd name="T13" fmla="*/ 21 h 94"/>
                  <a:gd name="T14" fmla="*/ 1239 w 1262"/>
                  <a:gd name="T15" fmla="*/ 69 h 94"/>
                  <a:gd name="T16" fmla="*/ 1262 w 1262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2" h="94">
                    <a:moveTo>
                      <a:pt x="1262" y="94"/>
                    </a:moveTo>
                    <a:lnTo>
                      <a:pt x="0" y="94"/>
                    </a:lnTo>
                    <a:lnTo>
                      <a:pt x="22" y="69"/>
                    </a:lnTo>
                    <a:lnTo>
                      <a:pt x="72" y="21"/>
                    </a:lnTo>
                    <a:lnTo>
                      <a:pt x="98" y="0"/>
                    </a:lnTo>
                    <a:lnTo>
                      <a:pt x="1163" y="0"/>
                    </a:lnTo>
                    <a:lnTo>
                      <a:pt x="1189" y="21"/>
                    </a:lnTo>
                    <a:lnTo>
                      <a:pt x="1239" y="69"/>
                    </a:lnTo>
                    <a:lnTo>
                      <a:pt x="1262" y="94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6" name="í$liḍè">
                <a:extLst>
                  <a:ext uri="{FF2B5EF4-FFF2-40B4-BE49-F238E27FC236}">
                    <a16:creationId xmlns:a16="http://schemas.microsoft.com/office/drawing/2014/main" id="{105CC8A5-797D-4058-9AFE-B0EE854BFA1D}"/>
                  </a:ext>
                </a:extLst>
              </p:cNvPr>
              <p:cNvSpPr/>
              <p:nvPr/>
            </p:nvSpPr>
            <p:spPr bwMode="auto">
              <a:xfrm>
                <a:off x="1792" y="1907"/>
                <a:ext cx="258" cy="22"/>
              </a:xfrm>
              <a:custGeom>
                <a:avLst/>
                <a:gdLst>
                  <a:gd name="T0" fmla="*/ 1289 w 1289"/>
                  <a:gd name="T1" fmla="*/ 110 h 110"/>
                  <a:gd name="T2" fmla="*/ 0 w 1289"/>
                  <a:gd name="T3" fmla="*/ 110 h 110"/>
                  <a:gd name="T4" fmla="*/ 26 w 1289"/>
                  <a:gd name="T5" fmla="*/ 80 h 110"/>
                  <a:gd name="T6" fmla="*/ 82 w 1289"/>
                  <a:gd name="T7" fmla="*/ 26 h 110"/>
                  <a:gd name="T8" fmla="*/ 112 w 1289"/>
                  <a:gd name="T9" fmla="*/ 0 h 110"/>
                  <a:gd name="T10" fmla="*/ 1177 w 1289"/>
                  <a:gd name="T11" fmla="*/ 0 h 110"/>
                  <a:gd name="T12" fmla="*/ 1207 w 1289"/>
                  <a:gd name="T13" fmla="*/ 26 h 110"/>
                  <a:gd name="T14" fmla="*/ 1263 w 1289"/>
                  <a:gd name="T15" fmla="*/ 80 h 110"/>
                  <a:gd name="T16" fmla="*/ 1289 w 1289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9" h="110">
                    <a:moveTo>
                      <a:pt x="1289" y="110"/>
                    </a:moveTo>
                    <a:lnTo>
                      <a:pt x="0" y="110"/>
                    </a:lnTo>
                    <a:lnTo>
                      <a:pt x="26" y="80"/>
                    </a:lnTo>
                    <a:lnTo>
                      <a:pt x="82" y="26"/>
                    </a:lnTo>
                    <a:lnTo>
                      <a:pt x="112" y="0"/>
                    </a:lnTo>
                    <a:lnTo>
                      <a:pt x="1177" y="0"/>
                    </a:lnTo>
                    <a:lnTo>
                      <a:pt x="1207" y="26"/>
                    </a:lnTo>
                    <a:lnTo>
                      <a:pt x="1263" y="80"/>
                    </a:lnTo>
                    <a:lnTo>
                      <a:pt x="1289" y="110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7" name="íṩḻîḍè">
                <a:extLst>
                  <a:ext uri="{FF2B5EF4-FFF2-40B4-BE49-F238E27FC236}">
                    <a16:creationId xmlns:a16="http://schemas.microsoft.com/office/drawing/2014/main" id="{816171D6-8BE3-4214-A778-0735B3B0BA4E}"/>
                  </a:ext>
                </a:extLst>
              </p:cNvPr>
              <p:cNvSpPr/>
              <p:nvPr/>
            </p:nvSpPr>
            <p:spPr bwMode="auto">
              <a:xfrm>
                <a:off x="1790" y="1907"/>
                <a:ext cx="263" cy="25"/>
              </a:xfrm>
              <a:custGeom>
                <a:avLst/>
                <a:gdLst>
                  <a:gd name="T0" fmla="*/ 1315 w 1315"/>
                  <a:gd name="T1" fmla="*/ 125 h 125"/>
                  <a:gd name="T2" fmla="*/ 415 w 1315"/>
                  <a:gd name="T3" fmla="*/ 125 h 125"/>
                  <a:gd name="T4" fmla="*/ 366 w 1315"/>
                  <a:gd name="T5" fmla="*/ 125 h 125"/>
                  <a:gd name="T6" fmla="*/ 0 w 1315"/>
                  <a:gd name="T7" fmla="*/ 125 h 125"/>
                  <a:gd name="T8" fmla="*/ 29 w 1315"/>
                  <a:gd name="T9" fmla="*/ 91 h 125"/>
                  <a:gd name="T10" fmla="*/ 91 w 1315"/>
                  <a:gd name="T11" fmla="*/ 29 h 125"/>
                  <a:gd name="T12" fmla="*/ 125 w 1315"/>
                  <a:gd name="T13" fmla="*/ 0 h 125"/>
                  <a:gd name="T14" fmla="*/ 1190 w 1315"/>
                  <a:gd name="T15" fmla="*/ 0 h 125"/>
                  <a:gd name="T16" fmla="*/ 1224 w 1315"/>
                  <a:gd name="T17" fmla="*/ 29 h 125"/>
                  <a:gd name="T18" fmla="*/ 1286 w 1315"/>
                  <a:gd name="T19" fmla="*/ 91 h 125"/>
                  <a:gd name="T20" fmla="*/ 1315 w 1315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15" h="125">
                    <a:moveTo>
                      <a:pt x="1315" y="125"/>
                    </a:moveTo>
                    <a:lnTo>
                      <a:pt x="415" y="125"/>
                    </a:lnTo>
                    <a:lnTo>
                      <a:pt x="366" y="125"/>
                    </a:lnTo>
                    <a:lnTo>
                      <a:pt x="0" y="125"/>
                    </a:lnTo>
                    <a:lnTo>
                      <a:pt x="29" y="91"/>
                    </a:lnTo>
                    <a:lnTo>
                      <a:pt x="91" y="29"/>
                    </a:lnTo>
                    <a:lnTo>
                      <a:pt x="125" y="0"/>
                    </a:lnTo>
                    <a:lnTo>
                      <a:pt x="1190" y="0"/>
                    </a:lnTo>
                    <a:lnTo>
                      <a:pt x="1224" y="29"/>
                    </a:lnTo>
                    <a:lnTo>
                      <a:pt x="1286" y="91"/>
                    </a:lnTo>
                    <a:lnTo>
                      <a:pt x="1315" y="125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8" name="î$ļídè">
                <a:extLst>
                  <a:ext uri="{FF2B5EF4-FFF2-40B4-BE49-F238E27FC236}">
                    <a16:creationId xmlns:a16="http://schemas.microsoft.com/office/drawing/2014/main" id="{4CA3AE64-9F33-4148-B212-7633CF4289E3}"/>
                  </a:ext>
                </a:extLst>
              </p:cNvPr>
              <p:cNvSpPr/>
              <p:nvPr/>
            </p:nvSpPr>
            <p:spPr bwMode="auto">
              <a:xfrm>
                <a:off x="1790" y="1910"/>
                <a:ext cx="263" cy="22"/>
              </a:xfrm>
              <a:custGeom>
                <a:avLst/>
                <a:gdLst>
                  <a:gd name="T0" fmla="*/ 107 w 1315"/>
                  <a:gd name="T1" fmla="*/ 0 h 110"/>
                  <a:gd name="T2" fmla="*/ 1208 w 1315"/>
                  <a:gd name="T3" fmla="*/ 0 h 110"/>
                  <a:gd name="T4" fmla="*/ 1237 w 1315"/>
                  <a:gd name="T5" fmla="*/ 26 h 110"/>
                  <a:gd name="T6" fmla="*/ 1291 w 1315"/>
                  <a:gd name="T7" fmla="*/ 81 h 110"/>
                  <a:gd name="T8" fmla="*/ 1315 w 1315"/>
                  <a:gd name="T9" fmla="*/ 110 h 110"/>
                  <a:gd name="T10" fmla="*/ 0 w 1315"/>
                  <a:gd name="T11" fmla="*/ 110 h 110"/>
                  <a:gd name="T12" fmla="*/ 24 w 1315"/>
                  <a:gd name="T13" fmla="*/ 81 h 110"/>
                  <a:gd name="T14" fmla="*/ 78 w 1315"/>
                  <a:gd name="T15" fmla="*/ 26 h 110"/>
                  <a:gd name="T16" fmla="*/ 107 w 131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5" h="110">
                    <a:moveTo>
                      <a:pt x="107" y="0"/>
                    </a:moveTo>
                    <a:lnTo>
                      <a:pt x="1208" y="0"/>
                    </a:lnTo>
                    <a:lnTo>
                      <a:pt x="1237" y="26"/>
                    </a:lnTo>
                    <a:lnTo>
                      <a:pt x="1291" y="81"/>
                    </a:lnTo>
                    <a:lnTo>
                      <a:pt x="1315" y="110"/>
                    </a:lnTo>
                    <a:lnTo>
                      <a:pt x="0" y="110"/>
                    </a:lnTo>
                    <a:lnTo>
                      <a:pt x="24" y="81"/>
                    </a:lnTo>
                    <a:lnTo>
                      <a:pt x="78" y="26"/>
                    </a:lnTo>
                    <a:lnTo>
                      <a:pt x="107" y="0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39" name="iṩḻïḑé">
                <a:extLst>
                  <a:ext uri="{FF2B5EF4-FFF2-40B4-BE49-F238E27FC236}">
                    <a16:creationId xmlns:a16="http://schemas.microsoft.com/office/drawing/2014/main" id="{D0308262-C0FD-4BFA-BF45-BC401BCCB813}"/>
                  </a:ext>
                </a:extLst>
              </p:cNvPr>
              <p:cNvSpPr/>
              <p:nvPr/>
            </p:nvSpPr>
            <p:spPr bwMode="auto">
              <a:xfrm>
                <a:off x="1790" y="1913"/>
                <a:ext cx="263" cy="19"/>
              </a:xfrm>
              <a:custGeom>
                <a:avLst/>
                <a:gdLst>
                  <a:gd name="T0" fmla="*/ 89 w 1315"/>
                  <a:gd name="T1" fmla="*/ 0 h 93"/>
                  <a:gd name="T2" fmla="*/ 1226 w 1315"/>
                  <a:gd name="T3" fmla="*/ 0 h 93"/>
                  <a:gd name="T4" fmla="*/ 1249 w 1315"/>
                  <a:gd name="T5" fmla="*/ 21 h 93"/>
                  <a:gd name="T6" fmla="*/ 1295 w 1315"/>
                  <a:gd name="T7" fmla="*/ 69 h 93"/>
                  <a:gd name="T8" fmla="*/ 1315 w 1315"/>
                  <a:gd name="T9" fmla="*/ 93 h 93"/>
                  <a:gd name="T10" fmla="*/ 0 w 1315"/>
                  <a:gd name="T11" fmla="*/ 93 h 93"/>
                  <a:gd name="T12" fmla="*/ 20 w 1315"/>
                  <a:gd name="T13" fmla="*/ 69 h 93"/>
                  <a:gd name="T14" fmla="*/ 66 w 1315"/>
                  <a:gd name="T15" fmla="*/ 21 h 93"/>
                  <a:gd name="T16" fmla="*/ 89 w 1315"/>
                  <a:gd name="T1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5" h="93">
                    <a:moveTo>
                      <a:pt x="89" y="0"/>
                    </a:moveTo>
                    <a:lnTo>
                      <a:pt x="1226" y="0"/>
                    </a:lnTo>
                    <a:lnTo>
                      <a:pt x="1249" y="21"/>
                    </a:lnTo>
                    <a:lnTo>
                      <a:pt x="1295" y="69"/>
                    </a:lnTo>
                    <a:lnTo>
                      <a:pt x="1315" y="93"/>
                    </a:lnTo>
                    <a:lnTo>
                      <a:pt x="0" y="93"/>
                    </a:lnTo>
                    <a:lnTo>
                      <a:pt x="20" y="69"/>
                    </a:lnTo>
                    <a:lnTo>
                      <a:pt x="66" y="21"/>
                    </a:lnTo>
                    <a:lnTo>
                      <a:pt x="89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0" name="ïšlíḓè">
                <a:extLst>
                  <a:ext uri="{FF2B5EF4-FFF2-40B4-BE49-F238E27FC236}">
                    <a16:creationId xmlns:a16="http://schemas.microsoft.com/office/drawing/2014/main" id="{8933CADE-CC63-469E-8E17-FD400A46A4A7}"/>
                  </a:ext>
                </a:extLst>
              </p:cNvPr>
              <p:cNvSpPr/>
              <p:nvPr/>
            </p:nvSpPr>
            <p:spPr bwMode="auto">
              <a:xfrm>
                <a:off x="1790" y="1916"/>
                <a:ext cx="263" cy="16"/>
              </a:xfrm>
              <a:custGeom>
                <a:avLst/>
                <a:gdLst>
                  <a:gd name="T0" fmla="*/ 72 w 1315"/>
                  <a:gd name="T1" fmla="*/ 0 h 78"/>
                  <a:gd name="T2" fmla="*/ 1243 w 1315"/>
                  <a:gd name="T3" fmla="*/ 0 h 78"/>
                  <a:gd name="T4" fmla="*/ 1280 w 1315"/>
                  <a:gd name="T5" fmla="*/ 38 h 78"/>
                  <a:gd name="T6" fmla="*/ 1315 w 1315"/>
                  <a:gd name="T7" fmla="*/ 78 h 78"/>
                  <a:gd name="T8" fmla="*/ 0 w 1315"/>
                  <a:gd name="T9" fmla="*/ 78 h 78"/>
                  <a:gd name="T10" fmla="*/ 35 w 1315"/>
                  <a:gd name="T11" fmla="*/ 38 h 78"/>
                  <a:gd name="T12" fmla="*/ 72 w 131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78">
                    <a:moveTo>
                      <a:pt x="72" y="0"/>
                    </a:moveTo>
                    <a:lnTo>
                      <a:pt x="1243" y="0"/>
                    </a:lnTo>
                    <a:lnTo>
                      <a:pt x="1280" y="38"/>
                    </a:lnTo>
                    <a:lnTo>
                      <a:pt x="1315" y="78"/>
                    </a:lnTo>
                    <a:lnTo>
                      <a:pt x="0" y="78"/>
                    </a:lnTo>
                    <a:lnTo>
                      <a:pt x="35" y="38"/>
                    </a:lnTo>
                    <a:lnTo>
                      <a:pt x="72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1" name="iṡḷíḍé">
                <a:extLst>
                  <a:ext uri="{FF2B5EF4-FFF2-40B4-BE49-F238E27FC236}">
                    <a16:creationId xmlns:a16="http://schemas.microsoft.com/office/drawing/2014/main" id="{39F51483-D2C1-4059-9187-26DF9C885CD4}"/>
                  </a:ext>
                </a:extLst>
              </p:cNvPr>
              <p:cNvSpPr/>
              <p:nvPr/>
            </p:nvSpPr>
            <p:spPr bwMode="auto">
              <a:xfrm>
                <a:off x="1790" y="1919"/>
                <a:ext cx="263" cy="13"/>
              </a:xfrm>
              <a:custGeom>
                <a:avLst/>
                <a:gdLst>
                  <a:gd name="T0" fmla="*/ 56 w 1315"/>
                  <a:gd name="T1" fmla="*/ 0 h 62"/>
                  <a:gd name="T2" fmla="*/ 1259 w 1315"/>
                  <a:gd name="T3" fmla="*/ 0 h 62"/>
                  <a:gd name="T4" fmla="*/ 1289 w 1315"/>
                  <a:gd name="T5" fmla="*/ 30 h 62"/>
                  <a:gd name="T6" fmla="*/ 1315 w 1315"/>
                  <a:gd name="T7" fmla="*/ 62 h 62"/>
                  <a:gd name="T8" fmla="*/ 0 w 1315"/>
                  <a:gd name="T9" fmla="*/ 62 h 62"/>
                  <a:gd name="T10" fmla="*/ 27 w 1315"/>
                  <a:gd name="T11" fmla="*/ 30 h 62"/>
                  <a:gd name="T12" fmla="*/ 56 w 1315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62">
                    <a:moveTo>
                      <a:pt x="56" y="0"/>
                    </a:moveTo>
                    <a:lnTo>
                      <a:pt x="1259" y="0"/>
                    </a:lnTo>
                    <a:lnTo>
                      <a:pt x="1289" y="30"/>
                    </a:lnTo>
                    <a:lnTo>
                      <a:pt x="1315" y="62"/>
                    </a:lnTo>
                    <a:lnTo>
                      <a:pt x="0" y="62"/>
                    </a:lnTo>
                    <a:lnTo>
                      <a:pt x="27" y="30"/>
                    </a:lnTo>
                    <a:lnTo>
                      <a:pt x="56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2" name="ï$ḻíḑé">
                <a:extLst>
                  <a:ext uri="{FF2B5EF4-FFF2-40B4-BE49-F238E27FC236}">
                    <a16:creationId xmlns:a16="http://schemas.microsoft.com/office/drawing/2014/main" id="{03FA889D-F12D-4E70-90C6-3A5BA06AABFC}"/>
                  </a:ext>
                </a:extLst>
              </p:cNvPr>
              <p:cNvSpPr/>
              <p:nvPr/>
            </p:nvSpPr>
            <p:spPr bwMode="auto">
              <a:xfrm>
                <a:off x="1790" y="1922"/>
                <a:ext cx="263" cy="10"/>
              </a:xfrm>
              <a:custGeom>
                <a:avLst/>
                <a:gdLst>
                  <a:gd name="T0" fmla="*/ 41 w 1315"/>
                  <a:gd name="T1" fmla="*/ 0 h 47"/>
                  <a:gd name="T2" fmla="*/ 1274 w 1315"/>
                  <a:gd name="T3" fmla="*/ 0 h 47"/>
                  <a:gd name="T4" fmla="*/ 1296 w 1315"/>
                  <a:gd name="T5" fmla="*/ 24 h 47"/>
                  <a:gd name="T6" fmla="*/ 1315 w 1315"/>
                  <a:gd name="T7" fmla="*/ 47 h 47"/>
                  <a:gd name="T8" fmla="*/ 0 w 1315"/>
                  <a:gd name="T9" fmla="*/ 47 h 47"/>
                  <a:gd name="T10" fmla="*/ 19 w 1315"/>
                  <a:gd name="T11" fmla="*/ 24 h 47"/>
                  <a:gd name="T12" fmla="*/ 41 w 131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47">
                    <a:moveTo>
                      <a:pt x="41" y="0"/>
                    </a:moveTo>
                    <a:lnTo>
                      <a:pt x="1274" y="0"/>
                    </a:lnTo>
                    <a:lnTo>
                      <a:pt x="1296" y="24"/>
                    </a:lnTo>
                    <a:lnTo>
                      <a:pt x="1315" y="47"/>
                    </a:lnTo>
                    <a:lnTo>
                      <a:pt x="0" y="47"/>
                    </a:lnTo>
                    <a:lnTo>
                      <a:pt x="19" y="24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3" name="îšḷïḍê">
                <a:extLst>
                  <a:ext uri="{FF2B5EF4-FFF2-40B4-BE49-F238E27FC236}">
                    <a16:creationId xmlns:a16="http://schemas.microsoft.com/office/drawing/2014/main" id="{C296AB16-87DE-4D5E-AD98-C24F1D9F66DE}"/>
                  </a:ext>
                </a:extLst>
              </p:cNvPr>
              <p:cNvSpPr/>
              <p:nvPr/>
            </p:nvSpPr>
            <p:spPr bwMode="auto">
              <a:xfrm>
                <a:off x="1790" y="1926"/>
                <a:ext cx="263" cy="6"/>
              </a:xfrm>
              <a:custGeom>
                <a:avLst/>
                <a:gdLst>
                  <a:gd name="T0" fmla="*/ 27 w 1315"/>
                  <a:gd name="T1" fmla="*/ 0 h 31"/>
                  <a:gd name="T2" fmla="*/ 1289 w 1315"/>
                  <a:gd name="T3" fmla="*/ 0 h 31"/>
                  <a:gd name="T4" fmla="*/ 1302 w 1315"/>
                  <a:gd name="T5" fmla="*/ 16 h 31"/>
                  <a:gd name="T6" fmla="*/ 1315 w 1315"/>
                  <a:gd name="T7" fmla="*/ 31 h 31"/>
                  <a:gd name="T8" fmla="*/ 0 w 1315"/>
                  <a:gd name="T9" fmla="*/ 31 h 31"/>
                  <a:gd name="T10" fmla="*/ 13 w 1315"/>
                  <a:gd name="T11" fmla="*/ 16 h 31"/>
                  <a:gd name="T12" fmla="*/ 27 w 131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31">
                    <a:moveTo>
                      <a:pt x="27" y="0"/>
                    </a:moveTo>
                    <a:lnTo>
                      <a:pt x="1289" y="0"/>
                    </a:lnTo>
                    <a:lnTo>
                      <a:pt x="1302" y="16"/>
                    </a:lnTo>
                    <a:lnTo>
                      <a:pt x="1315" y="31"/>
                    </a:lnTo>
                    <a:lnTo>
                      <a:pt x="0" y="31"/>
                    </a:lnTo>
                    <a:lnTo>
                      <a:pt x="13" y="16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4" name="ïşļíḍè">
                <a:extLst>
                  <a:ext uri="{FF2B5EF4-FFF2-40B4-BE49-F238E27FC236}">
                    <a16:creationId xmlns:a16="http://schemas.microsoft.com/office/drawing/2014/main" id="{E7B437FB-1263-4C87-9B3A-048F4BCC34CF}"/>
                  </a:ext>
                </a:extLst>
              </p:cNvPr>
              <p:cNvSpPr/>
              <p:nvPr/>
            </p:nvSpPr>
            <p:spPr bwMode="auto">
              <a:xfrm>
                <a:off x="1790" y="1929"/>
                <a:ext cx="263" cy="3"/>
              </a:xfrm>
              <a:custGeom>
                <a:avLst/>
                <a:gdLst>
                  <a:gd name="T0" fmla="*/ 13 w 1315"/>
                  <a:gd name="T1" fmla="*/ 0 h 15"/>
                  <a:gd name="T2" fmla="*/ 1302 w 1315"/>
                  <a:gd name="T3" fmla="*/ 0 h 15"/>
                  <a:gd name="T4" fmla="*/ 1309 w 1315"/>
                  <a:gd name="T5" fmla="*/ 7 h 15"/>
                  <a:gd name="T6" fmla="*/ 1315 w 1315"/>
                  <a:gd name="T7" fmla="*/ 15 h 15"/>
                  <a:gd name="T8" fmla="*/ 0 w 1315"/>
                  <a:gd name="T9" fmla="*/ 15 h 15"/>
                  <a:gd name="T10" fmla="*/ 6 w 1315"/>
                  <a:gd name="T11" fmla="*/ 7 h 15"/>
                  <a:gd name="T12" fmla="*/ 13 w 131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15">
                    <a:moveTo>
                      <a:pt x="13" y="0"/>
                    </a:moveTo>
                    <a:lnTo>
                      <a:pt x="1302" y="0"/>
                    </a:lnTo>
                    <a:lnTo>
                      <a:pt x="1309" y="7"/>
                    </a:lnTo>
                    <a:lnTo>
                      <a:pt x="1315" y="15"/>
                    </a:lnTo>
                    <a:lnTo>
                      <a:pt x="0" y="15"/>
                    </a:lnTo>
                    <a:lnTo>
                      <a:pt x="6" y="7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5" name="íṥļîḋè">
                <a:extLst>
                  <a:ext uri="{FF2B5EF4-FFF2-40B4-BE49-F238E27FC236}">
                    <a16:creationId xmlns:a16="http://schemas.microsoft.com/office/drawing/2014/main" id="{C082F91B-4C71-4383-9C61-6A5D3D8ED1E3}"/>
                  </a:ext>
                </a:extLst>
              </p:cNvPr>
              <p:cNvSpPr/>
              <p:nvPr/>
            </p:nvSpPr>
            <p:spPr bwMode="auto">
              <a:xfrm>
                <a:off x="1790" y="1932"/>
                <a:ext cx="263" cy="1"/>
              </a:xfrm>
              <a:prstGeom prst="rect">
                <a:avLst/>
              </a:pr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6" name="işḷîḋe">
                <a:extLst>
                  <a:ext uri="{FF2B5EF4-FFF2-40B4-BE49-F238E27FC236}">
                    <a16:creationId xmlns:a16="http://schemas.microsoft.com/office/drawing/2014/main" id="{8B5DBADE-B49D-4ECB-97E1-A78D721F050E}"/>
                  </a:ext>
                </a:extLst>
              </p:cNvPr>
              <p:cNvSpPr/>
              <p:nvPr/>
            </p:nvSpPr>
            <p:spPr bwMode="auto">
              <a:xfrm>
                <a:off x="1811" y="1910"/>
                <a:ext cx="220" cy="1"/>
              </a:xfrm>
              <a:prstGeom prst="rect">
                <a:avLst/>
              </a:prstGeom>
              <a:solidFill>
                <a:srgbClr val="951E2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7" name="îṡḷiḍê">
                <a:extLst>
                  <a:ext uri="{FF2B5EF4-FFF2-40B4-BE49-F238E27FC236}">
                    <a16:creationId xmlns:a16="http://schemas.microsoft.com/office/drawing/2014/main" id="{C6046A3F-06B3-49B8-8690-0EDBC63CFA39}"/>
                  </a:ext>
                </a:extLst>
              </p:cNvPr>
              <p:cNvSpPr/>
              <p:nvPr/>
            </p:nvSpPr>
            <p:spPr bwMode="auto">
              <a:xfrm>
                <a:off x="1807" y="1910"/>
                <a:ext cx="228" cy="3"/>
              </a:xfrm>
              <a:custGeom>
                <a:avLst/>
                <a:gdLst>
                  <a:gd name="T0" fmla="*/ 1139 w 1139"/>
                  <a:gd name="T1" fmla="*/ 17 h 17"/>
                  <a:gd name="T2" fmla="*/ 0 w 1139"/>
                  <a:gd name="T3" fmla="*/ 17 h 17"/>
                  <a:gd name="T4" fmla="*/ 9 w 1139"/>
                  <a:gd name="T5" fmla="*/ 8 h 17"/>
                  <a:gd name="T6" fmla="*/ 19 w 1139"/>
                  <a:gd name="T7" fmla="*/ 0 h 17"/>
                  <a:gd name="T8" fmla="*/ 1120 w 1139"/>
                  <a:gd name="T9" fmla="*/ 0 h 17"/>
                  <a:gd name="T10" fmla="*/ 1130 w 1139"/>
                  <a:gd name="T11" fmla="*/ 8 h 17"/>
                  <a:gd name="T12" fmla="*/ 1139 w 113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39" h="17">
                    <a:moveTo>
                      <a:pt x="1139" y="17"/>
                    </a:moveTo>
                    <a:lnTo>
                      <a:pt x="0" y="17"/>
                    </a:lnTo>
                    <a:lnTo>
                      <a:pt x="9" y="8"/>
                    </a:lnTo>
                    <a:lnTo>
                      <a:pt x="19" y="0"/>
                    </a:lnTo>
                    <a:lnTo>
                      <a:pt x="1120" y="0"/>
                    </a:lnTo>
                    <a:lnTo>
                      <a:pt x="1130" y="8"/>
                    </a:lnTo>
                    <a:lnTo>
                      <a:pt x="1139" y="17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8" name="íṧḷiḋé">
                <a:extLst>
                  <a:ext uri="{FF2B5EF4-FFF2-40B4-BE49-F238E27FC236}">
                    <a16:creationId xmlns:a16="http://schemas.microsoft.com/office/drawing/2014/main" id="{80B765BA-FED3-4C61-B55F-17333B2497D4}"/>
                  </a:ext>
                </a:extLst>
              </p:cNvPr>
              <p:cNvSpPr/>
              <p:nvPr/>
            </p:nvSpPr>
            <p:spPr bwMode="auto">
              <a:xfrm>
                <a:off x="1804" y="1910"/>
                <a:ext cx="234" cy="6"/>
              </a:xfrm>
              <a:custGeom>
                <a:avLst/>
                <a:gdLst>
                  <a:gd name="T0" fmla="*/ 1171 w 1171"/>
                  <a:gd name="T1" fmla="*/ 32 h 32"/>
                  <a:gd name="T2" fmla="*/ 0 w 1171"/>
                  <a:gd name="T3" fmla="*/ 32 h 32"/>
                  <a:gd name="T4" fmla="*/ 17 w 1171"/>
                  <a:gd name="T5" fmla="*/ 16 h 32"/>
                  <a:gd name="T6" fmla="*/ 35 w 1171"/>
                  <a:gd name="T7" fmla="*/ 0 h 32"/>
                  <a:gd name="T8" fmla="*/ 1136 w 1171"/>
                  <a:gd name="T9" fmla="*/ 0 h 32"/>
                  <a:gd name="T10" fmla="*/ 1154 w 1171"/>
                  <a:gd name="T11" fmla="*/ 16 h 32"/>
                  <a:gd name="T12" fmla="*/ 1171 w 117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32">
                    <a:moveTo>
                      <a:pt x="1171" y="32"/>
                    </a:moveTo>
                    <a:lnTo>
                      <a:pt x="0" y="32"/>
                    </a:lnTo>
                    <a:lnTo>
                      <a:pt x="17" y="16"/>
                    </a:lnTo>
                    <a:lnTo>
                      <a:pt x="35" y="0"/>
                    </a:lnTo>
                    <a:lnTo>
                      <a:pt x="1136" y="0"/>
                    </a:lnTo>
                    <a:lnTo>
                      <a:pt x="1154" y="16"/>
                    </a:lnTo>
                    <a:lnTo>
                      <a:pt x="1171" y="32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49" name="ïSľíḑê">
                <a:extLst>
                  <a:ext uri="{FF2B5EF4-FFF2-40B4-BE49-F238E27FC236}">
                    <a16:creationId xmlns:a16="http://schemas.microsoft.com/office/drawing/2014/main" id="{53CFF7FC-52FE-4A4B-A231-A5F96744776E}"/>
                  </a:ext>
                </a:extLst>
              </p:cNvPr>
              <p:cNvSpPr/>
              <p:nvPr/>
            </p:nvSpPr>
            <p:spPr bwMode="auto">
              <a:xfrm>
                <a:off x="1801" y="1910"/>
                <a:ext cx="240" cy="9"/>
              </a:xfrm>
              <a:custGeom>
                <a:avLst/>
                <a:gdLst>
                  <a:gd name="T0" fmla="*/ 1203 w 1203"/>
                  <a:gd name="T1" fmla="*/ 48 h 48"/>
                  <a:gd name="T2" fmla="*/ 0 w 1203"/>
                  <a:gd name="T3" fmla="*/ 48 h 48"/>
                  <a:gd name="T4" fmla="*/ 25 w 1203"/>
                  <a:gd name="T5" fmla="*/ 24 h 48"/>
                  <a:gd name="T6" fmla="*/ 51 w 1203"/>
                  <a:gd name="T7" fmla="*/ 0 h 48"/>
                  <a:gd name="T8" fmla="*/ 1152 w 1203"/>
                  <a:gd name="T9" fmla="*/ 0 h 48"/>
                  <a:gd name="T10" fmla="*/ 1178 w 1203"/>
                  <a:gd name="T11" fmla="*/ 24 h 48"/>
                  <a:gd name="T12" fmla="*/ 1203 w 120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48">
                    <a:moveTo>
                      <a:pt x="1203" y="48"/>
                    </a:moveTo>
                    <a:lnTo>
                      <a:pt x="0" y="48"/>
                    </a:lnTo>
                    <a:lnTo>
                      <a:pt x="25" y="24"/>
                    </a:lnTo>
                    <a:lnTo>
                      <a:pt x="51" y="0"/>
                    </a:lnTo>
                    <a:lnTo>
                      <a:pt x="1152" y="0"/>
                    </a:lnTo>
                    <a:lnTo>
                      <a:pt x="1178" y="24"/>
                    </a:lnTo>
                    <a:lnTo>
                      <a:pt x="1203" y="48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0" name="ïṧḻíďê">
                <a:extLst>
                  <a:ext uri="{FF2B5EF4-FFF2-40B4-BE49-F238E27FC236}">
                    <a16:creationId xmlns:a16="http://schemas.microsoft.com/office/drawing/2014/main" id="{99AFD668-AB0C-4444-AAF0-E5D6C4866979}"/>
                  </a:ext>
                </a:extLst>
              </p:cNvPr>
              <p:cNvSpPr/>
              <p:nvPr/>
            </p:nvSpPr>
            <p:spPr bwMode="auto">
              <a:xfrm>
                <a:off x="1798" y="1910"/>
                <a:ext cx="246" cy="13"/>
              </a:xfrm>
              <a:custGeom>
                <a:avLst/>
                <a:gdLst>
                  <a:gd name="T0" fmla="*/ 1233 w 1233"/>
                  <a:gd name="T1" fmla="*/ 63 h 64"/>
                  <a:gd name="T2" fmla="*/ 0 w 1233"/>
                  <a:gd name="T3" fmla="*/ 64 h 64"/>
                  <a:gd name="T4" fmla="*/ 32 w 1233"/>
                  <a:gd name="T5" fmla="*/ 31 h 64"/>
                  <a:gd name="T6" fmla="*/ 66 w 1233"/>
                  <a:gd name="T7" fmla="*/ 0 h 64"/>
                  <a:gd name="T8" fmla="*/ 1167 w 1233"/>
                  <a:gd name="T9" fmla="*/ 0 h 64"/>
                  <a:gd name="T10" fmla="*/ 1201 w 1233"/>
                  <a:gd name="T11" fmla="*/ 31 h 64"/>
                  <a:gd name="T12" fmla="*/ 1233 w 1233"/>
                  <a:gd name="T13" fmla="*/ 63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64">
                    <a:moveTo>
                      <a:pt x="1233" y="63"/>
                    </a:moveTo>
                    <a:lnTo>
                      <a:pt x="0" y="64"/>
                    </a:lnTo>
                    <a:lnTo>
                      <a:pt x="32" y="31"/>
                    </a:lnTo>
                    <a:lnTo>
                      <a:pt x="66" y="0"/>
                    </a:lnTo>
                    <a:lnTo>
                      <a:pt x="1167" y="0"/>
                    </a:lnTo>
                    <a:lnTo>
                      <a:pt x="1201" y="31"/>
                    </a:lnTo>
                    <a:lnTo>
                      <a:pt x="1233" y="63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1" name="ïsḻíḋé">
                <a:extLst>
                  <a:ext uri="{FF2B5EF4-FFF2-40B4-BE49-F238E27FC236}">
                    <a16:creationId xmlns:a16="http://schemas.microsoft.com/office/drawing/2014/main" id="{E66C5D8E-A0BD-4389-B6CD-324652B4F407}"/>
                  </a:ext>
                </a:extLst>
              </p:cNvPr>
              <p:cNvSpPr/>
              <p:nvPr/>
            </p:nvSpPr>
            <p:spPr bwMode="auto">
              <a:xfrm>
                <a:off x="1795" y="1910"/>
                <a:ext cx="252" cy="16"/>
              </a:xfrm>
              <a:custGeom>
                <a:avLst/>
                <a:gdLst>
                  <a:gd name="T0" fmla="*/ 1262 w 1262"/>
                  <a:gd name="T1" fmla="*/ 79 h 79"/>
                  <a:gd name="T2" fmla="*/ 0 w 1262"/>
                  <a:gd name="T3" fmla="*/ 79 h 79"/>
                  <a:gd name="T4" fmla="*/ 38 w 1262"/>
                  <a:gd name="T5" fmla="*/ 38 h 79"/>
                  <a:gd name="T6" fmla="*/ 80 w 1262"/>
                  <a:gd name="T7" fmla="*/ 0 h 79"/>
                  <a:gd name="T8" fmla="*/ 1181 w 1262"/>
                  <a:gd name="T9" fmla="*/ 0 h 79"/>
                  <a:gd name="T10" fmla="*/ 1223 w 1262"/>
                  <a:gd name="T11" fmla="*/ 38 h 79"/>
                  <a:gd name="T12" fmla="*/ 1262 w 1262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79">
                    <a:moveTo>
                      <a:pt x="1262" y="79"/>
                    </a:moveTo>
                    <a:lnTo>
                      <a:pt x="0" y="79"/>
                    </a:lnTo>
                    <a:lnTo>
                      <a:pt x="38" y="38"/>
                    </a:lnTo>
                    <a:lnTo>
                      <a:pt x="80" y="0"/>
                    </a:lnTo>
                    <a:lnTo>
                      <a:pt x="1181" y="0"/>
                    </a:lnTo>
                    <a:lnTo>
                      <a:pt x="1223" y="38"/>
                    </a:lnTo>
                    <a:lnTo>
                      <a:pt x="1262" y="79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2" name="isļîḋe">
                <a:extLst>
                  <a:ext uri="{FF2B5EF4-FFF2-40B4-BE49-F238E27FC236}">
                    <a16:creationId xmlns:a16="http://schemas.microsoft.com/office/drawing/2014/main" id="{FD0CDEC4-1572-4FD6-B34B-A3364DCDF6F7}"/>
                  </a:ext>
                </a:extLst>
              </p:cNvPr>
              <p:cNvSpPr/>
              <p:nvPr/>
            </p:nvSpPr>
            <p:spPr bwMode="auto">
              <a:xfrm>
                <a:off x="1792" y="1910"/>
                <a:ext cx="258" cy="19"/>
              </a:xfrm>
              <a:custGeom>
                <a:avLst/>
                <a:gdLst>
                  <a:gd name="T0" fmla="*/ 1289 w 1289"/>
                  <a:gd name="T1" fmla="*/ 95 h 95"/>
                  <a:gd name="T2" fmla="*/ 0 w 1289"/>
                  <a:gd name="T3" fmla="*/ 95 h 95"/>
                  <a:gd name="T4" fmla="*/ 22 w 1289"/>
                  <a:gd name="T5" fmla="*/ 70 h 95"/>
                  <a:gd name="T6" fmla="*/ 69 w 1289"/>
                  <a:gd name="T7" fmla="*/ 23 h 95"/>
                  <a:gd name="T8" fmla="*/ 94 w 1289"/>
                  <a:gd name="T9" fmla="*/ 0 h 95"/>
                  <a:gd name="T10" fmla="*/ 1195 w 1289"/>
                  <a:gd name="T11" fmla="*/ 0 h 95"/>
                  <a:gd name="T12" fmla="*/ 1220 w 1289"/>
                  <a:gd name="T13" fmla="*/ 23 h 95"/>
                  <a:gd name="T14" fmla="*/ 1267 w 1289"/>
                  <a:gd name="T15" fmla="*/ 70 h 95"/>
                  <a:gd name="T16" fmla="*/ 1289 w 1289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9" h="95">
                    <a:moveTo>
                      <a:pt x="1289" y="95"/>
                    </a:moveTo>
                    <a:lnTo>
                      <a:pt x="0" y="95"/>
                    </a:lnTo>
                    <a:lnTo>
                      <a:pt x="22" y="70"/>
                    </a:lnTo>
                    <a:lnTo>
                      <a:pt x="69" y="23"/>
                    </a:lnTo>
                    <a:lnTo>
                      <a:pt x="94" y="0"/>
                    </a:lnTo>
                    <a:lnTo>
                      <a:pt x="1195" y="0"/>
                    </a:lnTo>
                    <a:lnTo>
                      <a:pt x="1220" y="23"/>
                    </a:lnTo>
                    <a:lnTo>
                      <a:pt x="1267" y="70"/>
                    </a:lnTo>
                    <a:lnTo>
                      <a:pt x="1289" y="95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3" name="ïṧľïdé">
                <a:extLst>
                  <a:ext uri="{FF2B5EF4-FFF2-40B4-BE49-F238E27FC236}">
                    <a16:creationId xmlns:a16="http://schemas.microsoft.com/office/drawing/2014/main" id="{0C917EA0-C52A-453A-9249-38406C3C2022}"/>
                  </a:ext>
                </a:extLst>
              </p:cNvPr>
              <p:cNvSpPr/>
              <p:nvPr/>
            </p:nvSpPr>
            <p:spPr bwMode="auto">
              <a:xfrm>
                <a:off x="1790" y="1910"/>
                <a:ext cx="263" cy="22"/>
              </a:xfrm>
              <a:custGeom>
                <a:avLst/>
                <a:gdLst>
                  <a:gd name="T0" fmla="*/ 1315 w 1315"/>
                  <a:gd name="T1" fmla="*/ 110 h 110"/>
                  <a:gd name="T2" fmla="*/ 0 w 1315"/>
                  <a:gd name="T3" fmla="*/ 110 h 110"/>
                  <a:gd name="T4" fmla="*/ 24 w 1315"/>
                  <a:gd name="T5" fmla="*/ 81 h 110"/>
                  <a:gd name="T6" fmla="*/ 78 w 1315"/>
                  <a:gd name="T7" fmla="*/ 26 h 110"/>
                  <a:gd name="T8" fmla="*/ 107 w 1315"/>
                  <a:gd name="T9" fmla="*/ 0 h 110"/>
                  <a:gd name="T10" fmla="*/ 1208 w 1315"/>
                  <a:gd name="T11" fmla="*/ 0 h 110"/>
                  <a:gd name="T12" fmla="*/ 1237 w 1315"/>
                  <a:gd name="T13" fmla="*/ 26 h 110"/>
                  <a:gd name="T14" fmla="*/ 1291 w 1315"/>
                  <a:gd name="T15" fmla="*/ 81 h 110"/>
                  <a:gd name="T16" fmla="*/ 1315 w 1315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5" h="110">
                    <a:moveTo>
                      <a:pt x="1315" y="110"/>
                    </a:moveTo>
                    <a:lnTo>
                      <a:pt x="0" y="110"/>
                    </a:lnTo>
                    <a:lnTo>
                      <a:pt x="24" y="81"/>
                    </a:lnTo>
                    <a:lnTo>
                      <a:pt x="78" y="26"/>
                    </a:lnTo>
                    <a:lnTo>
                      <a:pt x="107" y="0"/>
                    </a:lnTo>
                    <a:lnTo>
                      <a:pt x="1208" y="0"/>
                    </a:lnTo>
                    <a:lnTo>
                      <a:pt x="1237" y="26"/>
                    </a:lnTo>
                    <a:lnTo>
                      <a:pt x="1291" y="81"/>
                    </a:lnTo>
                    <a:lnTo>
                      <a:pt x="1315" y="110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4" name="î$lïḓe">
                <a:extLst>
                  <a:ext uri="{FF2B5EF4-FFF2-40B4-BE49-F238E27FC236}">
                    <a16:creationId xmlns:a16="http://schemas.microsoft.com/office/drawing/2014/main" id="{380BD7F7-AE85-4D6F-93A9-27D0FBA4618D}"/>
                  </a:ext>
                </a:extLst>
              </p:cNvPr>
              <p:cNvSpPr/>
              <p:nvPr/>
            </p:nvSpPr>
            <p:spPr bwMode="auto">
              <a:xfrm>
                <a:off x="1787" y="1910"/>
                <a:ext cx="268" cy="25"/>
              </a:xfrm>
              <a:custGeom>
                <a:avLst/>
                <a:gdLst>
                  <a:gd name="T0" fmla="*/ 1341 w 1341"/>
                  <a:gd name="T1" fmla="*/ 126 h 126"/>
                  <a:gd name="T2" fmla="*/ 801 w 1341"/>
                  <a:gd name="T3" fmla="*/ 126 h 126"/>
                  <a:gd name="T4" fmla="*/ 0 w 1341"/>
                  <a:gd name="T5" fmla="*/ 126 h 126"/>
                  <a:gd name="T6" fmla="*/ 27 w 1341"/>
                  <a:gd name="T7" fmla="*/ 92 h 126"/>
                  <a:gd name="T8" fmla="*/ 87 w 1341"/>
                  <a:gd name="T9" fmla="*/ 29 h 126"/>
                  <a:gd name="T10" fmla="*/ 120 w 1341"/>
                  <a:gd name="T11" fmla="*/ 0 h 126"/>
                  <a:gd name="T12" fmla="*/ 1221 w 1341"/>
                  <a:gd name="T13" fmla="*/ 0 h 126"/>
                  <a:gd name="T14" fmla="*/ 1254 w 1341"/>
                  <a:gd name="T15" fmla="*/ 29 h 126"/>
                  <a:gd name="T16" fmla="*/ 1314 w 1341"/>
                  <a:gd name="T17" fmla="*/ 92 h 126"/>
                  <a:gd name="T18" fmla="*/ 1341 w 1341"/>
                  <a:gd name="T1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41" h="126">
                    <a:moveTo>
                      <a:pt x="1341" y="126"/>
                    </a:moveTo>
                    <a:lnTo>
                      <a:pt x="801" y="126"/>
                    </a:lnTo>
                    <a:lnTo>
                      <a:pt x="0" y="126"/>
                    </a:lnTo>
                    <a:lnTo>
                      <a:pt x="27" y="92"/>
                    </a:lnTo>
                    <a:lnTo>
                      <a:pt x="87" y="29"/>
                    </a:lnTo>
                    <a:lnTo>
                      <a:pt x="120" y="0"/>
                    </a:lnTo>
                    <a:lnTo>
                      <a:pt x="1221" y="0"/>
                    </a:lnTo>
                    <a:lnTo>
                      <a:pt x="1254" y="29"/>
                    </a:lnTo>
                    <a:lnTo>
                      <a:pt x="1314" y="92"/>
                    </a:lnTo>
                    <a:lnTo>
                      <a:pt x="1341" y="126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5" name="išľïḓé">
                <a:extLst>
                  <a:ext uri="{FF2B5EF4-FFF2-40B4-BE49-F238E27FC236}">
                    <a16:creationId xmlns:a16="http://schemas.microsoft.com/office/drawing/2014/main" id="{567D8F62-0D56-41FD-8D9F-2DFD0DDB1599}"/>
                  </a:ext>
                </a:extLst>
              </p:cNvPr>
              <p:cNvSpPr/>
              <p:nvPr/>
            </p:nvSpPr>
            <p:spPr bwMode="auto">
              <a:xfrm>
                <a:off x="1787" y="1913"/>
                <a:ext cx="268" cy="22"/>
              </a:xfrm>
              <a:custGeom>
                <a:avLst/>
                <a:gdLst>
                  <a:gd name="T0" fmla="*/ 102 w 1341"/>
                  <a:gd name="T1" fmla="*/ 0 h 109"/>
                  <a:gd name="T2" fmla="*/ 1239 w 1341"/>
                  <a:gd name="T3" fmla="*/ 0 h 109"/>
                  <a:gd name="T4" fmla="*/ 1267 w 1341"/>
                  <a:gd name="T5" fmla="*/ 24 h 109"/>
                  <a:gd name="T6" fmla="*/ 1317 w 1341"/>
                  <a:gd name="T7" fmla="*/ 80 h 109"/>
                  <a:gd name="T8" fmla="*/ 1341 w 1341"/>
                  <a:gd name="T9" fmla="*/ 109 h 109"/>
                  <a:gd name="T10" fmla="*/ 0 w 1341"/>
                  <a:gd name="T11" fmla="*/ 109 h 109"/>
                  <a:gd name="T12" fmla="*/ 24 w 1341"/>
                  <a:gd name="T13" fmla="*/ 80 h 109"/>
                  <a:gd name="T14" fmla="*/ 74 w 1341"/>
                  <a:gd name="T15" fmla="*/ 24 h 109"/>
                  <a:gd name="T16" fmla="*/ 102 w 1341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1" h="109">
                    <a:moveTo>
                      <a:pt x="102" y="0"/>
                    </a:moveTo>
                    <a:lnTo>
                      <a:pt x="1239" y="0"/>
                    </a:lnTo>
                    <a:lnTo>
                      <a:pt x="1267" y="24"/>
                    </a:lnTo>
                    <a:lnTo>
                      <a:pt x="1317" y="80"/>
                    </a:lnTo>
                    <a:lnTo>
                      <a:pt x="1341" y="109"/>
                    </a:lnTo>
                    <a:lnTo>
                      <a:pt x="0" y="109"/>
                    </a:lnTo>
                    <a:lnTo>
                      <a:pt x="24" y="80"/>
                    </a:lnTo>
                    <a:lnTo>
                      <a:pt x="74" y="24"/>
                    </a:lnTo>
                    <a:lnTo>
                      <a:pt x="102" y="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6" name="i$ľïdè">
                <a:extLst>
                  <a:ext uri="{FF2B5EF4-FFF2-40B4-BE49-F238E27FC236}">
                    <a16:creationId xmlns:a16="http://schemas.microsoft.com/office/drawing/2014/main" id="{3A7C3896-400A-4B61-9F3F-EBCEE85E2D40}"/>
                  </a:ext>
                </a:extLst>
              </p:cNvPr>
              <p:cNvSpPr/>
              <p:nvPr/>
            </p:nvSpPr>
            <p:spPr bwMode="auto">
              <a:xfrm>
                <a:off x="1787" y="1916"/>
                <a:ext cx="268" cy="19"/>
              </a:xfrm>
              <a:custGeom>
                <a:avLst/>
                <a:gdLst>
                  <a:gd name="T0" fmla="*/ 85 w 1341"/>
                  <a:gd name="T1" fmla="*/ 0 h 94"/>
                  <a:gd name="T2" fmla="*/ 1256 w 1341"/>
                  <a:gd name="T3" fmla="*/ 0 h 94"/>
                  <a:gd name="T4" fmla="*/ 1300 w 1341"/>
                  <a:gd name="T5" fmla="*/ 45 h 94"/>
                  <a:gd name="T6" fmla="*/ 1341 w 1341"/>
                  <a:gd name="T7" fmla="*/ 94 h 94"/>
                  <a:gd name="T8" fmla="*/ 0 w 1341"/>
                  <a:gd name="T9" fmla="*/ 94 h 94"/>
                  <a:gd name="T10" fmla="*/ 41 w 1341"/>
                  <a:gd name="T11" fmla="*/ 45 h 94"/>
                  <a:gd name="T12" fmla="*/ 85 w 1341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94">
                    <a:moveTo>
                      <a:pt x="85" y="0"/>
                    </a:moveTo>
                    <a:lnTo>
                      <a:pt x="1256" y="0"/>
                    </a:lnTo>
                    <a:lnTo>
                      <a:pt x="1300" y="45"/>
                    </a:lnTo>
                    <a:lnTo>
                      <a:pt x="1341" y="94"/>
                    </a:lnTo>
                    <a:lnTo>
                      <a:pt x="0" y="94"/>
                    </a:lnTo>
                    <a:lnTo>
                      <a:pt x="41" y="45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7" name="ïšļide">
                <a:extLst>
                  <a:ext uri="{FF2B5EF4-FFF2-40B4-BE49-F238E27FC236}">
                    <a16:creationId xmlns:a16="http://schemas.microsoft.com/office/drawing/2014/main" id="{D3858B48-8F34-4938-B000-BA3DD320E7AC}"/>
                  </a:ext>
                </a:extLst>
              </p:cNvPr>
              <p:cNvSpPr/>
              <p:nvPr/>
            </p:nvSpPr>
            <p:spPr bwMode="auto">
              <a:xfrm>
                <a:off x="1787" y="1919"/>
                <a:ext cx="268" cy="16"/>
              </a:xfrm>
              <a:custGeom>
                <a:avLst/>
                <a:gdLst>
                  <a:gd name="T0" fmla="*/ 69 w 1341"/>
                  <a:gd name="T1" fmla="*/ 0 h 78"/>
                  <a:gd name="T2" fmla="*/ 1272 w 1341"/>
                  <a:gd name="T3" fmla="*/ 0 h 78"/>
                  <a:gd name="T4" fmla="*/ 1308 w 1341"/>
                  <a:gd name="T5" fmla="*/ 38 h 78"/>
                  <a:gd name="T6" fmla="*/ 1341 w 1341"/>
                  <a:gd name="T7" fmla="*/ 78 h 78"/>
                  <a:gd name="T8" fmla="*/ 0 w 1341"/>
                  <a:gd name="T9" fmla="*/ 78 h 78"/>
                  <a:gd name="T10" fmla="*/ 33 w 1341"/>
                  <a:gd name="T11" fmla="*/ 38 h 78"/>
                  <a:gd name="T12" fmla="*/ 69 w 1341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78">
                    <a:moveTo>
                      <a:pt x="69" y="0"/>
                    </a:moveTo>
                    <a:lnTo>
                      <a:pt x="1272" y="0"/>
                    </a:lnTo>
                    <a:lnTo>
                      <a:pt x="1308" y="38"/>
                    </a:lnTo>
                    <a:lnTo>
                      <a:pt x="1341" y="78"/>
                    </a:lnTo>
                    <a:lnTo>
                      <a:pt x="0" y="78"/>
                    </a:lnTo>
                    <a:lnTo>
                      <a:pt x="33" y="38"/>
                    </a:lnTo>
                    <a:lnTo>
                      <a:pt x="69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8" name="iṡḻíḍê">
                <a:extLst>
                  <a:ext uri="{FF2B5EF4-FFF2-40B4-BE49-F238E27FC236}">
                    <a16:creationId xmlns:a16="http://schemas.microsoft.com/office/drawing/2014/main" id="{ED4A7710-238A-47E3-B6EA-34FF214CBA51}"/>
                  </a:ext>
                </a:extLst>
              </p:cNvPr>
              <p:cNvSpPr/>
              <p:nvPr/>
            </p:nvSpPr>
            <p:spPr bwMode="auto">
              <a:xfrm>
                <a:off x="1787" y="1922"/>
                <a:ext cx="268" cy="13"/>
              </a:xfrm>
              <a:custGeom>
                <a:avLst/>
                <a:gdLst>
                  <a:gd name="T0" fmla="*/ 54 w 1341"/>
                  <a:gd name="T1" fmla="*/ 0 h 63"/>
                  <a:gd name="T2" fmla="*/ 1287 w 1341"/>
                  <a:gd name="T3" fmla="*/ 0 h 63"/>
                  <a:gd name="T4" fmla="*/ 1315 w 1341"/>
                  <a:gd name="T5" fmla="*/ 31 h 63"/>
                  <a:gd name="T6" fmla="*/ 1341 w 1341"/>
                  <a:gd name="T7" fmla="*/ 63 h 63"/>
                  <a:gd name="T8" fmla="*/ 0 w 1341"/>
                  <a:gd name="T9" fmla="*/ 63 h 63"/>
                  <a:gd name="T10" fmla="*/ 26 w 1341"/>
                  <a:gd name="T11" fmla="*/ 31 h 63"/>
                  <a:gd name="T12" fmla="*/ 54 w 134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63">
                    <a:moveTo>
                      <a:pt x="54" y="0"/>
                    </a:moveTo>
                    <a:lnTo>
                      <a:pt x="1287" y="0"/>
                    </a:lnTo>
                    <a:lnTo>
                      <a:pt x="1315" y="31"/>
                    </a:lnTo>
                    <a:lnTo>
                      <a:pt x="1341" y="63"/>
                    </a:lnTo>
                    <a:lnTo>
                      <a:pt x="0" y="63"/>
                    </a:lnTo>
                    <a:lnTo>
                      <a:pt x="26" y="31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59" name="íSḷíďê">
                <a:extLst>
                  <a:ext uri="{FF2B5EF4-FFF2-40B4-BE49-F238E27FC236}">
                    <a16:creationId xmlns:a16="http://schemas.microsoft.com/office/drawing/2014/main" id="{0E71A325-BB13-44A1-93E7-E091E5A04A76}"/>
                  </a:ext>
                </a:extLst>
              </p:cNvPr>
              <p:cNvSpPr/>
              <p:nvPr/>
            </p:nvSpPr>
            <p:spPr bwMode="auto">
              <a:xfrm>
                <a:off x="1787" y="1926"/>
                <a:ext cx="268" cy="9"/>
              </a:xfrm>
              <a:custGeom>
                <a:avLst/>
                <a:gdLst>
                  <a:gd name="T0" fmla="*/ 40 w 1341"/>
                  <a:gd name="T1" fmla="*/ 0 h 47"/>
                  <a:gd name="T2" fmla="*/ 1302 w 1341"/>
                  <a:gd name="T3" fmla="*/ 0 h 47"/>
                  <a:gd name="T4" fmla="*/ 1322 w 1341"/>
                  <a:gd name="T5" fmla="*/ 23 h 47"/>
                  <a:gd name="T6" fmla="*/ 1341 w 1341"/>
                  <a:gd name="T7" fmla="*/ 47 h 47"/>
                  <a:gd name="T8" fmla="*/ 0 w 1341"/>
                  <a:gd name="T9" fmla="*/ 47 h 47"/>
                  <a:gd name="T10" fmla="*/ 19 w 1341"/>
                  <a:gd name="T11" fmla="*/ 23 h 47"/>
                  <a:gd name="T12" fmla="*/ 40 w 134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47">
                    <a:moveTo>
                      <a:pt x="40" y="0"/>
                    </a:moveTo>
                    <a:lnTo>
                      <a:pt x="1302" y="0"/>
                    </a:lnTo>
                    <a:lnTo>
                      <a:pt x="1322" y="23"/>
                    </a:lnTo>
                    <a:lnTo>
                      <a:pt x="1341" y="47"/>
                    </a:lnTo>
                    <a:lnTo>
                      <a:pt x="0" y="47"/>
                    </a:lnTo>
                    <a:lnTo>
                      <a:pt x="19" y="23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0" name="îSľïḍè">
                <a:extLst>
                  <a:ext uri="{FF2B5EF4-FFF2-40B4-BE49-F238E27FC236}">
                    <a16:creationId xmlns:a16="http://schemas.microsoft.com/office/drawing/2014/main" id="{3CD53DFD-7AF1-4721-96DE-A96BAB608844}"/>
                  </a:ext>
                </a:extLst>
              </p:cNvPr>
              <p:cNvSpPr/>
              <p:nvPr/>
            </p:nvSpPr>
            <p:spPr bwMode="auto">
              <a:xfrm>
                <a:off x="1787" y="1929"/>
                <a:ext cx="268" cy="6"/>
              </a:xfrm>
              <a:custGeom>
                <a:avLst/>
                <a:gdLst>
                  <a:gd name="T0" fmla="*/ 26 w 1341"/>
                  <a:gd name="T1" fmla="*/ 0 h 31"/>
                  <a:gd name="T2" fmla="*/ 1315 w 1341"/>
                  <a:gd name="T3" fmla="*/ 0 h 31"/>
                  <a:gd name="T4" fmla="*/ 1328 w 1341"/>
                  <a:gd name="T5" fmla="*/ 15 h 31"/>
                  <a:gd name="T6" fmla="*/ 1341 w 1341"/>
                  <a:gd name="T7" fmla="*/ 31 h 31"/>
                  <a:gd name="T8" fmla="*/ 0 w 1341"/>
                  <a:gd name="T9" fmla="*/ 31 h 31"/>
                  <a:gd name="T10" fmla="*/ 13 w 1341"/>
                  <a:gd name="T11" fmla="*/ 15 h 31"/>
                  <a:gd name="T12" fmla="*/ 26 w 134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31">
                    <a:moveTo>
                      <a:pt x="26" y="0"/>
                    </a:moveTo>
                    <a:lnTo>
                      <a:pt x="1315" y="0"/>
                    </a:lnTo>
                    <a:lnTo>
                      <a:pt x="1328" y="15"/>
                    </a:lnTo>
                    <a:lnTo>
                      <a:pt x="1341" y="31"/>
                    </a:lnTo>
                    <a:lnTo>
                      <a:pt x="0" y="31"/>
                    </a:lnTo>
                    <a:lnTo>
                      <a:pt x="13" y="15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1" name="ísľiḍe">
                <a:extLst>
                  <a:ext uri="{FF2B5EF4-FFF2-40B4-BE49-F238E27FC236}">
                    <a16:creationId xmlns:a16="http://schemas.microsoft.com/office/drawing/2014/main" id="{84559D5B-3ABD-49ED-9BA1-FAEDCA38E2D6}"/>
                  </a:ext>
                </a:extLst>
              </p:cNvPr>
              <p:cNvSpPr/>
              <p:nvPr/>
            </p:nvSpPr>
            <p:spPr bwMode="auto">
              <a:xfrm>
                <a:off x="1787" y="1932"/>
                <a:ext cx="268" cy="3"/>
              </a:xfrm>
              <a:custGeom>
                <a:avLst/>
                <a:gdLst>
                  <a:gd name="T0" fmla="*/ 13 w 1341"/>
                  <a:gd name="T1" fmla="*/ 0 h 16"/>
                  <a:gd name="T2" fmla="*/ 1328 w 1341"/>
                  <a:gd name="T3" fmla="*/ 0 h 16"/>
                  <a:gd name="T4" fmla="*/ 1334 w 1341"/>
                  <a:gd name="T5" fmla="*/ 8 h 16"/>
                  <a:gd name="T6" fmla="*/ 1341 w 1341"/>
                  <a:gd name="T7" fmla="*/ 16 h 16"/>
                  <a:gd name="T8" fmla="*/ 0 w 1341"/>
                  <a:gd name="T9" fmla="*/ 16 h 16"/>
                  <a:gd name="T10" fmla="*/ 7 w 1341"/>
                  <a:gd name="T11" fmla="*/ 8 h 16"/>
                  <a:gd name="T12" fmla="*/ 13 w 134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16">
                    <a:moveTo>
                      <a:pt x="13" y="0"/>
                    </a:moveTo>
                    <a:lnTo>
                      <a:pt x="1328" y="0"/>
                    </a:lnTo>
                    <a:lnTo>
                      <a:pt x="1334" y="8"/>
                    </a:lnTo>
                    <a:lnTo>
                      <a:pt x="1341" y="16"/>
                    </a:lnTo>
                    <a:lnTo>
                      <a:pt x="0" y="16"/>
                    </a:lnTo>
                    <a:lnTo>
                      <a:pt x="7" y="8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2" name="îSḷiďe">
                <a:extLst>
                  <a:ext uri="{FF2B5EF4-FFF2-40B4-BE49-F238E27FC236}">
                    <a16:creationId xmlns:a16="http://schemas.microsoft.com/office/drawing/2014/main" id="{4731BDCC-94D3-4C3F-A6F0-BB945A2B54B4}"/>
                  </a:ext>
                </a:extLst>
              </p:cNvPr>
              <p:cNvSpPr/>
              <p:nvPr/>
            </p:nvSpPr>
            <p:spPr bwMode="auto">
              <a:xfrm>
                <a:off x="1787" y="1935"/>
                <a:ext cx="268" cy="1"/>
              </a:xfrm>
              <a:prstGeom prst="rect">
                <a:avLst/>
              </a:pr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3" name="iṩ1iḓè">
                <a:extLst>
                  <a:ext uri="{FF2B5EF4-FFF2-40B4-BE49-F238E27FC236}">
                    <a16:creationId xmlns:a16="http://schemas.microsoft.com/office/drawing/2014/main" id="{C0A1D87F-9D82-4668-A9AC-488ACA92AEBD}"/>
                  </a:ext>
                </a:extLst>
              </p:cNvPr>
              <p:cNvSpPr/>
              <p:nvPr/>
            </p:nvSpPr>
            <p:spPr bwMode="auto">
              <a:xfrm>
                <a:off x="1807" y="1913"/>
                <a:ext cx="228" cy="0"/>
              </a:xfrm>
              <a:custGeom>
                <a:avLst/>
                <a:gdLst>
                  <a:gd name="T0" fmla="*/ 1139 w 1139"/>
                  <a:gd name="T1" fmla="*/ 0 w 1139"/>
                  <a:gd name="T2" fmla="*/ 1 w 1139"/>
                  <a:gd name="T3" fmla="*/ 1138 w 1139"/>
                  <a:gd name="T4" fmla="*/ 1139 w 113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139">
                    <a:moveTo>
                      <a:pt x="1139" y="0"/>
                    </a:moveTo>
                    <a:lnTo>
                      <a:pt x="0" y="0"/>
                    </a:lnTo>
                    <a:lnTo>
                      <a:pt x="1" y="0"/>
                    </a:lnTo>
                    <a:lnTo>
                      <a:pt x="1138" y="0"/>
                    </a:lnTo>
                    <a:lnTo>
                      <a:pt x="1139" y="0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4" name="íŝľîḑé">
                <a:extLst>
                  <a:ext uri="{FF2B5EF4-FFF2-40B4-BE49-F238E27FC236}">
                    <a16:creationId xmlns:a16="http://schemas.microsoft.com/office/drawing/2014/main" id="{B7F6FC1D-E917-4FA4-88D3-B082A4556315}"/>
                  </a:ext>
                </a:extLst>
              </p:cNvPr>
              <p:cNvSpPr/>
              <p:nvPr/>
            </p:nvSpPr>
            <p:spPr bwMode="auto">
              <a:xfrm>
                <a:off x="1804" y="1913"/>
                <a:ext cx="234" cy="3"/>
              </a:xfrm>
              <a:custGeom>
                <a:avLst/>
                <a:gdLst>
                  <a:gd name="T0" fmla="*/ 1171 w 1171"/>
                  <a:gd name="T1" fmla="*/ 15 h 15"/>
                  <a:gd name="T2" fmla="*/ 0 w 1171"/>
                  <a:gd name="T3" fmla="*/ 15 h 15"/>
                  <a:gd name="T4" fmla="*/ 8 w 1171"/>
                  <a:gd name="T5" fmla="*/ 7 h 15"/>
                  <a:gd name="T6" fmla="*/ 17 w 1171"/>
                  <a:gd name="T7" fmla="*/ 0 h 15"/>
                  <a:gd name="T8" fmla="*/ 1154 w 1171"/>
                  <a:gd name="T9" fmla="*/ 0 h 15"/>
                  <a:gd name="T10" fmla="*/ 1163 w 1171"/>
                  <a:gd name="T11" fmla="*/ 7 h 15"/>
                  <a:gd name="T12" fmla="*/ 1171 w 1171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1" h="15">
                    <a:moveTo>
                      <a:pt x="1171" y="15"/>
                    </a:moveTo>
                    <a:lnTo>
                      <a:pt x="0" y="15"/>
                    </a:lnTo>
                    <a:lnTo>
                      <a:pt x="8" y="7"/>
                    </a:lnTo>
                    <a:lnTo>
                      <a:pt x="17" y="0"/>
                    </a:lnTo>
                    <a:lnTo>
                      <a:pt x="1154" y="0"/>
                    </a:lnTo>
                    <a:lnTo>
                      <a:pt x="1163" y="7"/>
                    </a:lnTo>
                    <a:lnTo>
                      <a:pt x="1171" y="15"/>
                    </a:lnTo>
                    <a:close/>
                  </a:path>
                </a:pathLst>
              </a:cu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5" name="ïšľîḋe">
                <a:extLst>
                  <a:ext uri="{FF2B5EF4-FFF2-40B4-BE49-F238E27FC236}">
                    <a16:creationId xmlns:a16="http://schemas.microsoft.com/office/drawing/2014/main" id="{D5E5FF93-3A88-496E-9994-33A627F9D393}"/>
                  </a:ext>
                </a:extLst>
              </p:cNvPr>
              <p:cNvSpPr/>
              <p:nvPr/>
            </p:nvSpPr>
            <p:spPr bwMode="auto">
              <a:xfrm>
                <a:off x="1801" y="1913"/>
                <a:ext cx="240" cy="6"/>
              </a:xfrm>
              <a:custGeom>
                <a:avLst/>
                <a:gdLst>
                  <a:gd name="T0" fmla="*/ 1203 w 1203"/>
                  <a:gd name="T1" fmla="*/ 31 h 31"/>
                  <a:gd name="T2" fmla="*/ 0 w 1203"/>
                  <a:gd name="T3" fmla="*/ 31 h 31"/>
                  <a:gd name="T4" fmla="*/ 16 w 1203"/>
                  <a:gd name="T5" fmla="*/ 15 h 31"/>
                  <a:gd name="T6" fmla="*/ 33 w 1203"/>
                  <a:gd name="T7" fmla="*/ 0 h 31"/>
                  <a:gd name="T8" fmla="*/ 1170 w 1203"/>
                  <a:gd name="T9" fmla="*/ 0 h 31"/>
                  <a:gd name="T10" fmla="*/ 1187 w 1203"/>
                  <a:gd name="T11" fmla="*/ 15 h 31"/>
                  <a:gd name="T12" fmla="*/ 1203 w 120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31">
                    <a:moveTo>
                      <a:pt x="1203" y="31"/>
                    </a:moveTo>
                    <a:lnTo>
                      <a:pt x="0" y="31"/>
                    </a:lnTo>
                    <a:lnTo>
                      <a:pt x="16" y="15"/>
                    </a:lnTo>
                    <a:lnTo>
                      <a:pt x="33" y="0"/>
                    </a:lnTo>
                    <a:lnTo>
                      <a:pt x="1170" y="0"/>
                    </a:lnTo>
                    <a:lnTo>
                      <a:pt x="1187" y="15"/>
                    </a:lnTo>
                    <a:lnTo>
                      <a:pt x="1203" y="31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6" name="ïSľíḓê">
                <a:extLst>
                  <a:ext uri="{FF2B5EF4-FFF2-40B4-BE49-F238E27FC236}">
                    <a16:creationId xmlns:a16="http://schemas.microsoft.com/office/drawing/2014/main" id="{A6A792CB-E7EF-4534-B967-130FBE9F5C7F}"/>
                  </a:ext>
                </a:extLst>
              </p:cNvPr>
              <p:cNvSpPr/>
              <p:nvPr/>
            </p:nvSpPr>
            <p:spPr bwMode="auto">
              <a:xfrm>
                <a:off x="1798" y="1913"/>
                <a:ext cx="246" cy="10"/>
              </a:xfrm>
              <a:custGeom>
                <a:avLst/>
                <a:gdLst>
                  <a:gd name="T0" fmla="*/ 1233 w 1233"/>
                  <a:gd name="T1" fmla="*/ 46 h 47"/>
                  <a:gd name="T2" fmla="*/ 0 w 1233"/>
                  <a:gd name="T3" fmla="*/ 47 h 47"/>
                  <a:gd name="T4" fmla="*/ 24 w 1233"/>
                  <a:gd name="T5" fmla="*/ 22 h 47"/>
                  <a:gd name="T6" fmla="*/ 48 w 1233"/>
                  <a:gd name="T7" fmla="*/ 0 h 47"/>
                  <a:gd name="T8" fmla="*/ 1185 w 1233"/>
                  <a:gd name="T9" fmla="*/ 0 h 47"/>
                  <a:gd name="T10" fmla="*/ 1209 w 1233"/>
                  <a:gd name="T11" fmla="*/ 22 h 47"/>
                  <a:gd name="T12" fmla="*/ 1233 w 1233"/>
                  <a:gd name="T13" fmla="*/ 46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47">
                    <a:moveTo>
                      <a:pt x="1233" y="46"/>
                    </a:moveTo>
                    <a:lnTo>
                      <a:pt x="0" y="47"/>
                    </a:lnTo>
                    <a:lnTo>
                      <a:pt x="24" y="22"/>
                    </a:lnTo>
                    <a:lnTo>
                      <a:pt x="48" y="0"/>
                    </a:lnTo>
                    <a:lnTo>
                      <a:pt x="1185" y="0"/>
                    </a:lnTo>
                    <a:lnTo>
                      <a:pt x="1209" y="22"/>
                    </a:lnTo>
                    <a:lnTo>
                      <a:pt x="1233" y="46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7" name="ïSḻïḑè">
                <a:extLst>
                  <a:ext uri="{FF2B5EF4-FFF2-40B4-BE49-F238E27FC236}">
                    <a16:creationId xmlns:a16="http://schemas.microsoft.com/office/drawing/2014/main" id="{F88CB4E8-4F83-493A-AE8E-24C11FD31A19}"/>
                  </a:ext>
                </a:extLst>
              </p:cNvPr>
              <p:cNvSpPr/>
              <p:nvPr/>
            </p:nvSpPr>
            <p:spPr bwMode="auto">
              <a:xfrm>
                <a:off x="1795" y="1913"/>
                <a:ext cx="252" cy="13"/>
              </a:xfrm>
              <a:custGeom>
                <a:avLst/>
                <a:gdLst>
                  <a:gd name="T0" fmla="*/ 1262 w 1262"/>
                  <a:gd name="T1" fmla="*/ 62 h 62"/>
                  <a:gd name="T2" fmla="*/ 0 w 1262"/>
                  <a:gd name="T3" fmla="*/ 62 h 62"/>
                  <a:gd name="T4" fmla="*/ 29 w 1262"/>
                  <a:gd name="T5" fmla="*/ 30 h 62"/>
                  <a:gd name="T6" fmla="*/ 62 w 1262"/>
                  <a:gd name="T7" fmla="*/ 0 h 62"/>
                  <a:gd name="T8" fmla="*/ 1199 w 1262"/>
                  <a:gd name="T9" fmla="*/ 0 h 62"/>
                  <a:gd name="T10" fmla="*/ 1232 w 1262"/>
                  <a:gd name="T11" fmla="*/ 30 h 62"/>
                  <a:gd name="T12" fmla="*/ 1262 w 1262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62">
                    <a:moveTo>
                      <a:pt x="1262" y="62"/>
                    </a:moveTo>
                    <a:lnTo>
                      <a:pt x="0" y="62"/>
                    </a:lnTo>
                    <a:lnTo>
                      <a:pt x="29" y="30"/>
                    </a:lnTo>
                    <a:lnTo>
                      <a:pt x="62" y="0"/>
                    </a:lnTo>
                    <a:lnTo>
                      <a:pt x="1199" y="0"/>
                    </a:lnTo>
                    <a:lnTo>
                      <a:pt x="1232" y="30"/>
                    </a:lnTo>
                    <a:lnTo>
                      <a:pt x="1262" y="62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8" name="is1îḋè">
                <a:extLst>
                  <a:ext uri="{FF2B5EF4-FFF2-40B4-BE49-F238E27FC236}">
                    <a16:creationId xmlns:a16="http://schemas.microsoft.com/office/drawing/2014/main" id="{09980320-F32B-4939-A00C-52FD772DAEFB}"/>
                  </a:ext>
                </a:extLst>
              </p:cNvPr>
              <p:cNvSpPr/>
              <p:nvPr/>
            </p:nvSpPr>
            <p:spPr bwMode="auto">
              <a:xfrm>
                <a:off x="1792" y="1913"/>
                <a:ext cx="258" cy="16"/>
              </a:xfrm>
              <a:custGeom>
                <a:avLst/>
                <a:gdLst>
                  <a:gd name="T0" fmla="*/ 1289 w 1289"/>
                  <a:gd name="T1" fmla="*/ 78 h 78"/>
                  <a:gd name="T2" fmla="*/ 0 w 1289"/>
                  <a:gd name="T3" fmla="*/ 78 h 78"/>
                  <a:gd name="T4" fmla="*/ 36 w 1289"/>
                  <a:gd name="T5" fmla="*/ 37 h 78"/>
                  <a:gd name="T6" fmla="*/ 76 w 1289"/>
                  <a:gd name="T7" fmla="*/ 0 h 78"/>
                  <a:gd name="T8" fmla="*/ 1213 w 1289"/>
                  <a:gd name="T9" fmla="*/ 0 h 78"/>
                  <a:gd name="T10" fmla="*/ 1253 w 1289"/>
                  <a:gd name="T11" fmla="*/ 37 h 78"/>
                  <a:gd name="T12" fmla="*/ 1289 w 128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78">
                    <a:moveTo>
                      <a:pt x="1289" y="78"/>
                    </a:moveTo>
                    <a:lnTo>
                      <a:pt x="0" y="78"/>
                    </a:lnTo>
                    <a:lnTo>
                      <a:pt x="36" y="37"/>
                    </a:lnTo>
                    <a:lnTo>
                      <a:pt x="76" y="0"/>
                    </a:lnTo>
                    <a:lnTo>
                      <a:pt x="1213" y="0"/>
                    </a:lnTo>
                    <a:lnTo>
                      <a:pt x="1253" y="37"/>
                    </a:lnTo>
                    <a:lnTo>
                      <a:pt x="1289" y="78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69" name="îŝlïḑé">
                <a:extLst>
                  <a:ext uri="{FF2B5EF4-FFF2-40B4-BE49-F238E27FC236}">
                    <a16:creationId xmlns:a16="http://schemas.microsoft.com/office/drawing/2014/main" id="{A64C9BAC-68CD-44FE-ABAE-66F27016C79D}"/>
                  </a:ext>
                </a:extLst>
              </p:cNvPr>
              <p:cNvSpPr/>
              <p:nvPr/>
            </p:nvSpPr>
            <p:spPr bwMode="auto">
              <a:xfrm>
                <a:off x="1790" y="1913"/>
                <a:ext cx="263" cy="19"/>
              </a:xfrm>
              <a:custGeom>
                <a:avLst/>
                <a:gdLst>
                  <a:gd name="T0" fmla="*/ 1315 w 1315"/>
                  <a:gd name="T1" fmla="*/ 93 h 93"/>
                  <a:gd name="T2" fmla="*/ 0 w 1315"/>
                  <a:gd name="T3" fmla="*/ 93 h 93"/>
                  <a:gd name="T4" fmla="*/ 20 w 1315"/>
                  <a:gd name="T5" fmla="*/ 69 h 93"/>
                  <a:gd name="T6" fmla="*/ 66 w 1315"/>
                  <a:gd name="T7" fmla="*/ 21 h 93"/>
                  <a:gd name="T8" fmla="*/ 89 w 1315"/>
                  <a:gd name="T9" fmla="*/ 0 h 93"/>
                  <a:gd name="T10" fmla="*/ 1226 w 1315"/>
                  <a:gd name="T11" fmla="*/ 0 h 93"/>
                  <a:gd name="T12" fmla="*/ 1249 w 1315"/>
                  <a:gd name="T13" fmla="*/ 21 h 93"/>
                  <a:gd name="T14" fmla="*/ 1295 w 1315"/>
                  <a:gd name="T15" fmla="*/ 69 h 93"/>
                  <a:gd name="T16" fmla="*/ 1315 w 1315"/>
                  <a:gd name="T1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5" h="93">
                    <a:moveTo>
                      <a:pt x="1315" y="93"/>
                    </a:moveTo>
                    <a:lnTo>
                      <a:pt x="0" y="93"/>
                    </a:lnTo>
                    <a:lnTo>
                      <a:pt x="20" y="69"/>
                    </a:lnTo>
                    <a:lnTo>
                      <a:pt x="66" y="21"/>
                    </a:lnTo>
                    <a:lnTo>
                      <a:pt x="89" y="0"/>
                    </a:lnTo>
                    <a:lnTo>
                      <a:pt x="1226" y="0"/>
                    </a:lnTo>
                    <a:lnTo>
                      <a:pt x="1249" y="21"/>
                    </a:lnTo>
                    <a:lnTo>
                      <a:pt x="1295" y="69"/>
                    </a:lnTo>
                    <a:lnTo>
                      <a:pt x="1315" y="93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0" name="ïṣļîḋé">
                <a:extLst>
                  <a:ext uri="{FF2B5EF4-FFF2-40B4-BE49-F238E27FC236}">
                    <a16:creationId xmlns:a16="http://schemas.microsoft.com/office/drawing/2014/main" id="{1F078DAB-CFB3-4921-A4BC-B37C468C08ED}"/>
                  </a:ext>
                </a:extLst>
              </p:cNvPr>
              <p:cNvSpPr/>
              <p:nvPr/>
            </p:nvSpPr>
            <p:spPr bwMode="auto">
              <a:xfrm>
                <a:off x="1787" y="1913"/>
                <a:ext cx="268" cy="22"/>
              </a:xfrm>
              <a:custGeom>
                <a:avLst/>
                <a:gdLst>
                  <a:gd name="T0" fmla="*/ 1341 w 1341"/>
                  <a:gd name="T1" fmla="*/ 109 h 109"/>
                  <a:gd name="T2" fmla="*/ 0 w 1341"/>
                  <a:gd name="T3" fmla="*/ 109 h 109"/>
                  <a:gd name="T4" fmla="*/ 24 w 1341"/>
                  <a:gd name="T5" fmla="*/ 80 h 109"/>
                  <a:gd name="T6" fmla="*/ 74 w 1341"/>
                  <a:gd name="T7" fmla="*/ 24 h 109"/>
                  <a:gd name="T8" fmla="*/ 102 w 1341"/>
                  <a:gd name="T9" fmla="*/ 0 h 109"/>
                  <a:gd name="T10" fmla="*/ 1239 w 1341"/>
                  <a:gd name="T11" fmla="*/ 0 h 109"/>
                  <a:gd name="T12" fmla="*/ 1267 w 1341"/>
                  <a:gd name="T13" fmla="*/ 24 h 109"/>
                  <a:gd name="T14" fmla="*/ 1317 w 1341"/>
                  <a:gd name="T15" fmla="*/ 80 h 109"/>
                  <a:gd name="T16" fmla="*/ 1341 w 1341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1" h="109">
                    <a:moveTo>
                      <a:pt x="1341" y="109"/>
                    </a:moveTo>
                    <a:lnTo>
                      <a:pt x="0" y="109"/>
                    </a:lnTo>
                    <a:lnTo>
                      <a:pt x="24" y="80"/>
                    </a:lnTo>
                    <a:lnTo>
                      <a:pt x="74" y="24"/>
                    </a:lnTo>
                    <a:lnTo>
                      <a:pt x="102" y="0"/>
                    </a:lnTo>
                    <a:lnTo>
                      <a:pt x="1239" y="0"/>
                    </a:lnTo>
                    <a:lnTo>
                      <a:pt x="1267" y="24"/>
                    </a:lnTo>
                    <a:lnTo>
                      <a:pt x="1317" y="80"/>
                    </a:lnTo>
                    <a:lnTo>
                      <a:pt x="1341" y="109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1" name="îSḻîḋê">
                <a:extLst>
                  <a:ext uri="{FF2B5EF4-FFF2-40B4-BE49-F238E27FC236}">
                    <a16:creationId xmlns:a16="http://schemas.microsoft.com/office/drawing/2014/main" id="{1242FC06-3937-439E-8C6C-F6505DEBB131}"/>
                  </a:ext>
                </a:extLst>
              </p:cNvPr>
              <p:cNvSpPr/>
              <p:nvPr/>
            </p:nvSpPr>
            <p:spPr bwMode="auto">
              <a:xfrm>
                <a:off x="1785" y="1913"/>
                <a:ext cx="273" cy="25"/>
              </a:xfrm>
              <a:custGeom>
                <a:avLst/>
                <a:gdLst>
                  <a:gd name="T0" fmla="*/ 1365 w 1365"/>
                  <a:gd name="T1" fmla="*/ 125 h 125"/>
                  <a:gd name="T2" fmla="*/ 0 w 1365"/>
                  <a:gd name="T3" fmla="*/ 125 h 125"/>
                  <a:gd name="T4" fmla="*/ 26 w 1365"/>
                  <a:gd name="T5" fmla="*/ 91 h 125"/>
                  <a:gd name="T6" fmla="*/ 83 w 1365"/>
                  <a:gd name="T7" fmla="*/ 28 h 125"/>
                  <a:gd name="T8" fmla="*/ 114 w 1365"/>
                  <a:gd name="T9" fmla="*/ 0 h 125"/>
                  <a:gd name="T10" fmla="*/ 588 w 1365"/>
                  <a:gd name="T11" fmla="*/ 0 h 125"/>
                  <a:gd name="T12" fmla="*/ 1251 w 1365"/>
                  <a:gd name="T13" fmla="*/ 0 h 125"/>
                  <a:gd name="T14" fmla="*/ 1282 w 1365"/>
                  <a:gd name="T15" fmla="*/ 28 h 125"/>
                  <a:gd name="T16" fmla="*/ 1339 w 1365"/>
                  <a:gd name="T17" fmla="*/ 91 h 125"/>
                  <a:gd name="T18" fmla="*/ 1365 w 1365"/>
                  <a:gd name="T1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65" h="125">
                    <a:moveTo>
                      <a:pt x="1365" y="125"/>
                    </a:moveTo>
                    <a:lnTo>
                      <a:pt x="0" y="125"/>
                    </a:lnTo>
                    <a:lnTo>
                      <a:pt x="26" y="91"/>
                    </a:lnTo>
                    <a:lnTo>
                      <a:pt x="83" y="28"/>
                    </a:lnTo>
                    <a:lnTo>
                      <a:pt x="114" y="0"/>
                    </a:lnTo>
                    <a:lnTo>
                      <a:pt x="588" y="0"/>
                    </a:lnTo>
                    <a:lnTo>
                      <a:pt x="1251" y="0"/>
                    </a:lnTo>
                    <a:lnTo>
                      <a:pt x="1282" y="28"/>
                    </a:lnTo>
                    <a:lnTo>
                      <a:pt x="1339" y="91"/>
                    </a:lnTo>
                    <a:lnTo>
                      <a:pt x="1365" y="125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2" name="îŝļiḋé">
                <a:extLst>
                  <a:ext uri="{FF2B5EF4-FFF2-40B4-BE49-F238E27FC236}">
                    <a16:creationId xmlns:a16="http://schemas.microsoft.com/office/drawing/2014/main" id="{9D4876EC-F730-4BD6-8BA8-D558CBD4D7BD}"/>
                  </a:ext>
                </a:extLst>
              </p:cNvPr>
              <p:cNvSpPr/>
              <p:nvPr/>
            </p:nvSpPr>
            <p:spPr bwMode="auto">
              <a:xfrm>
                <a:off x="1785" y="1916"/>
                <a:ext cx="273" cy="22"/>
              </a:xfrm>
              <a:custGeom>
                <a:avLst/>
                <a:gdLst>
                  <a:gd name="T0" fmla="*/ 97 w 1365"/>
                  <a:gd name="T1" fmla="*/ 0 h 110"/>
                  <a:gd name="T2" fmla="*/ 1268 w 1365"/>
                  <a:gd name="T3" fmla="*/ 0 h 110"/>
                  <a:gd name="T4" fmla="*/ 1294 w 1365"/>
                  <a:gd name="T5" fmla="*/ 26 h 110"/>
                  <a:gd name="T6" fmla="*/ 1342 w 1365"/>
                  <a:gd name="T7" fmla="*/ 80 h 110"/>
                  <a:gd name="T8" fmla="*/ 1365 w 1365"/>
                  <a:gd name="T9" fmla="*/ 110 h 110"/>
                  <a:gd name="T10" fmla="*/ 0 w 1365"/>
                  <a:gd name="T11" fmla="*/ 110 h 110"/>
                  <a:gd name="T12" fmla="*/ 23 w 1365"/>
                  <a:gd name="T13" fmla="*/ 80 h 110"/>
                  <a:gd name="T14" fmla="*/ 71 w 1365"/>
                  <a:gd name="T15" fmla="*/ 26 h 110"/>
                  <a:gd name="T16" fmla="*/ 97 w 136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5" h="110">
                    <a:moveTo>
                      <a:pt x="97" y="0"/>
                    </a:moveTo>
                    <a:lnTo>
                      <a:pt x="1268" y="0"/>
                    </a:lnTo>
                    <a:lnTo>
                      <a:pt x="1294" y="26"/>
                    </a:lnTo>
                    <a:lnTo>
                      <a:pt x="1342" y="80"/>
                    </a:lnTo>
                    <a:lnTo>
                      <a:pt x="1365" y="110"/>
                    </a:lnTo>
                    <a:lnTo>
                      <a:pt x="0" y="110"/>
                    </a:lnTo>
                    <a:lnTo>
                      <a:pt x="23" y="80"/>
                    </a:lnTo>
                    <a:lnTo>
                      <a:pt x="71" y="26"/>
                    </a:lnTo>
                    <a:lnTo>
                      <a:pt x="97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3" name="íṩ1iḑè">
                <a:extLst>
                  <a:ext uri="{FF2B5EF4-FFF2-40B4-BE49-F238E27FC236}">
                    <a16:creationId xmlns:a16="http://schemas.microsoft.com/office/drawing/2014/main" id="{5C0FA304-4F9E-47A9-BCBA-278A8743511B}"/>
                  </a:ext>
                </a:extLst>
              </p:cNvPr>
              <p:cNvSpPr/>
              <p:nvPr/>
            </p:nvSpPr>
            <p:spPr bwMode="auto">
              <a:xfrm>
                <a:off x="1785" y="1919"/>
                <a:ext cx="273" cy="19"/>
              </a:xfrm>
              <a:custGeom>
                <a:avLst/>
                <a:gdLst>
                  <a:gd name="T0" fmla="*/ 81 w 1365"/>
                  <a:gd name="T1" fmla="*/ 0 h 94"/>
                  <a:gd name="T2" fmla="*/ 1284 w 1365"/>
                  <a:gd name="T3" fmla="*/ 0 h 94"/>
                  <a:gd name="T4" fmla="*/ 1327 w 1365"/>
                  <a:gd name="T5" fmla="*/ 45 h 94"/>
                  <a:gd name="T6" fmla="*/ 1365 w 1365"/>
                  <a:gd name="T7" fmla="*/ 94 h 94"/>
                  <a:gd name="T8" fmla="*/ 0 w 1365"/>
                  <a:gd name="T9" fmla="*/ 94 h 94"/>
                  <a:gd name="T10" fmla="*/ 38 w 1365"/>
                  <a:gd name="T11" fmla="*/ 45 h 94"/>
                  <a:gd name="T12" fmla="*/ 81 w 1365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94">
                    <a:moveTo>
                      <a:pt x="81" y="0"/>
                    </a:moveTo>
                    <a:lnTo>
                      <a:pt x="1284" y="0"/>
                    </a:lnTo>
                    <a:lnTo>
                      <a:pt x="1327" y="45"/>
                    </a:lnTo>
                    <a:lnTo>
                      <a:pt x="1365" y="94"/>
                    </a:lnTo>
                    <a:lnTo>
                      <a:pt x="0" y="94"/>
                    </a:lnTo>
                    <a:lnTo>
                      <a:pt x="38" y="45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4" name="î$ļïdé">
                <a:extLst>
                  <a:ext uri="{FF2B5EF4-FFF2-40B4-BE49-F238E27FC236}">
                    <a16:creationId xmlns:a16="http://schemas.microsoft.com/office/drawing/2014/main" id="{5F9DD04F-2FE5-4BF9-A6DA-798ED1E67555}"/>
                  </a:ext>
                </a:extLst>
              </p:cNvPr>
              <p:cNvSpPr/>
              <p:nvPr/>
            </p:nvSpPr>
            <p:spPr bwMode="auto">
              <a:xfrm>
                <a:off x="1785" y="1922"/>
                <a:ext cx="273" cy="16"/>
              </a:xfrm>
              <a:custGeom>
                <a:avLst/>
                <a:gdLst>
                  <a:gd name="T0" fmla="*/ 66 w 1365"/>
                  <a:gd name="T1" fmla="*/ 0 h 79"/>
                  <a:gd name="T2" fmla="*/ 1299 w 1365"/>
                  <a:gd name="T3" fmla="*/ 0 h 79"/>
                  <a:gd name="T4" fmla="*/ 1333 w 1365"/>
                  <a:gd name="T5" fmla="*/ 38 h 79"/>
                  <a:gd name="T6" fmla="*/ 1365 w 1365"/>
                  <a:gd name="T7" fmla="*/ 79 h 79"/>
                  <a:gd name="T8" fmla="*/ 0 w 1365"/>
                  <a:gd name="T9" fmla="*/ 79 h 79"/>
                  <a:gd name="T10" fmla="*/ 32 w 1365"/>
                  <a:gd name="T11" fmla="*/ 38 h 79"/>
                  <a:gd name="T12" fmla="*/ 66 w 1365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79">
                    <a:moveTo>
                      <a:pt x="66" y="0"/>
                    </a:moveTo>
                    <a:lnTo>
                      <a:pt x="1299" y="0"/>
                    </a:lnTo>
                    <a:lnTo>
                      <a:pt x="1333" y="38"/>
                    </a:lnTo>
                    <a:lnTo>
                      <a:pt x="1365" y="79"/>
                    </a:lnTo>
                    <a:lnTo>
                      <a:pt x="0" y="79"/>
                    </a:lnTo>
                    <a:lnTo>
                      <a:pt x="32" y="3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5" name="ïSľïḍe">
                <a:extLst>
                  <a:ext uri="{FF2B5EF4-FFF2-40B4-BE49-F238E27FC236}">
                    <a16:creationId xmlns:a16="http://schemas.microsoft.com/office/drawing/2014/main" id="{A830B864-A5B9-4B1B-AEDC-4C09E34525BA}"/>
                  </a:ext>
                </a:extLst>
              </p:cNvPr>
              <p:cNvSpPr/>
              <p:nvPr/>
            </p:nvSpPr>
            <p:spPr bwMode="auto">
              <a:xfrm>
                <a:off x="1785" y="1926"/>
                <a:ext cx="273" cy="12"/>
              </a:xfrm>
              <a:custGeom>
                <a:avLst/>
                <a:gdLst>
                  <a:gd name="T0" fmla="*/ 52 w 1365"/>
                  <a:gd name="T1" fmla="*/ 0 h 63"/>
                  <a:gd name="T2" fmla="*/ 1314 w 1365"/>
                  <a:gd name="T3" fmla="*/ 0 h 63"/>
                  <a:gd name="T4" fmla="*/ 1340 w 1365"/>
                  <a:gd name="T5" fmla="*/ 30 h 63"/>
                  <a:gd name="T6" fmla="*/ 1365 w 1365"/>
                  <a:gd name="T7" fmla="*/ 63 h 63"/>
                  <a:gd name="T8" fmla="*/ 0 w 1365"/>
                  <a:gd name="T9" fmla="*/ 63 h 63"/>
                  <a:gd name="T10" fmla="*/ 25 w 1365"/>
                  <a:gd name="T11" fmla="*/ 30 h 63"/>
                  <a:gd name="T12" fmla="*/ 52 w 136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63">
                    <a:moveTo>
                      <a:pt x="52" y="0"/>
                    </a:moveTo>
                    <a:lnTo>
                      <a:pt x="1314" y="0"/>
                    </a:lnTo>
                    <a:lnTo>
                      <a:pt x="1340" y="30"/>
                    </a:lnTo>
                    <a:lnTo>
                      <a:pt x="1365" y="63"/>
                    </a:lnTo>
                    <a:lnTo>
                      <a:pt x="0" y="63"/>
                    </a:lnTo>
                    <a:lnTo>
                      <a:pt x="25" y="30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6" name="íSḷíḋé">
                <a:extLst>
                  <a:ext uri="{FF2B5EF4-FFF2-40B4-BE49-F238E27FC236}">
                    <a16:creationId xmlns:a16="http://schemas.microsoft.com/office/drawing/2014/main" id="{DD028912-59D7-4213-B802-F82CDDCBCBDB}"/>
                  </a:ext>
                </a:extLst>
              </p:cNvPr>
              <p:cNvSpPr/>
              <p:nvPr/>
            </p:nvSpPr>
            <p:spPr bwMode="auto">
              <a:xfrm>
                <a:off x="1785" y="1929"/>
                <a:ext cx="273" cy="9"/>
              </a:xfrm>
              <a:custGeom>
                <a:avLst/>
                <a:gdLst>
                  <a:gd name="T0" fmla="*/ 38 w 1365"/>
                  <a:gd name="T1" fmla="*/ 0 h 47"/>
                  <a:gd name="T2" fmla="*/ 1327 w 1365"/>
                  <a:gd name="T3" fmla="*/ 0 h 47"/>
                  <a:gd name="T4" fmla="*/ 1346 w 1365"/>
                  <a:gd name="T5" fmla="*/ 22 h 47"/>
                  <a:gd name="T6" fmla="*/ 1365 w 1365"/>
                  <a:gd name="T7" fmla="*/ 47 h 47"/>
                  <a:gd name="T8" fmla="*/ 0 w 1365"/>
                  <a:gd name="T9" fmla="*/ 47 h 47"/>
                  <a:gd name="T10" fmla="*/ 19 w 1365"/>
                  <a:gd name="T11" fmla="*/ 22 h 47"/>
                  <a:gd name="T12" fmla="*/ 38 w 136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47">
                    <a:moveTo>
                      <a:pt x="38" y="0"/>
                    </a:moveTo>
                    <a:lnTo>
                      <a:pt x="1327" y="0"/>
                    </a:lnTo>
                    <a:lnTo>
                      <a:pt x="1346" y="22"/>
                    </a:lnTo>
                    <a:lnTo>
                      <a:pt x="1365" y="47"/>
                    </a:lnTo>
                    <a:lnTo>
                      <a:pt x="0" y="47"/>
                    </a:lnTo>
                    <a:lnTo>
                      <a:pt x="19" y="22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7" name="îṡḻiďé">
                <a:extLst>
                  <a:ext uri="{FF2B5EF4-FFF2-40B4-BE49-F238E27FC236}">
                    <a16:creationId xmlns:a16="http://schemas.microsoft.com/office/drawing/2014/main" id="{16D3ECAC-03AF-4FD5-A610-A30E1F2FA6FD}"/>
                  </a:ext>
                </a:extLst>
              </p:cNvPr>
              <p:cNvSpPr/>
              <p:nvPr/>
            </p:nvSpPr>
            <p:spPr bwMode="auto">
              <a:xfrm>
                <a:off x="1785" y="1932"/>
                <a:ext cx="273" cy="6"/>
              </a:xfrm>
              <a:custGeom>
                <a:avLst/>
                <a:gdLst>
                  <a:gd name="T0" fmla="*/ 25 w 1365"/>
                  <a:gd name="T1" fmla="*/ 0 h 32"/>
                  <a:gd name="T2" fmla="*/ 1340 w 1365"/>
                  <a:gd name="T3" fmla="*/ 0 h 32"/>
                  <a:gd name="T4" fmla="*/ 1353 w 1365"/>
                  <a:gd name="T5" fmla="*/ 16 h 32"/>
                  <a:gd name="T6" fmla="*/ 1365 w 1365"/>
                  <a:gd name="T7" fmla="*/ 32 h 32"/>
                  <a:gd name="T8" fmla="*/ 0 w 1365"/>
                  <a:gd name="T9" fmla="*/ 32 h 32"/>
                  <a:gd name="T10" fmla="*/ 12 w 1365"/>
                  <a:gd name="T11" fmla="*/ 16 h 32"/>
                  <a:gd name="T12" fmla="*/ 25 w 136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32">
                    <a:moveTo>
                      <a:pt x="25" y="0"/>
                    </a:moveTo>
                    <a:lnTo>
                      <a:pt x="1340" y="0"/>
                    </a:lnTo>
                    <a:lnTo>
                      <a:pt x="1353" y="16"/>
                    </a:lnTo>
                    <a:lnTo>
                      <a:pt x="1365" y="32"/>
                    </a:lnTo>
                    <a:lnTo>
                      <a:pt x="0" y="32"/>
                    </a:lnTo>
                    <a:lnTo>
                      <a:pt x="12" y="16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8" name="ïṡľîḑe">
                <a:extLst>
                  <a:ext uri="{FF2B5EF4-FFF2-40B4-BE49-F238E27FC236}">
                    <a16:creationId xmlns:a16="http://schemas.microsoft.com/office/drawing/2014/main" id="{7AF6316D-7BD3-4875-A889-C490FA1D6C33}"/>
                  </a:ext>
                </a:extLst>
              </p:cNvPr>
              <p:cNvSpPr/>
              <p:nvPr/>
            </p:nvSpPr>
            <p:spPr bwMode="auto">
              <a:xfrm>
                <a:off x="1785" y="1935"/>
                <a:ext cx="273" cy="3"/>
              </a:xfrm>
              <a:custGeom>
                <a:avLst/>
                <a:gdLst>
                  <a:gd name="T0" fmla="*/ 12 w 1365"/>
                  <a:gd name="T1" fmla="*/ 0 h 16"/>
                  <a:gd name="T2" fmla="*/ 1353 w 1365"/>
                  <a:gd name="T3" fmla="*/ 0 h 16"/>
                  <a:gd name="T4" fmla="*/ 1359 w 1365"/>
                  <a:gd name="T5" fmla="*/ 8 h 16"/>
                  <a:gd name="T6" fmla="*/ 1365 w 1365"/>
                  <a:gd name="T7" fmla="*/ 16 h 16"/>
                  <a:gd name="T8" fmla="*/ 0 w 1365"/>
                  <a:gd name="T9" fmla="*/ 16 h 16"/>
                  <a:gd name="T10" fmla="*/ 6 w 1365"/>
                  <a:gd name="T11" fmla="*/ 8 h 16"/>
                  <a:gd name="T12" fmla="*/ 12 w 136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16">
                    <a:moveTo>
                      <a:pt x="12" y="0"/>
                    </a:moveTo>
                    <a:lnTo>
                      <a:pt x="1353" y="0"/>
                    </a:lnTo>
                    <a:lnTo>
                      <a:pt x="1359" y="8"/>
                    </a:lnTo>
                    <a:lnTo>
                      <a:pt x="1365" y="16"/>
                    </a:lnTo>
                    <a:lnTo>
                      <a:pt x="0" y="16"/>
                    </a:lnTo>
                    <a:lnTo>
                      <a:pt x="6" y="8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79" name="îš1ide">
                <a:extLst>
                  <a:ext uri="{FF2B5EF4-FFF2-40B4-BE49-F238E27FC236}">
                    <a16:creationId xmlns:a16="http://schemas.microsoft.com/office/drawing/2014/main" id="{C658949B-8C9C-4BFE-9F04-94C9DF84419F}"/>
                  </a:ext>
                </a:extLst>
              </p:cNvPr>
              <p:cNvSpPr/>
              <p:nvPr/>
            </p:nvSpPr>
            <p:spPr bwMode="auto">
              <a:xfrm>
                <a:off x="1785" y="1938"/>
                <a:ext cx="273" cy="1"/>
              </a:xfrm>
              <a:prstGeom prst="rect">
                <a:avLst/>
              </a:pr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0" name="ïŝ1íďe">
                <a:extLst>
                  <a:ext uri="{FF2B5EF4-FFF2-40B4-BE49-F238E27FC236}">
                    <a16:creationId xmlns:a16="http://schemas.microsoft.com/office/drawing/2014/main" id="{86E759B9-FBFB-4971-9AAE-CF77B8EB57F5}"/>
                  </a:ext>
                </a:extLst>
              </p:cNvPr>
              <p:cNvSpPr/>
              <p:nvPr/>
            </p:nvSpPr>
            <p:spPr bwMode="auto">
              <a:xfrm>
                <a:off x="1804" y="1916"/>
                <a:ext cx="234" cy="1"/>
              </a:xfrm>
              <a:prstGeom prst="rect">
                <a:avLst/>
              </a:prstGeom>
              <a:solidFill>
                <a:srgbClr val="961E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1" name="íšľíḓe">
                <a:extLst>
                  <a:ext uri="{FF2B5EF4-FFF2-40B4-BE49-F238E27FC236}">
                    <a16:creationId xmlns:a16="http://schemas.microsoft.com/office/drawing/2014/main" id="{743A6A5D-DAF9-45AE-9CB7-83454BCB07DD}"/>
                  </a:ext>
                </a:extLst>
              </p:cNvPr>
              <p:cNvSpPr/>
              <p:nvPr/>
            </p:nvSpPr>
            <p:spPr bwMode="auto">
              <a:xfrm>
                <a:off x="1801" y="1916"/>
                <a:ext cx="240" cy="3"/>
              </a:xfrm>
              <a:custGeom>
                <a:avLst/>
                <a:gdLst>
                  <a:gd name="T0" fmla="*/ 1203 w 1203"/>
                  <a:gd name="T1" fmla="*/ 16 h 16"/>
                  <a:gd name="T2" fmla="*/ 0 w 1203"/>
                  <a:gd name="T3" fmla="*/ 16 h 16"/>
                  <a:gd name="T4" fmla="*/ 8 w 1203"/>
                  <a:gd name="T5" fmla="*/ 7 h 16"/>
                  <a:gd name="T6" fmla="*/ 16 w 1203"/>
                  <a:gd name="T7" fmla="*/ 0 h 16"/>
                  <a:gd name="T8" fmla="*/ 1187 w 1203"/>
                  <a:gd name="T9" fmla="*/ 0 h 16"/>
                  <a:gd name="T10" fmla="*/ 1196 w 1203"/>
                  <a:gd name="T11" fmla="*/ 7 h 16"/>
                  <a:gd name="T12" fmla="*/ 1203 w 120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3" h="16">
                    <a:moveTo>
                      <a:pt x="1203" y="16"/>
                    </a:moveTo>
                    <a:lnTo>
                      <a:pt x="0" y="16"/>
                    </a:lnTo>
                    <a:lnTo>
                      <a:pt x="8" y="7"/>
                    </a:lnTo>
                    <a:lnTo>
                      <a:pt x="16" y="0"/>
                    </a:lnTo>
                    <a:lnTo>
                      <a:pt x="1187" y="0"/>
                    </a:lnTo>
                    <a:lnTo>
                      <a:pt x="1196" y="7"/>
                    </a:lnTo>
                    <a:lnTo>
                      <a:pt x="1203" y="16"/>
                    </a:lnTo>
                    <a:close/>
                  </a:path>
                </a:pathLst>
              </a:cu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2" name="ïşlíḑe">
                <a:extLst>
                  <a:ext uri="{FF2B5EF4-FFF2-40B4-BE49-F238E27FC236}">
                    <a16:creationId xmlns:a16="http://schemas.microsoft.com/office/drawing/2014/main" id="{B76D34DD-3968-43F2-8341-385D97115E8D}"/>
                  </a:ext>
                </a:extLst>
              </p:cNvPr>
              <p:cNvSpPr/>
              <p:nvPr/>
            </p:nvSpPr>
            <p:spPr bwMode="auto">
              <a:xfrm>
                <a:off x="1798" y="1916"/>
                <a:ext cx="246" cy="7"/>
              </a:xfrm>
              <a:custGeom>
                <a:avLst/>
                <a:gdLst>
                  <a:gd name="T0" fmla="*/ 1233 w 1233"/>
                  <a:gd name="T1" fmla="*/ 31 h 32"/>
                  <a:gd name="T2" fmla="*/ 0 w 1233"/>
                  <a:gd name="T3" fmla="*/ 32 h 32"/>
                  <a:gd name="T4" fmla="*/ 15 w 1233"/>
                  <a:gd name="T5" fmla="*/ 16 h 32"/>
                  <a:gd name="T6" fmla="*/ 31 w 1233"/>
                  <a:gd name="T7" fmla="*/ 0 h 32"/>
                  <a:gd name="T8" fmla="*/ 1202 w 1233"/>
                  <a:gd name="T9" fmla="*/ 0 h 32"/>
                  <a:gd name="T10" fmla="*/ 1218 w 1233"/>
                  <a:gd name="T11" fmla="*/ 16 h 32"/>
                  <a:gd name="T12" fmla="*/ 1233 w 1233"/>
                  <a:gd name="T13" fmla="*/ 31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32">
                    <a:moveTo>
                      <a:pt x="1233" y="31"/>
                    </a:moveTo>
                    <a:lnTo>
                      <a:pt x="0" y="32"/>
                    </a:lnTo>
                    <a:lnTo>
                      <a:pt x="15" y="16"/>
                    </a:lnTo>
                    <a:lnTo>
                      <a:pt x="31" y="0"/>
                    </a:lnTo>
                    <a:lnTo>
                      <a:pt x="1202" y="0"/>
                    </a:lnTo>
                    <a:lnTo>
                      <a:pt x="1218" y="16"/>
                    </a:lnTo>
                    <a:lnTo>
                      <a:pt x="1233" y="31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3" name="îṩlïdé">
                <a:extLst>
                  <a:ext uri="{FF2B5EF4-FFF2-40B4-BE49-F238E27FC236}">
                    <a16:creationId xmlns:a16="http://schemas.microsoft.com/office/drawing/2014/main" id="{2F08538F-32D4-4199-829F-4F78CE45DBB6}"/>
                  </a:ext>
                </a:extLst>
              </p:cNvPr>
              <p:cNvSpPr/>
              <p:nvPr/>
            </p:nvSpPr>
            <p:spPr bwMode="auto">
              <a:xfrm>
                <a:off x="1795" y="1916"/>
                <a:ext cx="252" cy="10"/>
              </a:xfrm>
              <a:custGeom>
                <a:avLst/>
                <a:gdLst>
                  <a:gd name="T0" fmla="*/ 1262 w 1262"/>
                  <a:gd name="T1" fmla="*/ 47 h 47"/>
                  <a:gd name="T2" fmla="*/ 0 w 1262"/>
                  <a:gd name="T3" fmla="*/ 47 h 47"/>
                  <a:gd name="T4" fmla="*/ 22 w 1262"/>
                  <a:gd name="T5" fmla="*/ 23 h 47"/>
                  <a:gd name="T6" fmla="*/ 45 w 1262"/>
                  <a:gd name="T7" fmla="*/ 0 h 47"/>
                  <a:gd name="T8" fmla="*/ 1216 w 1262"/>
                  <a:gd name="T9" fmla="*/ 0 h 47"/>
                  <a:gd name="T10" fmla="*/ 1239 w 1262"/>
                  <a:gd name="T11" fmla="*/ 23 h 47"/>
                  <a:gd name="T12" fmla="*/ 1262 w 1262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47">
                    <a:moveTo>
                      <a:pt x="1262" y="47"/>
                    </a:moveTo>
                    <a:lnTo>
                      <a:pt x="0" y="47"/>
                    </a:lnTo>
                    <a:lnTo>
                      <a:pt x="22" y="23"/>
                    </a:lnTo>
                    <a:lnTo>
                      <a:pt x="45" y="0"/>
                    </a:lnTo>
                    <a:lnTo>
                      <a:pt x="1216" y="0"/>
                    </a:lnTo>
                    <a:lnTo>
                      <a:pt x="1239" y="23"/>
                    </a:lnTo>
                    <a:lnTo>
                      <a:pt x="1262" y="47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4" name="i$ļídé">
                <a:extLst>
                  <a:ext uri="{FF2B5EF4-FFF2-40B4-BE49-F238E27FC236}">
                    <a16:creationId xmlns:a16="http://schemas.microsoft.com/office/drawing/2014/main" id="{6FD1CE58-0351-4FA2-8E58-7C54CF0412A6}"/>
                  </a:ext>
                </a:extLst>
              </p:cNvPr>
              <p:cNvSpPr/>
              <p:nvPr/>
            </p:nvSpPr>
            <p:spPr bwMode="auto">
              <a:xfrm>
                <a:off x="1792" y="1916"/>
                <a:ext cx="258" cy="13"/>
              </a:xfrm>
              <a:custGeom>
                <a:avLst/>
                <a:gdLst>
                  <a:gd name="T0" fmla="*/ 1289 w 1289"/>
                  <a:gd name="T1" fmla="*/ 63 h 63"/>
                  <a:gd name="T2" fmla="*/ 0 w 1289"/>
                  <a:gd name="T3" fmla="*/ 63 h 63"/>
                  <a:gd name="T4" fmla="*/ 28 w 1289"/>
                  <a:gd name="T5" fmla="*/ 30 h 63"/>
                  <a:gd name="T6" fmla="*/ 59 w 1289"/>
                  <a:gd name="T7" fmla="*/ 0 h 63"/>
                  <a:gd name="T8" fmla="*/ 1230 w 1289"/>
                  <a:gd name="T9" fmla="*/ 0 h 63"/>
                  <a:gd name="T10" fmla="*/ 1261 w 1289"/>
                  <a:gd name="T11" fmla="*/ 30 h 63"/>
                  <a:gd name="T12" fmla="*/ 1289 w 128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63">
                    <a:moveTo>
                      <a:pt x="1289" y="63"/>
                    </a:moveTo>
                    <a:lnTo>
                      <a:pt x="0" y="63"/>
                    </a:lnTo>
                    <a:lnTo>
                      <a:pt x="28" y="30"/>
                    </a:lnTo>
                    <a:lnTo>
                      <a:pt x="59" y="0"/>
                    </a:lnTo>
                    <a:lnTo>
                      <a:pt x="1230" y="0"/>
                    </a:lnTo>
                    <a:lnTo>
                      <a:pt x="1261" y="30"/>
                    </a:lnTo>
                    <a:lnTo>
                      <a:pt x="1289" y="63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5" name="iṡḻîḍè">
                <a:extLst>
                  <a:ext uri="{FF2B5EF4-FFF2-40B4-BE49-F238E27FC236}">
                    <a16:creationId xmlns:a16="http://schemas.microsoft.com/office/drawing/2014/main" id="{7719FEB3-61F9-4B28-90E5-8656D4B98412}"/>
                  </a:ext>
                </a:extLst>
              </p:cNvPr>
              <p:cNvSpPr/>
              <p:nvPr/>
            </p:nvSpPr>
            <p:spPr bwMode="auto">
              <a:xfrm>
                <a:off x="1790" y="1916"/>
                <a:ext cx="263" cy="16"/>
              </a:xfrm>
              <a:custGeom>
                <a:avLst/>
                <a:gdLst>
                  <a:gd name="T0" fmla="*/ 1315 w 1315"/>
                  <a:gd name="T1" fmla="*/ 78 h 78"/>
                  <a:gd name="T2" fmla="*/ 0 w 1315"/>
                  <a:gd name="T3" fmla="*/ 78 h 78"/>
                  <a:gd name="T4" fmla="*/ 35 w 1315"/>
                  <a:gd name="T5" fmla="*/ 38 h 78"/>
                  <a:gd name="T6" fmla="*/ 72 w 1315"/>
                  <a:gd name="T7" fmla="*/ 0 h 78"/>
                  <a:gd name="T8" fmla="*/ 1243 w 1315"/>
                  <a:gd name="T9" fmla="*/ 0 h 78"/>
                  <a:gd name="T10" fmla="*/ 1280 w 1315"/>
                  <a:gd name="T11" fmla="*/ 38 h 78"/>
                  <a:gd name="T12" fmla="*/ 1315 w 131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78">
                    <a:moveTo>
                      <a:pt x="1315" y="78"/>
                    </a:moveTo>
                    <a:lnTo>
                      <a:pt x="0" y="78"/>
                    </a:lnTo>
                    <a:lnTo>
                      <a:pt x="35" y="38"/>
                    </a:lnTo>
                    <a:lnTo>
                      <a:pt x="72" y="0"/>
                    </a:lnTo>
                    <a:lnTo>
                      <a:pt x="1243" y="0"/>
                    </a:lnTo>
                    <a:lnTo>
                      <a:pt x="1280" y="38"/>
                    </a:lnTo>
                    <a:lnTo>
                      <a:pt x="1315" y="78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6" name="î$ļîḓe">
                <a:extLst>
                  <a:ext uri="{FF2B5EF4-FFF2-40B4-BE49-F238E27FC236}">
                    <a16:creationId xmlns:a16="http://schemas.microsoft.com/office/drawing/2014/main" id="{57CED1CF-0080-4B0A-94E3-4DD19F5FBC56}"/>
                  </a:ext>
                </a:extLst>
              </p:cNvPr>
              <p:cNvSpPr/>
              <p:nvPr/>
            </p:nvSpPr>
            <p:spPr bwMode="auto">
              <a:xfrm>
                <a:off x="1787" y="1916"/>
                <a:ext cx="268" cy="19"/>
              </a:xfrm>
              <a:custGeom>
                <a:avLst/>
                <a:gdLst>
                  <a:gd name="T0" fmla="*/ 1341 w 1341"/>
                  <a:gd name="T1" fmla="*/ 94 h 94"/>
                  <a:gd name="T2" fmla="*/ 0 w 1341"/>
                  <a:gd name="T3" fmla="*/ 94 h 94"/>
                  <a:gd name="T4" fmla="*/ 41 w 1341"/>
                  <a:gd name="T5" fmla="*/ 45 h 94"/>
                  <a:gd name="T6" fmla="*/ 85 w 1341"/>
                  <a:gd name="T7" fmla="*/ 0 h 94"/>
                  <a:gd name="T8" fmla="*/ 1256 w 1341"/>
                  <a:gd name="T9" fmla="*/ 0 h 94"/>
                  <a:gd name="T10" fmla="*/ 1300 w 1341"/>
                  <a:gd name="T11" fmla="*/ 45 h 94"/>
                  <a:gd name="T12" fmla="*/ 1341 w 1341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94">
                    <a:moveTo>
                      <a:pt x="1341" y="94"/>
                    </a:moveTo>
                    <a:lnTo>
                      <a:pt x="0" y="94"/>
                    </a:lnTo>
                    <a:lnTo>
                      <a:pt x="41" y="45"/>
                    </a:lnTo>
                    <a:lnTo>
                      <a:pt x="85" y="0"/>
                    </a:lnTo>
                    <a:lnTo>
                      <a:pt x="1256" y="0"/>
                    </a:lnTo>
                    <a:lnTo>
                      <a:pt x="1300" y="45"/>
                    </a:lnTo>
                    <a:lnTo>
                      <a:pt x="1341" y="94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7" name="iśļíḑé">
                <a:extLst>
                  <a:ext uri="{FF2B5EF4-FFF2-40B4-BE49-F238E27FC236}">
                    <a16:creationId xmlns:a16="http://schemas.microsoft.com/office/drawing/2014/main" id="{4C5FFFC3-E493-4523-A3DB-6FE9B8E1CBC6}"/>
                  </a:ext>
                </a:extLst>
              </p:cNvPr>
              <p:cNvSpPr/>
              <p:nvPr/>
            </p:nvSpPr>
            <p:spPr bwMode="auto">
              <a:xfrm>
                <a:off x="1785" y="1916"/>
                <a:ext cx="273" cy="22"/>
              </a:xfrm>
              <a:custGeom>
                <a:avLst/>
                <a:gdLst>
                  <a:gd name="T0" fmla="*/ 1365 w 1365"/>
                  <a:gd name="T1" fmla="*/ 110 h 110"/>
                  <a:gd name="T2" fmla="*/ 0 w 1365"/>
                  <a:gd name="T3" fmla="*/ 110 h 110"/>
                  <a:gd name="T4" fmla="*/ 23 w 1365"/>
                  <a:gd name="T5" fmla="*/ 80 h 110"/>
                  <a:gd name="T6" fmla="*/ 71 w 1365"/>
                  <a:gd name="T7" fmla="*/ 26 h 110"/>
                  <a:gd name="T8" fmla="*/ 97 w 1365"/>
                  <a:gd name="T9" fmla="*/ 0 h 110"/>
                  <a:gd name="T10" fmla="*/ 1268 w 1365"/>
                  <a:gd name="T11" fmla="*/ 0 h 110"/>
                  <a:gd name="T12" fmla="*/ 1294 w 1365"/>
                  <a:gd name="T13" fmla="*/ 26 h 110"/>
                  <a:gd name="T14" fmla="*/ 1342 w 1365"/>
                  <a:gd name="T15" fmla="*/ 80 h 110"/>
                  <a:gd name="T16" fmla="*/ 1365 w 1365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5" h="110">
                    <a:moveTo>
                      <a:pt x="1365" y="110"/>
                    </a:moveTo>
                    <a:lnTo>
                      <a:pt x="0" y="110"/>
                    </a:lnTo>
                    <a:lnTo>
                      <a:pt x="23" y="80"/>
                    </a:lnTo>
                    <a:lnTo>
                      <a:pt x="71" y="26"/>
                    </a:lnTo>
                    <a:lnTo>
                      <a:pt x="97" y="0"/>
                    </a:lnTo>
                    <a:lnTo>
                      <a:pt x="1268" y="0"/>
                    </a:lnTo>
                    <a:lnTo>
                      <a:pt x="1294" y="26"/>
                    </a:lnTo>
                    <a:lnTo>
                      <a:pt x="1342" y="80"/>
                    </a:lnTo>
                    <a:lnTo>
                      <a:pt x="1365" y="110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8" name="ï$lïḍé">
                <a:extLst>
                  <a:ext uri="{FF2B5EF4-FFF2-40B4-BE49-F238E27FC236}">
                    <a16:creationId xmlns:a16="http://schemas.microsoft.com/office/drawing/2014/main" id="{4403D6E3-D8FA-4778-A444-700DF3A9EF59}"/>
                  </a:ext>
                </a:extLst>
              </p:cNvPr>
              <p:cNvSpPr/>
              <p:nvPr/>
            </p:nvSpPr>
            <p:spPr bwMode="auto">
              <a:xfrm>
                <a:off x="1782" y="1916"/>
                <a:ext cx="278" cy="25"/>
              </a:xfrm>
              <a:custGeom>
                <a:avLst/>
                <a:gdLst>
                  <a:gd name="T0" fmla="*/ 1387 w 1387"/>
                  <a:gd name="T1" fmla="*/ 126 h 126"/>
                  <a:gd name="T2" fmla="*/ 0 w 1387"/>
                  <a:gd name="T3" fmla="*/ 126 h 126"/>
                  <a:gd name="T4" fmla="*/ 24 w 1387"/>
                  <a:gd name="T5" fmla="*/ 92 h 126"/>
                  <a:gd name="T6" fmla="*/ 79 w 1387"/>
                  <a:gd name="T7" fmla="*/ 29 h 126"/>
                  <a:gd name="T8" fmla="*/ 108 w 1387"/>
                  <a:gd name="T9" fmla="*/ 0 h 126"/>
                  <a:gd name="T10" fmla="*/ 1279 w 1387"/>
                  <a:gd name="T11" fmla="*/ 0 h 126"/>
                  <a:gd name="T12" fmla="*/ 1308 w 1387"/>
                  <a:gd name="T13" fmla="*/ 29 h 126"/>
                  <a:gd name="T14" fmla="*/ 1363 w 1387"/>
                  <a:gd name="T15" fmla="*/ 92 h 126"/>
                  <a:gd name="T16" fmla="*/ 1387 w 138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7" h="126">
                    <a:moveTo>
                      <a:pt x="1387" y="126"/>
                    </a:moveTo>
                    <a:lnTo>
                      <a:pt x="0" y="126"/>
                    </a:lnTo>
                    <a:lnTo>
                      <a:pt x="24" y="92"/>
                    </a:lnTo>
                    <a:lnTo>
                      <a:pt x="79" y="29"/>
                    </a:lnTo>
                    <a:lnTo>
                      <a:pt x="108" y="0"/>
                    </a:lnTo>
                    <a:lnTo>
                      <a:pt x="1279" y="0"/>
                    </a:lnTo>
                    <a:lnTo>
                      <a:pt x="1308" y="29"/>
                    </a:lnTo>
                    <a:lnTo>
                      <a:pt x="1363" y="92"/>
                    </a:lnTo>
                    <a:lnTo>
                      <a:pt x="1387" y="126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89" name="ïSļíḋé">
                <a:extLst>
                  <a:ext uri="{FF2B5EF4-FFF2-40B4-BE49-F238E27FC236}">
                    <a16:creationId xmlns:a16="http://schemas.microsoft.com/office/drawing/2014/main" id="{285C4332-D527-4F81-8EE1-D092390A2B33}"/>
                  </a:ext>
                </a:extLst>
              </p:cNvPr>
              <p:cNvSpPr/>
              <p:nvPr/>
            </p:nvSpPr>
            <p:spPr bwMode="auto">
              <a:xfrm>
                <a:off x="1782" y="1919"/>
                <a:ext cx="278" cy="22"/>
              </a:xfrm>
              <a:custGeom>
                <a:avLst/>
                <a:gdLst>
                  <a:gd name="T0" fmla="*/ 92 w 1387"/>
                  <a:gd name="T1" fmla="*/ 0 h 110"/>
                  <a:gd name="T2" fmla="*/ 1295 w 1387"/>
                  <a:gd name="T3" fmla="*/ 0 h 110"/>
                  <a:gd name="T4" fmla="*/ 1319 w 1387"/>
                  <a:gd name="T5" fmla="*/ 25 h 110"/>
                  <a:gd name="T6" fmla="*/ 1366 w 1387"/>
                  <a:gd name="T7" fmla="*/ 81 h 110"/>
                  <a:gd name="T8" fmla="*/ 1387 w 1387"/>
                  <a:gd name="T9" fmla="*/ 110 h 110"/>
                  <a:gd name="T10" fmla="*/ 0 w 1387"/>
                  <a:gd name="T11" fmla="*/ 110 h 110"/>
                  <a:gd name="T12" fmla="*/ 21 w 1387"/>
                  <a:gd name="T13" fmla="*/ 81 h 110"/>
                  <a:gd name="T14" fmla="*/ 68 w 1387"/>
                  <a:gd name="T15" fmla="*/ 25 h 110"/>
                  <a:gd name="T16" fmla="*/ 92 w 138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7" h="110">
                    <a:moveTo>
                      <a:pt x="92" y="0"/>
                    </a:moveTo>
                    <a:lnTo>
                      <a:pt x="1295" y="0"/>
                    </a:lnTo>
                    <a:lnTo>
                      <a:pt x="1319" y="25"/>
                    </a:lnTo>
                    <a:lnTo>
                      <a:pt x="1366" y="81"/>
                    </a:lnTo>
                    <a:lnTo>
                      <a:pt x="1387" y="110"/>
                    </a:lnTo>
                    <a:lnTo>
                      <a:pt x="0" y="110"/>
                    </a:lnTo>
                    <a:lnTo>
                      <a:pt x="21" y="81"/>
                    </a:lnTo>
                    <a:lnTo>
                      <a:pt x="68" y="25"/>
                    </a:lnTo>
                    <a:lnTo>
                      <a:pt x="92" y="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0" name="îSḷïḍè">
                <a:extLst>
                  <a:ext uri="{FF2B5EF4-FFF2-40B4-BE49-F238E27FC236}">
                    <a16:creationId xmlns:a16="http://schemas.microsoft.com/office/drawing/2014/main" id="{AF1B4233-C128-458C-AA1D-5F3D5471A3B5}"/>
                  </a:ext>
                </a:extLst>
              </p:cNvPr>
              <p:cNvSpPr/>
              <p:nvPr/>
            </p:nvSpPr>
            <p:spPr bwMode="auto">
              <a:xfrm>
                <a:off x="1782" y="1922"/>
                <a:ext cx="278" cy="19"/>
              </a:xfrm>
              <a:custGeom>
                <a:avLst/>
                <a:gdLst>
                  <a:gd name="T0" fmla="*/ 77 w 1387"/>
                  <a:gd name="T1" fmla="*/ 0 h 95"/>
                  <a:gd name="T2" fmla="*/ 1310 w 1387"/>
                  <a:gd name="T3" fmla="*/ 0 h 95"/>
                  <a:gd name="T4" fmla="*/ 1350 w 1387"/>
                  <a:gd name="T5" fmla="*/ 45 h 95"/>
                  <a:gd name="T6" fmla="*/ 1387 w 1387"/>
                  <a:gd name="T7" fmla="*/ 95 h 95"/>
                  <a:gd name="T8" fmla="*/ 0 w 1387"/>
                  <a:gd name="T9" fmla="*/ 95 h 95"/>
                  <a:gd name="T10" fmla="*/ 37 w 1387"/>
                  <a:gd name="T11" fmla="*/ 45 h 95"/>
                  <a:gd name="T12" fmla="*/ 77 w 1387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95">
                    <a:moveTo>
                      <a:pt x="77" y="0"/>
                    </a:moveTo>
                    <a:lnTo>
                      <a:pt x="1310" y="0"/>
                    </a:lnTo>
                    <a:lnTo>
                      <a:pt x="1350" y="45"/>
                    </a:lnTo>
                    <a:lnTo>
                      <a:pt x="1387" y="95"/>
                    </a:lnTo>
                    <a:lnTo>
                      <a:pt x="0" y="95"/>
                    </a:lnTo>
                    <a:lnTo>
                      <a:pt x="37" y="45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1" name="iśľïďè">
                <a:extLst>
                  <a:ext uri="{FF2B5EF4-FFF2-40B4-BE49-F238E27FC236}">
                    <a16:creationId xmlns:a16="http://schemas.microsoft.com/office/drawing/2014/main" id="{6F6D5725-C301-4235-960F-E4241639E3AE}"/>
                  </a:ext>
                </a:extLst>
              </p:cNvPr>
              <p:cNvSpPr/>
              <p:nvPr/>
            </p:nvSpPr>
            <p:spPr bwMode="auto">
              <a:xfrm>
                <a:off x="1782" y="1926"/>
                <a:ext cx="278" cy="15"/>
              </a:xfrm>
              <a:custGeom>
                <a:avLst/>
                <a:gdLst>
                  <a:gd name="T0" fmla="*/ 63 w 1387"/>
                  <a:gd name="T1" fmla="*/ 0 h 79"/>
                  <a:gd name="T2" fmla="*/ 1325 w 1387"/>
                  <a:gd name="T3" fmla="*/ 0 h 79"/>
                  <a:gd name="T4" fmla="*/ 1357 w 1387"/>
                  <a:gd name="T5" fmla="*/ 37 h 79"/>
                  <a:gd name="T6" fmla="*/ 1387 w 1387"/>
                  <a:gd name="T7" fmla="*/ 79 h 79"/>
                  <a:gd name="T8" fmla="*/ 0 w 1387"/>
                  <a:gd name="T9" fmla="*/ 79 h 79"/>
                  <a:gd name="T10" fmla="*/ 30 w 1387"/>
                  <a:gd name="T11" fmla="*/ 37 h 79"/>
                  <a:gd name="T12" fmla="*/ 63 w 1387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79">
                    <a:moveTo>
                      <a:pt x="63" y="0"/>
                    </a:moveTo>
                    <a:lnTo>
                      <a:pt x="1325" y="0"/>
                    </a:lnTo>
                    <a:lnTo>
                      <a:pt x="1357" y="37"/>
                    </a:lnTo>
                    <a:lnTo>
                      <a:pt x="1387" y="79"/>
                    </a:lnTo>
                    <a:lnTo>
                      <a:pt x="0" y="79"/>
                    </a:lnTo>
                    <a:lnTo>
                      <a:pt x="30" y="37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2" name="îšḷiḓê">
                <a:extLst>
                  <a:ext uri="{FF2B5EF4-FFF2-40B4-BE49-F238E27FC236}">
                    <a16:creationId xmlns:a16="http://schemas.microsoft.com/office/drawing/2014/main" id="{94F744C3-37EF-49B6-8E5A-846D1B74C5BC}"/>
                  </a:ext>
                </a:extLst>
              </p:cNvPr>
              <p:cNvSpPr/>
              <p:nvPr/>
            </p:nvSpPr>
            <p:spPr bwMode="auto">
              <a:xfrm>
                <a:off x="1782" y="1929"/>
                <a:ext cx="278" cy="12"/>
              </a:xfrm>
              <a:custGeom>
                <a:avLst/>
                <a:gdLst>
                  <a:gd name="T0" fmla="*/ 49 w 1387"/>
                  <a:gd name="T1" fmla="*/ 0 h 63"/>
                  <a:gd name="T2" fmla="*/ 1338 w 1387"/>
                  <a:gd name="T3" fmla="*/ 0 h 63"/>
                  <a:gd name="T4" fmla="*/ 1364 w 1387"/>
                  <a:gd name="T5" fmla="*/ 31 h 63"/>
                  <a:gd name="T6" fmla="*/ 1387 w 1387"/>
                  <a:gd name="T7" fmla="*/ 63 h 63"/>
                  <a:gd name="T8" fmla="*/ 0 w 1387"/>
                  <a:gd name="T9" fmla="*/ 63 h 63"/>
                  <a:gd name="T10" fmla="*/ 23 w 1387"/>
                  <a:gd name="T11" fmla="*/ 31 h 63"/>
                  <a:gd name="T12" fmla="*/ 49 w 138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63">
                    <a:moveTo>
                      <a:pt x="49" y="0"/>
                    </a:moveTo>
                    <a:lnTo>
                      <a:pt x="1338" y="0"/>
                    </a:lnTo>
                    <a:lnTo>
                      <a:pt x="1364" y="31"/>
                    </a:lnTo>
                    <a:lnTo>
                      <a:pt x="1387" y="63"/>
                    </a:lnTo>
                    <a:lnTo>
                      <a:pt x="0" y="63"/>
                    </a:lnTo>
                    <a:lnTo>
                      <a:pt x="23" y="31"/>
                    </a:lnTo>
                    <a:lnTo>
                      <a:pt x="49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3" name="ïŝļïḓê">
                <a:extLst>
                  <a:ext uri="{FF2B5EF4-FFF2-40B4-BE49-F238E27FC236}">
                    <a16:creationId xmlns:a16="http://schemas.microsoft.com/office/drawing/2014/main" id="{16FD00CB-7F3C-4C4F-B3A5-F7E1E7488774}"/>
                  </a:ext>
                </a:extLst>
              </p:cNvPr>
              <p:cNvSpPr/>
              <p:nvPr/>
            </p:nvSpPr>
            <p:spPr bwMode="auto">
              <a:xfrm>
                <a:off x="1782" y="1932"/>
                <a:ext cx="278" cy="9"/>
              </a:xfrm>
              <a:custGeom>
                <a:avLst/>
                <a:gdLst>
                  <a:gd name="T0" fmla="*/ 36 w 1387"/>
                  <a:gd name="T1" fmla="*/ 0 h 48"/>
                  <a:gd name="T2" fmla="*/ 1351 w 1387"/>
                  <a:gd name="T3" fmla="*/ 0 h 48"/>
                  <a:gd name="T4" fmla="*/ 1370 w 1387"/>
                  <a:gd name="T5" fmla="*/ 24 h 48"/>
                  <a:gd name="T6" fmla="*/ 1387 w 1387"/>
                  <a:gd name="T7" fmla="*/ 48 h 48"/>
                  <a:gd name="T8" fmla="*/ 0 w 1387"/>
                  <a:gd name="T9" fmla="*/ 48 h 48"/>
                  <a:gd name="T10" fmla="*/ 17 w 1387"/>
                  <a:gd name="T11" fmla="*/ 24 h 48"/>
                  <a:gd name="T12" fmla="*/ 36 w 1387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48">
                    <a:moveTo>
                      <a:pt x="36" y="0"/>
                    </a:moveTo>
                    <a:lnTo>
                      <a:pt x="1351" y="0"/>
                    </a:lnTo>
                    <a:lnTo>
                      <a:pt x="1370" y="24"/>
                    </a:lnTo>
                    <a:lnTo>
                      <a:pt x="1387" y="48"/>
                    </a:lnTo>
                    <a:lnTo>
                      <a:pt x="0" y="48"/>
                    </a:lnTo>
                    <a:lnTo>
                      <a:pt x="17" y="24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4" name="isḻiďè">
                <a:extLst>
                  <a:ext uri="{FF2B5EF4-FFF2-40B4-BE49-F238E27FC236}">
                    <a16:creationId xmlns:a16="http://schemas.microsoft.com/office/drawing/2014/main" id="{FBBF7009-9073-43A2-95F7-0347EBD73C2B}"/>
                  </a:ext>
                </a:extLst>
              </p:cNvPr>
              <p:cNvSpPr/>
              <p:nvPr/>
            </p:nvSpPr>
            <p:spPr bwMode="auto">
              <a:xfrm>
                <a:off x="1782" y="1935"/>
                <a:ext cx="278" cy="6"/>
              </a:xfrm>
              <a:custGeom>
                <a:avLst/>
                <a:gdLst>
                  <a:gd name="T0" fmla="*/ 23 w 1387"/>
                  <a:gd name="T1" fmla="*/ 0 h 32"/>
                  <a:gd name="T2" fmla="*/ 1364 w 1387"/>
                  <a:gd name="T3" fmla="*/ 0 h 32"/>
                  <a:gd name="T4" fmla="*/ 1376 w 1387"/>
                  <a:gd name="T5" fmla="*/ 15 h 32"/>
                  <a:gd name="T6" fmla="*/ 1387 w 1387"/>
                  <a:gd name="T7" fmla="*/ 32 h 32"/>
                  <a:gd name="T8" fmla="*/ 0 w 1387"/>
                  <a:gd name="T9" fmla="*/ 32 h 32"/>
                  <a:gd name="T10" fmla="*/ 11 w 1387"/>
                  <a:gd name="T11" fmla="*/ 15 h 32"/>
                  <a:gd name="T12" fmla="*/ 23 w 138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32">
                    <a:moveTo>
                      <a:pt x="23" y="0"/>
                    </a:moveTo>
                    <a:lnTo>
                      <a:pt x="1364" y="0"/>
                    </a:lnTo>
                    <a:lnTo>
                      <a:pt x="1376" y="15"/>
                    </a:lnTo>
                    <a:lnTo>
                      <a:pt x="1387" y="32"/>
                    </a:lnTo>
                    <a:lnTo>
                      <a:pt x="0" y="32"/>
                    </a:lnTo>
                    <a:lnTo>
                      <a:pt x="11" y="15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5" name="ïSḻïdé">
                <a:extLst>
                  <a:ext uri="{FF2B5EF4-FFF2-40B4-BE49-F238E27FC236}">
                    <a16:creationId xmlns:a16="http://schemas.microsoft.com/office/drawing/2014/main" id="{529E6280-E246-464F-9FEC-5340A03FFC33}"/>
                  </a:ext>
                </a:extLst>
              </p:cNvPr>
              <p:cNvSpPr/>
              <p:nvPr/>
            </p:nvSpPr>
            <p:spPr bwMode="auto">
              <a:xfrm>
                <a:off x="1782" y="1938"/>
                <a:ext cx="278" cy="3"/>
              </a:xfrm>
              <a:custGeom>
                <a:avLst/>
                <a:gdLst>
                  <a:gd name="T0" fmla="*/ 11 w 1387"/>
                  <a:gd name="T1" fmla="*/ 0 h 17"/>
                  <a:gd name="T2" fmla="*/ 1376 w 1387"/>
                  <a:gd name="T3" fmla="*/ 0 h 17"/>
                  <a:gd name="T4" fmla="*/ 1381 w 1387"/>
                  <a:gd name="T5" fmla="*/ 8 h 17"/>
                  <a:gd name="T6" fmla="*/ 1387 w 1387"/>
                  <a:gd name="T7" fmla="*/ 17 h 17"/>
                  <a:gd name="T8" fmla="*/ 0 w 1387"/>
                  <a:gd name="T9" fmla="*/ 17 h 17"/>
                  <a:gd name="T10" fmla="*/ 6 w 1387"/>
                  <a:gd name="T11" fmla="*/ 8 h 17"/>
                  <a:gd name="T12" fmla="*/ 11 w 138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17">
                    <a:moveTo>
                      <a:pt x="11" y="0"/>
                    </a:moveTo>
                    <a:lnTo>
                      <a:pt x="1376" y="0"/>
                    </a:lnTo>
                    <a:lnTo>
                      <a:pt x="1381" y="8"/>
                    </a:lnTo>
                    <a:lnTo>
                      <a:pt x="1387" y="17"/>
                    </a:lnTo>
                    <a:lnTo>
                      <a:pt x="0" y="17"/>
                    </a:lnTo>
                    <a:lnTo>
                      <a:pt x="6" y="8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6" name="íṡḻidè">
                <a:extLst>
                  <a:ext uri="{FF2B5EF4-FFF2-40B4-BE49-F238E27FC236}">
                    <a16:creationId xmlns:a16="http://schemas.microsoft.com/office/drawing/2014/main" id="{14C90ECA-2794-41FB-AE32-A06170817A41}"/>
                  </a:ext>
                </a:extLst>
              </p:cNvPr>
              <p:cNvSpPr/>
              <p:nvPr/>
            </p:nvSpPr>
            <p:spPr bwMode="auto">
              <a:xfrm>
                <a:off x="1782" y="1941"/>
                <a:ext cx="278" cy="1"/>
              </a:xfrm>
              <a:prstGeom prst="rect">
                <a:avLst/>
              </a:pr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7" name="işlïḋé">
                <a:extLst>
                  <a:ext uri="{FF2B5EF4-FFF2-40B4-BE49-F238E27FC236}">
                    <a16:creationId xmlns:a16="http://schemas.microsoft.com/office/drawing/2014/main" id="{6BDF12B8-3561-4F09-891B-AEF020F5599C}"/>
                  </a:ext>
                </a:extLst>
              </p:cNvPr>
              <p:cNvSpPr/>
              <p:nvPr/>
            </p:nvSpPr>
            <p:spPr bwMode="auto">
              <a:xfrm>
                <a:off x="1801" y="1919"/>
                <a:ext cx="240" cy="1"/>
              </a:xfrm>
              <a:prstGeom prst="rect">
                <a:avLst/>
              </a:prstGeom>
              <a:solidFill>
                <a:srgbClr val="97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8" name="iṥlïḍé">
                <a:extLst>
                  <a:ext uri="{FF2B5EF4-FFF2-40B4-BE49-F238E27FC236}">
                    <a16:creationId xmlns:a16="http://schemas.microsoft.com/office/drawing/2014/main" id="{A078649C-1757-4116-8182-2EB04B2C7AFC}"/>
                  </a:ext>
                </a:extLst>
              </p:cNvPr>
              <p:cNvSpPr/>
              <p:nvPr/>
            </p:nvSpPr>
            <p:spPr bwMode="auto">
              <a:xfrm>
                <a:off x="1798" y="1919"/>
                <a:ext cx="246" cy="4"/>
              </a:xfrm>
              <a:custGeom>
                <a:avLst/>
                <a:gdLst>
                  <a:gd name="T0" fmla="*/ 1233 w 1233"/>
                  <a:gd name="T1" fmla="*/ 15 h 16"/>
                  <a:gd name="T2" fmla="*/ 0 w 1233"/>
                  <a:gd name="T3" fmla="*/ 16 h 16"/>
                  <a:gd name="T4" fmla="*/ 7 w 1233"/>
                  <a:gd name="T5" fmla="*/ 8 h 16"/>
                  <a:gd name="T6" fmla="*/ 15 w 1233"/>
                  <a:gd name="T7" fmla="*/ 0 h 16"/>
                  <a:gd name="T8" fmla="*/ 1218 w 1233"/>
                  <a:gd name="T9" fmla="*/ 0 h 16"/>
                  <a:gd name="T10" fmla="*/ 1226 w 1233"/>
                  <a:gd name="T11" fmla="*/ 8 h 16"/>
                  <a:gd name="T12" fmla="*/ 1233 w 1233"/>
                  <a:gd name="T13" fmla="*/ 15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3" h="16">
                    <a:moveTo>
                      <a:pt x="1233" y="15"/>
                    </a:moveTo>
                    <a:lnTo>
                      <a:pt x="0" y="16"/>
                    </a:lnTo>
                    <a:lnTo>
                      <a:pt x="7" y="8"/>
                    </a:lnTo>
                    <a:lnTo>
                      <a:pt x="15" y="0"/>
                    </a:lnTo>
                    <a:lnTo>
                      <a:pt x="1218" y="0"/>
                    </a:lnTo>
                    <a:lnTo>
                      <a:pt x="1226" y="8"/>
                    </a:lnTo>
                    <a:lnTo>
                      <a:pt x="1233" y="15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799" name="ïŝľïḑè">
                <a:extLst>
                  <a:ext uri="{FF2B5EF4-FFF2-40B4-BE49-F238E27FC236}">
                    <a16:creationId xmlns:a16="http://schemas.microsoft.com/office/drawing/2014/main" id="{271E5878-9068-42F2-8582-37C071BD60A3}"/>
                  </a:ext>
                </a:extLst>
              </p:cNvPr>
              <p:cNvSpPr/>
              <p:nvPr/>
            </p:nvSpPr>
            <p:spPr bwMode="auto">
              <a:xfrm>
                <a:off x="1795" y="1919"/>
                <a:ext cx="252" cy="7"/>
              </a:xfrm>
              <a:custGeom>
                <a:avLst/>
                <a:gdLst>
                  <a:gd name="T0" fmla="*/ 1262 w 1262"/>
                  <a:gd name="T1" fmla="*/ 31 h 31"/>
                  <a:gd name="T2" fmla="*/ 0 w 1262"/>
                  <a:gd name="T3" fmla="*/ 31 h 31"/>
                  <a:gd name="T4" fmla="*/ 14 w 1262"/>
                  <a:gd name="T5" fmla="*/ 15 h 31"/>
                  <a:gd name="T6" fmla="*/ 29 w 1262"/>
                  <a:gd name="T7" fmla="*/ 0 h 31"/>
                  <a:gd name="T8" fmla="*/ 1232 w 1262"/>
                  <a:gd name="T9" fmla="*/ 0 h 31"/>
                  <a:gd name="T10" fmla="*/ 1247 w 1262"/>
                  <a:gd name="T11" fmla="*/ 15 h 31"/>
                  <a:gd name="T12" fmla="*/ 1262 w 1262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31">
                    <a:moveTo>
                      <a:pt x="1262" y="31"/>
                    </a:moveTo>
                    <a:lnTo>
                      <a:pt x="0" y="31"/>
                    </a:lnTo>
                    <a:lnTo>
                      <a:pt x="14" y="15"/>
                    </a:lnTo>
                    <a:lnTo>
                      <a:pt x="29" y="0"/>
                    </a:lnTo>
                    <a:lnTo>
                      <a:pt x="1232" y="0"/>
                    </a:lnTo>
                    <a:lnTo>
                      <a:pt x="1247" y="15"/>
                    </a:lnTo>
                    <a:lnTo>
                      <a:pt x="1262" y="31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0" name="íSľiďê">
                <a:extLst>
                  <a:ext uri="{FF2B5EF4-FFF2-40B4-BE49-F238E27FC236}">
                    <a16:creationId xmlns:a16="http://schemas.microsoft.com/office/drawing/2014/main" id="{D41637DF-7872-4E63-90F4-BFD8EA943DF7}"/>
                  </a:ext>
                </a:extLst>
              </p:cNvPr>
              <p:cNvSpPr/>
              <p:nvPr/>
            </p:nvSpPr>
            <p:spPr bwMode="auto">
              <a:xfrm>
                <a:off x="1792" y="1919"/>
                <a:ext cx="258" cy="10"/>
              </a:xfrm>
              <a:custGeom>
                <a:avLst/>
                <a:gdLst>
                  <a:gd name="T0" fmla="*/ 1289 w 1289"/>
                  <a:gd name="T1" fmla="*/ 47 h 47"/>
                  <a:gd name="T2" fmla="*/ 0 w 1289"/>
                  <a:gd name="T3" fmla="*/ 47 h 47"/>
                  <a:gd name="T4" fmla="*/ 21 w 1289"/>
                  <a:gd name="T5" fmla="*/ 22 h 47"/>
                  <a:gd name="T6" fmla="*/ 43 w 1289"/>
                  <a:gd name="T7" fmla="*/ 0 h 47"/>
                  <a:gd name="T8" fmla="*/ 1246 w 1289"/>
                  <a:gd name="T9" fmla="*/ 0 h 47"/>
                  <a:gd name="T10" fmla="*/ 1268 w 1289"/>
                  <a:gd name="T11" fmla="*/ 22 h 47"/>
                  <a:gd name="T12" fmla="*/ 1289 w 128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47">
                    <a:moveTo>
                      <a:pt x="1289" y="47"/>
                    </a:moveTo>
                    <a:lnTo>
                      <a:pt x="0" y="47"/>
                    </a:lnTo>
                    <a:lnTo>
                      <a:pt x="21" y="22"/>
                    </a:lnTo>
                    <a:lnTo>
                      <a:pt x="43" y="0"/>
                    </a:lnTo>
                    <a:lnTo>
                      <a:pt x="1246" y="0"/>
                    </a:lnTo>
                    <a:lnTo>
                      <a:pt x="1268" y="22"/>
                    </a:lnTo>
                    <a:lnTo>
                      <a:pt x="1289" y="47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1" name="íŝḷiďè">
                <a:extLst>
                  <a:ext uri="{FF2B5EF4-FFF2-40B4-BE49-F238E27FC236}">
                    <a16:creationId xmlns:a16="http://schemas.microsoft.com/office/drawing/2014/main" id="{23185F92-2488-4DE4-B5B5-F92AA4A04096}"/>
                  </a:ext>
                </a:extLst>
              </p:cNvPr>
              <p:cNvSpPr/>
              <p:nvPr/>
            </p:nvSpPr>
            <p:spPr bwMode="auto">
              <a:xfrm>
                <a:off x="1790" y="1919"/>
                <a:ext cx="263" cy="13"/>
              </a:xfrm>
              <a:custGeom>
                <a:avLst/>
                <a:gdLst>
                  <a:gd name="T0" fmla="*/ 1315 w 1315"/>
                  <a:gd name="T1" fmla="*/ 62 h 62"/>
                  <a:gd name="T2" fmla="*/ 0 w 1315"/>
                  <a:gd name="T3" fmla="*/ 62 h 62"/>
                  <a:gd name="T4" fmla="*/ 27 w 1315"/>
                  <a:gd name="T5" fmla="*/ 30 h 62"/>
                  <a:gd name="T6" fmla="*/ 56 w 1315"/>
                  <a:gd name="T7" fmla="*/ 0 h 62"/>
                  <a:gd name="T8" fmla="*/ 1259 w 1315"/>
                  <a:gd name="T9" fmla="*/ 0 h 62"/>
                  <a:gd name="T10" fmla="*/ 1289 w 1315"/>
                  <a:gd name="T11" fmla="*/ 30 h 62"/>
                  <a:gd name="T12" fmla="*/ 1315 w 1315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62">
                    <a:moveTo>
                      <a:pt x="1315" y="62"/>
                    </a:moveTo>
                    <a:lnTo>
                      <a:pt x="0" y="62"/>
                    </a:lnTo>
                    <a:lnTo>
                      <a:pt x="27" y="30"/>
                    </a:lnTo>
                    <a:lnTo>
                      <a:pt x="56" y="0"/>
                    </a:lnTo>
                    <a:lnTo>
                      <a:pt x="1259" y="0"/>
                    </a:lnTo>
                    <a:lnTo>
                      <a:pt x="1289" y="30"/>
                    </a:lnTo>
                    <a:lnTo>
                      <a:pt x="1315" y="62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2" name="ïṧļíďê">
                <a:extLst>
                  <a:ext uri="{FF2B5EF4-FFF2-40B4-BE49-F238E27FC236}">
                    <a16:creationId xmlns:a16="http://schemas.microsoft.com/office/drawing/2014/main" id="{5834D207-281A-4C64-9BA5-8C8A2202BDDC}"/>
                  </a:ext>
                </a:extLst>
              </p:cNvPr>
              <p:cNvSpPr/>
              <p:nvPr/>
            </p:nvSpPr>
            <p:spPr bwMode="auto">
              <a:xfrm>
                <a:off x="1787" y="1919"/>
                <a:ext cx="268" cy="16"/>
              </a:xfrm>
              <a:custGeom>
                <a:avLst/>
                <a:gdLst>
                  <a:gd name="T0" fmla="*/ 1341 w 1341"/>
                  <a:gd name="T1" fmla="*/ 78 h 78"/>
                  <a:gd name="T2" fmla="*/ 0 w 1341"/>
                  <a:gd name="T3" fmla="*/ 78 h 78"/>
                  <a:gd name="T4" fmla="*/ 33 w 1341"/>
                  <a:gd name="T5" fmla="*/ 38 h 78"/>
                  <a:gd name="T6" fmla="*/ 69 w 1341"/>
                  <a:gd name="T7" fmla="*/ 0 h 78"/>
                  <a:gd name="T8" fmla="*/ 1272 w 1341"/>
                  <a:gd name="T9" fmla="*/ 0 h 78"/>
                  <a:gd name="T10" fmla="*/ 1308 w 1341"/>
                  <a:gd name="T11" fmla="*/ 38 h 78"/>
                  <a:gd name="T12" fmla="*/ 1341 w 134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78">
                    <a:moveTo>
                      <a:pt x="1341" y="78"/>
                    </a:moveTo>
                    <a:lnTo>
                      <a:pt x="0" y="78"/>
                    </a:lnTo>
                    <a:lnTo>
                      <a:pt x="33" y="38"/>
                    </a:lnTo>
                    <a:lnTo>
                      <a:pt x="69" y="0"/>
                    </a:lnTo>
                    <a:lnTo>
                      <a:pt x="1272" y="0"/>
                    </a:lnTo>
                    <a:lnTo>
                      <a:pt x="1308" y="38"/>
                    </a:lnTo>
                    <a:lnTo>
                      <a:pt x="1341" y="78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3" name="îśḷíḋè">
                <a:extLst>
                  <a:ext uri="{FF2B5EF4-FFF2-40B4-BE49-F238E27FC236}">
                    <a16:creationId xmlns:a16="http://schemas.microsoft.com/office/drawing/2014/main" id="{FE6F6398-9649-48AE-9A8D-2DE0A81A4B11}"/>
                  </a:ext>
                </a:extLst>
              </p:cNvPr>
              <p:cNvSpPr/>
              <p:nvPr/>
            </p:nvSpPr>
            <p:spPr bwMode="auto">
              <a:xfrm>
                <a:off x="1785" y="1919"/>
                <a:ext cx="273" cy="19"/>
              </a:xfrm>
              <a:custGeom>
                <a:avLst/>
                <a:gdLst>
                  <a:gd name="T0" fmla="*/ 1365 w 1365"/>
                  <a:gd name="T1" fmla="*/ 94 h 94"/>
                  <a:gd name="T2" fmla="*/ 0 w 1365"/>
                  <a:gd name="T3" fmla="*/ 94 h 94"/>
                  <a:gd name="T4" fmla="*/ 38 w 1365"/>
                  <a:gd name="T5" fmla="*/ 45 h 94"/>
                  <a:gd name="T6" fmla="*/ 81 w 1365"/>
                  <a:gd name="T7" fmla="*/ 0 h 94"/>
                  <a:gd name="T8" fmla="*/ 1284 w 1365"/>
                  <a:gd name="T9" fmla="*/ 0 h 94"/>
                  <a:gd name="T10" fmla="*/ 1327 w 1365"/>
                  <a:gd name="T11" fmla="*/ 45 h 94"/>
                  <a:gd name="T12" fmla="*/ 1365 w 1365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94">
                    <a:moveTo>
                      <a:pt x="1365" y="94"/>
                    </a:moveTo>
                    <a:lnTo>
                      <a:pt x="0" y="94"/>
                    </a:lnTo>
                    <a:lnTo>
                      <a:pt x="38" y="45"/>
                    </a:lnTo>
                    <a:lnTo>
                      <a:pt x="81" y="0"/>
                    </a:lnTo>
                    <a:lnTo>
                      <a:pt x="1284" y="0"/>
                    </a:lnTo>
                    <a:lnTo>
                      <a:pt x="1327" y="45"/>
                    </a:lnTo>
                    <a:lnTo>
                      <a:pt x="1365" y="94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4" name="isļíďè">
                <a:extLst>
                  <a:ext uri="{FF2B5EF4-FFF2-40B4-BE49-F238E27FC236}">
                    <a16:creationId xmlns:a16="http://schemas.microsoft.com/office/drawing/2014/main" id="{B7441DAF-A3F0-4817-BD4D-A36C1D62BB19}"/>
                  </a:ext>
                </a:extLst>
              </p:cNvPr>
              <p:cNvSpPr/>
              <p:nvPr/>
            </p:nvSpPr>
            <p:spPr bwMode="auto">
              <a:xfrm>
                <a:off x="1782" y="1919"/>
                <a:ext cx="278" cy="22"/>
              </a:xfrm>
              <a:custGeom>
                <a:avLst/>
                <a:gdLst>
                  <a:gd name="T0" fmla="*/ 1387 w 1387"/>
                  <a:gd name="T1" fmla="*/ 110 h 110"/>
                  <a:gd name="T2" fmla="*/ 0 w 1387"/>
                  <a:gd name="T3" fmla="*/ 110 h 110"/>
                  <a:gd name="T4" fmla="*/ 21 w 1387"/>
                  <a:gd name="T5" fmla="*/ 81 h 110"/>
                  <a:gd name="T6" fmla="*/ 68 w 1387"/>
                  <a:gd name="T7" fmla="*/ 25 h 110"/>
                  <a:gd name="T8" fmla="*/ 92 w 1387"/>
                  <a:gd name="T9" fmla="*/ 0 h 110"/>
                  <a:gd name="T10" fmla="*/ 1295 w 1387"/>
                  <a:gd name="T11" fmla="*/ 0 h 110"/>
                  <a:gd name="T12" fmla="*/ 1319 w 1387"/>
                  <a:gd name="T13" fmla="*/ 25 h 110"/>
                  <a:gd name="T14" fmla="*/ 1366 w 1387"/>
                  <a:gd name="T15" fmla="*/ 81 h 110"/>
                  <a:gd name="T16" fmla="*/ 1387 w 138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7" h="110">
                    <a:moveTo>
                      <a:pt x="1387" y="110"/>
                    </a:moveTo>
                    <a:lnTo>
                      <a:pt x="0" y="110"/>
                    </a:lnTo>
                    <a:lnTo>
                      <a:pt x="21" y="81"/>
                    </a:lnTo>
                    <a:lnTo>
                      <a:pt x="68" y="25"/>
                    </a:lnTo>
                    <a:lnTo>
                      <a:pt x="92" y="0"/>
                    </a:lnTo>
                    <a:lnTo>
                      <a:pt x="1295" y="0"/>
                    </a:lnTo>
                    <a:lnTo>
                      <a:pt x="1319" y="25"/>
                    </a:lnTo>
                    <a:lnTo>
                      <a:pt x="1366" y="81"/>
                    </a:lnTo>
                    <a:lnTo>
                      <a:pt x="1387" y="11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5" name="íṡḷîḓe">
                <a:extLst>
                  <a:ext uri="{FF2B5EF4-FFF2-40B4-BE49-F238E27FC236}">
                    <a16:creationId xmlns:a16="http://schemas.microsoft.com/office/drawing/2014/main" id="{88BE80E9-1B88-400C-A9F8-3B9905D651FC}"/>
                  </a:ext>
                </a:extLst>
              </p:cNvPr>
              <p:cNvSpPr/>
              <p:nvPr/>
            </p:nvSpPr>
            <p:spPr bwMode="auto">
              <a:xfrm>
                <a:off x="1780" y="1919"/>
                <a:ext cx="282" cy="25"/>
              </a:xfrm>
              <a:custGeom>
                <a:avLst/>
                <a:gdLst>
                  <a:gd name="T0" fmla="*/ 1407 w 1407"/>
                  <a:gd name="T1" fmla="*/ 125 h 125"/>
                  <a:gd name="T2" fmla="*/ 0 w 1407"/>
                  <a:gd name="T3" fmla="*/ 125 h 125"/>
                  <a:gd name="T4" fmla="*/ 22 w 1407"/>
                  <a:gd name="T5" fmla="*/ 92 h 125"/>
                  <a:gd name="T6" fmla="*/ 74 w 1407"/>
                  <a:gd name="T7" fmla="*/ 28 h 125"/>
                  <a:gd name="T8" fmla="*/ 102 w 1407"/>
                  <a:gd name="T9" fmla="*/ 0 h 125"/>
                  <a:gd name="T10" fmla="*/ 1305 w 1407"/>
                  <a:gd name="T11" fmla="*/ 0 h 125"/>
                  <a:gd name="T12" fmla="*/ 1333 w 1407"/>
                  <a:gd name="T13" fmla="*/ 28 h 125"/>
                  <a:gd name="T14" fmla="*/ 1385 w 1407"/>
                  <a:gd name="T15" fmla="*/ 92 h 125"/>
                  <a:gd name="T16" fmla="*/ 1407 w 140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7" h="125">
                    <a:moveTo>
                      <a:pt x="1407" y="125"/>
                    </a:moveTo>
                    <a:lnTo>
                      <a:pt x="0" y="125"/>
                    </a:lnTo>
                    <a:lnTo>
                      <a:pt x="22" y="92"/>
                    </a:lnTo>
                    <a:lnTo>
                      <a:pt x="74" y="28"/>
                    </a:lnTo>
                    <a:lnTo>
                      <a:pt x="102" y="0"/>
                    </a:lnTo>
                    <a:lnTo>
                      <a:pt x="1305" y="0"/>
                    </a:lnTo>
                    <a:lnTo>
                      <a:pt x="1333" y="28"/>
                    </a:lnTo>
                    <a:lnTo>
                      <a:pt x="1385" y="92"/>
                    </a:lnTo>
                    <a:lnTo>
                      <a:pt x="1407" y="125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6" name="ïşḻíḑé">
                <a:extLst>
                  <a:ext uri="{FF2B5EF4-FFF2-40B4-BE49-F238E27FC236}">
                    <a16:creationId xmlns:a16="http://schemas.microsoft.com/office/drawing/2014/main" id="{23FB6DC4-41B2-4D92-B2D1-39F838C56EC7}"/>
                  </a:ext>
                </a:extLst>
              </p:cNvPr>
              <p:cNvSpPr/>
              <p:nvPr/>
            </p:nvSpPr>
            <p:spPr bwMode="auto">
              <a:xfrm>
                <a:off x="1780" y="1922"/>
                <a:ext cx="282" cy="22"/>
              </a:xfrm>
              <a:custGeom>
                <a:avLst/>
                <a:gdLst>
                  <a:gd name="T0" fmla="*/ 87 w 1407"/>
                  <a:gd name="T1" fmla="*/ 0 h 110"/>
                  <a:gd name="T2" fmla="*/ 1320 w 1407"/>
                  <a:gd name="T3" fmla="*/ 0 h 110"/>
                  <a:gd name="T4" fmla="*/ 1344 w 1407"/>
                  <a:gd name="T5" fmla="*/ 26 h 110"/>
                  <a:gd name="T6" fmla="*/ 1388 w 1407"/>
                  <a:gd name="T7" fmla="*/ 81 h 110"/>
                  <a:gd name="T8" fmla="*/ 1407 w 1407"/>
                  <a:gd name="T9" fmla="*/ 110 h 110"/>
                  <a:gd name="T10" fmla="*/ 0 w 1407"/>
                  <a:gd name="T11" fmla="*/ 110 h 110"/>
                  <a:gd name="T12" fmla="*/ 19 w 1407"/>
                  <a:gd name="T13" fmla="*/ 81 h 110"/>
                  <a:gd name="T14" fmla="*/ 63 w 1407"/>
                  <a:gd name="T15" fmla="*/ 26 h 110"/>
                  <a:gd name="T16" fmla="*/ 87 w 140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7" h="110">
                    <a:moveTo>
                      <a:pt x="87" y="0"/>
                    </a:moveTo>
                    <a:lnTo>
                      <a:pt x="1320" y="0"/>
                    </a:lnTo>
                    <a:lnTo>
                      <a:pt x="1344" y="26"/>
                    </a:lnTo>
                    <a:lnTo>
                      <a:pt x="1388" y="81"/>
                    </a:lnTo>
                    <a:lnTo>
                      <a:pt x="1407" y="110"/>
                    </a:lnTo>
                    <a:lnTo>
                      <a:pt x="0" y="110"/>
                    </a:lnTo>
                    <a:lnTo>
                      <a:pt x="19" y="81"/>
                    </a:lnTo>
                    <a:lnTo>
                      <a:pt x="63" y="26"/>
                    </a:lnTo>
                    <a:lnTo>
                      <a:pt x="87" y="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7" name="ïşļiḓé">
                <a:extLst>
                  <a:ext uri="{FF2B5EF4-FFF2-40B4-BE49-F238E27FC236}">
                    <a16:creationId xmlns:a16="http://schemas.microsoft.com/office/drawing/2014/main" id="{05A369D8-8E1F-449C-9487-039DA5F4F4A0}"/>
                  </a:ext>
                </a:extLst>
              </p:cNvPr>
              <p:cNvSpPr/>
              <p:nvPr/>
            </p:nvSpPr>
            <p:spPr bwMode="auto">
              <a:xfrm>
                <a:off x="1780" y="1926"/>
                <a:ext cx="282" cy="18"/>
              </a:xfrm>
              <a:custGeom>
                <a:avLst/>
                <a:gdLst>
                  <a:gd name="T0" fmla="*/ 73 w 1407"/>
                  <a:gd name="T1" fmla="*/ 0 h 94"/>
                  <a:gd name="T2" fmla="*/ 1335 w 1407"/>
                  <a:gd name="T3" fmla="*/ 0 h 94"/>
                  <a:gd name="T4" fmla="*/ 1374 w 1407"/>
                  <a:gd name="T5" fmla="*/ 46 h 94"/>
                  <a:gd name="T6" fmla="*/ 1407 w 1407"/>
                  <a:gd name="T7" fmla="*/ 94 h 94"/>
                  <a:gd name="T8" fmla="*/ 0 w 1407"/>
                  <a:gd name="T9" fmla="*/ 94 h 94"/>
                  <a:gd name="T10" fmla="*/ 33 w 1407"/>
                  <a:gd name="T11" fmla="*/ 46 h 94"/>
                  <a:gd name="T12" fmla="*/ 73 w 140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94">
                    <a:moveTo>
                      <a:pt x="73" y="0"/>
                    </a:moveTo>
                    <a:lnTo>
                      <a:pt x="1335" y="0"/>
                    </a:lnTo>
                    <a:lnTo>
                      <a:pt x="1374" y="46"/>
                    </a:lnTo>
                    <a:lnTo>
                      <a:pt x="1407" y="94"/>
                    </a:lnTo>
                    <a:lnTo>
                      <a:pt x="0" y="94"/>
                    </a:lnTo>
                    <a:lnTo>
                      <a:pt x="33" y="46"/>
                    </a:lnTo>
                    <a:lnTo>
                      <a:pt x="73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8" name="iṣḷîḋè">
                <a:extLst>
                  <a:ext uri="{FF2B5EF4-FFF2-40B4-BE49-F238E27FC236}">
                    <a16:creationId xmlns:a16="http://schemas.microsoft.com/office/drawing/2014/main" id="{42571177-F47B-4077-98F0-27A9C1EF8B35}"/>
                  </a:ext>
                </a:extLst>
              </p:cNvPr>
              <p:cNvSpPr/>
              <p:nvPr/>
            </p:nvSpPr>
            <p:spPr bwMode="auto">
              <a:xfrm>
                <a:off x="1780" y="1929"/>
                <a:ext cx="282" cy="15"/>
              </a:xfrm>
              <a:custGeom>
                <a:avLst/>
                <a:gdLst>
                  <a:gd name="T0" fmla="*/ 59 w 1407"/>
                  <a:gd name="T1" fmla="*/ 0 h 78"/>
                  <a:gd name="T2" fmla="*/ 1348 w 1407"/>
                  <a:gd name="T3" fmla="*/ 0 h 78"/>
                  <a:gd name="T4" fmla="*/ 1380 w 1407"/>
                  <a:gd name="T5" fmla="*/ 38 h 78"/>
                  <a:gd name="T6" fmla="*/ 1407 w 1407"/>
                  <a:gd name="T7" fmla="*/ 78 h 78"/>
                  <a:gd name="T8" fmla="*/ 0 w 1407"/>
                  <a:gd name="T9" fmla="*/ 78 h 78"/>
                  <a:gd name="T10" fmla="*/ 27 w 1407"/>
                  <a:gd name="T11" fmla="*/ 38 h 78"/>
                  <a:gd name="T12" fmla="*/ 59 w 140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78">
                    <a:moveTo>
                      <a:pt x="59" y="0"/>
                    </a:moveTo>
                    <a:lnTo>
                      <a:pt x="1348" y="0"/>
                    </a:lnTo>
                    <a:lnTo>
                      <a:pt x="1380" y="38"/>
                    </a:lnTo>
                    <a:lnTo>
                      <a:pt x="1407" y="78"/>
                    </a:lnTo>
                    <a:lnTo>
                      <a:pt x="0" y="78"/>
                    </a:lnTo>
                    <a:lnTo>
                      <a:pt x="27" y="38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09" name="îSḻiďê">
                <a:extLst>
                  <a:ext uri="{FF2B5EF4-FFF2-40B4-BE49-F238E27FC236}">
                    <a16:creationId xmlns:a16="http://schemas.microsoft.com/office/drawing/2014/main" id="{AAE74C5A-9E6D-4E91-9CCA-A5FC1FC3AD6B}"/>
                  </a:ext>
                </a:extLst>
              </p:cNvPr>
              <p:cNvSpPr/>
              <p:nvPr/>
            </p:nvSpPr>
            <p:spPr bwMode="auto">
              <a:xfrm>
                <a:off x="1780" y="1932"/>
                <a:ext cx="282" cy="12"/>
              </a:xfrm>
              <a:custGeom>
                <a:avLst/>
                <a:gdLst>
                  <a:gd name="T0" fmla="*/ 46 w 1407"/>
                  <a:gd name="T1" fmla="*/ 0 h 63"/>
                  <a:gd name="T2" fmla="*/ 1361 w 1407"/>
                  <a:gd name="T3" fmla="*/ 0 h 63"/>
                  <a:gd name="T4" fmla="*/ 1385 w 1407"/>
                  <a:gd name="T5" fmla="*/ 31 h 63"/>
                  <a:gd name="T6" fmla="*/ 1407 w 1407"/>
                  <a:gd name="T7" fmla="*/ 63 h 63"/>
                  <a:gd name="T8" fmla="*/ 0 w 1407"/>
                  <a:gd name="T9" fmla="*/ 63 h 63"/>
                  <a:gd name="T10" fmla="*/ 22 w 1407"/>
                  <a:gd name="T11" fmla="*/ 31 h 63"/>
                  <a:gd name="T12" fmla="*/ 46 w 140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63">
                    <a:moveTo>
                      <a:pt x="46" y="0"/>
                    </a:moveTo>
                    <a:lnTo>
                      <a:pt x="1361" y="0"/>
                    </a:lnTo>
                    <a:lnTo>
                      <a:pt x="1385" y="31"/>
                    </a:lnTo>
                    <a:lnTo>
                      <a:pt x="1407" y="63"/>
                    </a:lnTo>
                    <a:lnTo>
                      <a:pt x="0" y="63"/>
                    </a:lnTo>
                    <a:lnTo>
                      <a:pt x="22" y="31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810" name="ísḷíḓé">
                <a:extLst>
                  <a:ext uri="{FF2B5EF4-FFF2-40B4-BE49-F238E27FC236}">
                    <a16:creationId xmlns:a16="http://schemas.microsoft.com/office/drawing/2014/main" id="{ABBDE2D7-AB6F-4194-9717-4AEF13A9A8F6}"/>
                  </a:ext>
                </a:extLst>
              </p:cNvPr>
              <p:cNvSpPr/>
              <p:nvPr/>
            </p:nvSpPr>
            <p:spPr bwMode="auto">
              <a:xfrm>
                <a:off x="1780" y="1935"/>
                <a:ext cx="282" cy="9"/>
              </a:xfrm>
              <a:custGeom>
                <a:avLst/>
                <a:gdLst>
                  <a:gd name="T0" fmla="*/ 33 w 1407"/>
                  <a:gd name="T1" fmla="*/ 0 h 47"/>
                  <a:gd name="T2" fmla="*/ 1374 w 1407"/>
                  <a:gd name="T3" fmla="*/ 0 h 47"/>
                  <a:gd name="T4" fmla="*/ 1391 w 1407"/>
                  <a:gd name="T5" fmla="*/ 23 h 47"/>
                  <a:gd name="T6" fmla="*/ 1407 w 1407"/>
                  <a:gd name="T7" fmla="*/ 47 h 47"/>
                  <a:gd name="T8" fmla="*/ 0 w 1407"/>
                  <a:gd name="T9" fmla="*/ 47 h 47"/>
                  <a:gd name="T10" fmla="*/ 16 w 1407"/>
                  <a:gd name="T11" fmla="*/ 23 h 47"/>
                  <a:gd name="T12" fmla="*/ 33 w 140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47">
                    <a:moveTo>
                      <a:pt x="33" y="0"/>
                    </a:moveTo>
                    <a:lnTo>
                      <a:pt x="1374" y="0"/>
                    </a:lnTo>
                    <a:lnTo>
                      <a:pt x="1391" y="23"/>
                    </a:lnTo>
                    <a:lnTo>
                      <a:pt x="1407" y="47"/>
                    </a:lnTo>
                    <a:lnTo>
                      <a:pt x="0" y="47"/>
                    </a:lnTo>
                    <a:lnTo>
                      <a:pt x="16" y="23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2" name="îš1ídé">
              <a:extLst>
                <a:ext uri="{FF2B5EF4-FFF2-40B4-BE49-F238E27FC236}">
                  <a16:creationId xmlns:a16="http://schemas.microsoft.com/office/drawing/2014/main" id="{E2BBEEE5-49CB-4761-AD81-A9B7D6DB78F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05853" y="1552952"/>
              <a:ext cx="980308" cy="183818"/>
              <a:chOff x="1761" y="1922"/>
              <a:chExt cx="320" cy="60"/>
            </a:xfrm>
          </p:grpSpPr>
          <p:sp>
            <p:nvSpPr>
              <p:cNvPr id="1411" name="íṩḻíḍê">
                <a:extLst>
                  <a:ext uri="{FF2B5EF4-FFF2-40B4-BE49-F238E27FC236}">
                    <a16:creationId xmlns:a16="http://schemas.microsoft.com/office/drawing/2014/main" id="{558110D0-F6E2-47CB-87B5-32184625EC9F}"/>
                  </a:ext>
                </a:extLst>
              </p:cNvPr>
              <p:cNvSpPr/>
              <p:nvPr/>
            </p:nvSpPr>
            <p:spPr bwMode="auto">
              <a:xfrm>
                <a:off x="1780" y="1938"/>
                <a:ext cx="282" cy="6"/>
              </a:xfrm>
              <a:custGeom>
                <a:avLst/>
                <a:gdLst>
                  <a:gd name="T0" fmla="*/ 21 w 1407"/>
                  <a:gd name="T1" fmla="*/ 0 h 32"/>
                  <a:gd name="T2" fmla="*/ 1386 w 1407"/>
                  <a:gd name="T3" fmla="*/ 0 h 32"/>
                  <a:gd name="T4" fmla="*/ 1397 w 1407"/>
                  <a:gd name="T5" fmla="*/ 17 h 32"/>
                  <a:gd name="T6" fmla="*/ 1407 w 1407"/>
                  <a:gd name="T7" fmla="*/ 32 h 32"/>
                  <a:gd name="T8" fmla="*/ 0 w 1407"/>
                  <a:gd name="T9" fmla="*/ 32 h 32"/>
                  <a:gd name="T10" fmla="*/ 10 w 1407"/>
                  <a:gd name="T11" fmla="*/ 17 h 32"/>
                  <a:gd name="T12" fmla="*/ 21 w 140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32">
                    <a:moveTo>
                      <a:pt x="21" y="0"/>
                    </a:moveTo>
                    <a:lnTo>
                      <a:pt x="1386" y="0"/>
                    </a:lnTo>
                    <a:lnTo>
                      <a:pt x="1397" y="17"/>
                    </a:lnTo>
                    <a:lnTo>
                      <a:pt x="1407" y="32"/>
                    </a:lnTo>
                    <a:lnTo>
                      <a:pt x="0" y="32"/>
                    </a:lnTo>
                    <a:lnTo>
                      <a:pt x="10" y="17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2" name="ïśḷiḑe">
                <a:extLst>
                  <a:ext uri="{FF2B5EF4-FFF2-40B4-BE49-F238E27FC236}">
                    <a16:creationId xmlns:a16="http://schemas.microsoft.com/office/drawing/2014/main" id="{058ABD2A-934C-436D-95D6-2F08C5C99A28}"/>
                  </a:ext>
                </a:extLst>
              </p:cNvPr>
              <p:cNvSpPr/>
              <p:nvPr/>
            </p:nvSpPr>
            <p:spPr bwMode="auto">
              <a:xfrm>
                <a:off x="1780" y="1941"/>
                <a:ext cx="282" cy="3"/>
              </a:xfrm>
              <a:custGeom>
                <a:avLst/>
                <a:gdLst>
                  <a:gd name="T0" fmla="*/ 10 w 1407"/>
                  <a:gd name="T1" fmla="*/ 0 h 15"/>
                  <a:gd name="T2" fmla="*/ 1397 w 1407"/>
                  <a:gd name="T3" fmla="*/ 0 h 15"/>
                  <a:gd name="T4" fmla="*/ 1402 w 1407"/>
                  <a:gd name="T5" fmla="*/ 7 h 15"/>
                  <a:gd name="T6" fmla="*/ 1407 w 1407"/>
                  <a:gd name="T7" fmla="*/ 15 h 15"/>
                  <a:gd name="T8" fmla="*/ 0 w 1407"/>
                  <a:gd name="T9" fmla="*/ 15 h 15"/>
                  <a:gd name="T10" fmla="*/ 5 w 1407"/>
                  <a:gd name="T11" fmla="*/ 7 h 15"/>
                  <a:gd name="T12" fmla="*/ 10 w 140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15">
                    <a:moveTo>
                      <a:pt x="10" y="0"/>
                    </a:moveTo>
                    <a:lnTo>
                      <a:pt x="1397" y="0"/>
                    </a:lnTo>
                    <a:lnTo>
                      <a:pt x="1402" y="7"/>
                    </a:lnTo>
                    <a:lnTo>
                      <a:pt x="1407" y="15"/>
                    </a:lnTo>
                    <a:lnTo>
                      <a:pt x="0" y="15"/>
                    </a:lnTo>
                    <a:lnTo>
                      <a:pt x="5" y="7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3" name="îslïḋè">
                <a:extLst>
                  <a:ext uri="{FF2B5EF4-FFF2-40B4-BE49-F238E27FC236}">
                    <a16:creationId xmlns:a16="http://schemas.microsoft.com/office/drawing/2014/main" id="{E5CF3854-1354-4AA7-BD57-71A713974EE9}"/>
                  </a:ext>
                </a:extLst>
              </p:cNvPr>
              <p:cNvSpPr/>
              <p:nvPr/>
            </p:nvSpPr>
            <p:spPr bwMode="auto">
              <a:xfrm>
                <a:off x="1780" y="1944"/>
                <a:ext cx="282" cy="1"/>
              </a:xfrm>
              <a:prstGeom prst="rect">
                <a:avLst/>
              </a:pr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4" name="îŝ1îdê">
                <a:extLst>
                  <a:ext uri="{FF2B5EF4-FFF2-40B4-BE49-F238E27FC236}">
                    <a16:creationId xmlns:a16="http://schemas.microsoft.com/office/drawing/2014/main" id="{CD5C2F81-4AFE-4494-9625-9931EADDD62C}"/>
                  </a:ext>
                </a:extLst>
              </p:cNvPr>
              <p:cNvSpPr/>
              <p:nvPr/>
            </p:nvSpPr>
            <p:spPr bwMode="auto">
              <a:xfrm>
                <a:off x="1798" y="1922"/>
                <a:ext cx="246" cy="1"/>
              </a:xfrm>
              <a:custGeom>
                <a:avLst/>
                <a:gdLst>
                  <a:gd name="T0" fmla="*/ 1233 w 1233"/>
                  <a:gd name="T1" fmla="*/ 0 h 1"/>
                  <a:gd name="T2" fmla="*/ 0 w 1233"/>
                  <a:gd name="T3" fmla="*/ 1 h 1"/>
                  <a:gd name="T4" fmla="*/ 0 w 1233"/>
                  <a:gd name="T5" fmla="*/ 0 h 1"/>
                  <a:gd name="T6" fmla="*/ 1233 w 1233"/>
                  <a:gd name="T7" fmla="*/ 0 h 1"/>
                  <a:gd name="T8" fmla="*/ 1233 w 123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233" h="1">
                    <a:moveTo>
                      <a:pt x="1233" y="0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233" y="0"/>
                    </a:lnTo>
                    <a:lnTo>
                      <a:pt x="1233" y="0"/>
                    </a:lnTo>
                    <a:close/>
                  </a:path>
                </a:pathLst>
              </a:custGeom>
              <a:solidFill>
                <a:srgbClr val="981F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5" name="íŝ1idè">
                <a:extLst>
                  <a:ext uri="{FF2B5EF4-FFF2-40B4-BE49-F238E27FC236}">
                    <a16:creationId xmlns:a16="http://schemas.microsoft.com/office/drawing/2014/main" id="{0FB5769F-7E5B-4667-843C-08AB0E4B10D2}"/>
                  </a:ext>
                </a:extLst>
              </p:cNvPr>
              <p:cNvSpPr/>
              <p:nvPr/>
            </p:nvSpPr>
            <p:spPr bwMode="auto">
              <a:xfrm>
                <a:off x="1795" y="1922"/>
                <a:ext cx="252" cy="4"/>
              </a:xfrm>
              <a:custGeom>
                <a:avLst/>
                <a:gdLst>
                  <a:gd name="T0" fmla="*/ 1262 w 1262"/>
                  <a:gd name="T1" fmla="*/ 16 h 16"/>
                  <a:gd name="T2" fmla="*/ 0 w 1262"/>
                  <a:gd name="T3" fmla="*/ 16 h 16"/>
                  <a:gd name="T4" fmla="*/ 7 w 1262"/>
                  <a:gd name="T5" fmla="*/ 8 h 16"/>
                  <a:gd name="T6" fmla="*/ 14 w 1262"/>
                  <a:gd name="T7" fmla="*/ 0 h 16"/>
                  <a:gd name="T8" fmla="*/ 1247 w 1262"/>
                  <a:gd name="T9" fmla="*/ 0 h 16"/>
                  <a:gd name="T10" fmla="*/ 1254 w 1262"/>
                  <a:gd name="T11" fmla="*/ 8 h 16"/>
                  <a:gd name="T12" fmla="*/ 1262 w 1262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2" h="16">
                    <a:moveTo>
                      <a:pt x="1262" y="16"/>
                    </a:moveTo>
                    <a:lnTo>
                      <a:pt x="0" y="16"/>
                    </a:lnTo>
                    <a:lnTo>
                      <a:pt x="7" y="8"/>
                    </a:lnTo>
                    <a:lnTo>
                      <a:pt x="14" y="0"/>
                    </a:lnTo>
                    <a:lnTo>
                      <a:pt x="1247" y="0"/>
                    </a:lnTo>
                    <a:lnTo>
                      <a:pt x="1254" y="8"/>
                    </a:lnTo>
                    <a:lnTo>
                      <a:pt x="1262" y="16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6" name="ïśliḑè">
                <a:extLst>
                  <a:ext uri="{FF2B5EF4-FFF2-40B4-BE49-F238E27FC236}">
                    <a16:creationId xmlns:a16="http://schemas.microsoft.com/office/drawing/2014/main" id="{33B0E33A-966A-46C4-A866-0ABB42B1CD3A}"/>
                  </a:ext>
                </a:extLst>
              </p:cNvPr>
              <p:cNvSpPr/>
              <p:nvPr/>
            </p:nvSpPr>
            <p:spPr bwMode="auto">
              <a:xfrm>
                <a:off x="1792" y="1922"/>
                <a:ext cx="258" cy="7"/>
              </a:xfrm>
              <a:custGeom>
                <a:avLst/>
                <a:gdLst>
                  <a:gd name="T0" fmla="*/ 1289 w 1289"/>
                  <a:gd name="T1" fmla="*/ 32 h 32"/>
                  <a:gd name="T2" fmla="*/ 0 w 1289"/>
                  <a:gd name="T3" fmla="*/ 32 h 32"/>
                  <a:gd name="T4" fmla="*/ 14 w 1289"/>
                  <a:gd name="T5" fmla="*/ 15 h 32"/>
                  <a:gd name="T6" fmla="*/ 28 w 1289"/>
                  <a:gd name="T7" fmla="*/ 0 h 32"/>
                  <a:gd name="T8" fmla="*/ 1261 w 1289"/>
                  <a:gd name="T9" fmla="*/ 0 h 32"/>
                  <a:gd name="T10" fmla="*/ 1276 w 1289"/>
                  <a:gd name="T11" fmla="*/ 15 h 32"/>
                  <a:gd name="T12" fmla="*/ 1289 w 128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32">
                    <a:moveTo>
                      <a:pt x="1289" y="32"/>
                    </a:moveTo>
                    <a:lnTo>
                      <a:pt x="0" y="32"/>
                    </a:lnTo>
                    <a:lnTo>
                      <a:pt x="14" y="15"/>
                    </a:lnTo>
                    <a:lnTo>
                      <a:pt x="28" y="0"/>
                    </a:lnTo>
                    <a:lnTo>
                      <a:pt x="1261" y="0"/>
                    </a:lnTo>
                    <a:lnTo>
                      <a:pt x="1276" y="15"/>
                    </a:lnTo>
                    <a:lnTo>
                      <a:pt x="1289" y="32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7" name="ïṣ1ïḓê">
                <a:extLst>
                  <a:ext uri="{FF2B5EF4-FFF2-40B4-BE49-F238E27FC236}">
                    <a16:creationId xmlns:a16="http://schemas.microsoft.com/office/drawing/2014/main" id="{2F27361E-1ED4-4AEB-907E-64095A7C5969}"/>
                  </a:ext>
                </a:extLst>
              </p:cNvPr>
              <p:cNvSpPr/>
              <p:nvPr/>
            </p:nvSpPr>
            <p:spPr bwMode="auto">
              <a:xfrm>
                <a:off x="1790" y="1922"/>
                <a:ext cx="263" cy="10"/>
              </a:xfrm>
              <a:custGeom>
                <a:avLst/>
                <a:gdLst>
                  <a:gd name="T0" fmla="*/ 1315 w 1315"/>
                  <a:gd name="T1" fmla="*/ 47 h 47"/>
                  <a:gd name="T2" fmla="*/ 0 w 1315"/>
                  <a:gd name="T3" fmla="*/ 47 h 47"/>
                  <a:gd name="T4" fmla="*/ 19 w 1315"/>
                  <a:gd name="T5" fmla="*/ 24 h 47"/>
                  <a:gd name="T6" fmla="*/ 41 w 1315"/>
                  <a:gd name="T7" fmla="*/ 0 h 47"/>
                  <a:gd name="T8" fmla="*/ 1274 w 1315"/>
                  <a:gd name="T9" fmla="*/ 0 h 47"/>
                  <a:gd name="T10" fmla="*/ 1296 w 1315"/>
                  <a:gd name="T11" fmla="*/ 24 h 47"/>
                  <a:gd name="T12" fmla="*/ 1315 w 131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47">
                    <a:moveTo>
                      <a:pt x="1315" y="47"/>
                    </a:moveTo>
                    <a:lnTo>
                      <a:pt x="0" y="47"/>
                    </a:lnTo>
                    <a:lnTo>
                      <a:pt x="19" y="24"/>
                    </a:lnTo>
                    <a:lnTo>
                      <a:pt x="41" y="0"/>
                    </a:lnTo>
                    <a:lnTo>
                      <a:pt x="1274" y="0"/>
                    </a:lnTo>
                    <a:lnTo>
                      <a:pt x="1296" y="24"/>
                    </a:lnTo>
                    <a:lnTo>
                      <a:pt x="1315" y="47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8" name="îṡľîḍê">
                <a:extLst>
                  <a:ext uri="{FF2B5EF4-FFF2-40B4-BE49-F238E27FC236}">
                    <a16:creationId xmlns:a16="http://schemas.microsoft.com/office/drawing/2014/main" id="{F13DD9E0-85AE-4DA9-AC38-7B7DCF9F4B2B}"/>
                  </a:ext>
                </a:extLst>
              </p:cNvPr>
              <p:cNvSpPr/>
              <p:nvPr/>
            </p:nvSpPr>
            <p:spPr bwMode="auto">
              <a:xfrm>
                <a:off x="1787" y="1922"/>
                <a:ext cx="268" cy="13"/>
              </a:xfrm>
              <a:custGeom>
                <a:avLst/>
                <a:gdLst>
                  <a:gd name="T0" fmla="*/ 1341 w 1341"/>
                  <a:gd name="T1" fmla="*/ 63 h 63"/>
                  <a:gd name="T2" fmla="*/ 0 w 1341"/>
                  <a:gd name="T3" fmla="*/ 63 h 63"/>
                  <a:gd name="T4" fmla="*/ 26 w 1341"/>
                  <a:gd name="T5" fmla="*/ 31 h 63"/>
                  <a:gd name="T6" fmla="*/ 54 w 1341"/>
                  <a:gd name="T7" fmla="*/ 0 h 63"/>
                  <a:gd name="T8" fmla="*/ 1287 w 1341"/>
                  <a:gd name="T9" fmla="*/ 0 h 63"/>
                  <a:gd name="T10" fmla="*/ 1315 w 1341"/>
                  <a:gd name="T11" fmla="*/ 31 h 63"/>
                  <a:gd name="T12" fmla="*/ 1341 w 134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63">
                    <a:moveTo>
                      <a:pt x="1341" y="63"/>
                    </a:moveTo>
                    <a:lnTo>
                      <a:pt x="0" y="63"/>
                    </a:lnTo>
                    <a:lnTo>
                      <a:pt x="26" y="31"/>
                    </a:lnTo>
                    <a:lnTo>
                      <a:pt x="54" y="0"/>
                    </a:lnTo>
                    <a:lnTo>
                      <a:pt x="1287" y="0"/>
                    </a:lnTo>
                    <a:lnTo>
                      <a:pt x="1315" y="31"/>
                    </a:lnTo>
                    <a:lnTo>
                      <a:pt x="1341" y="63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9" name="îṡḻíďê">
                <a:extLst>
                  <a:ext uri="{FF2B5EF4-FFF2-40B4-BE49-F238E27FC236}">
                    <a16:creationId xmlns:a16="http://schemas.microsoft.com/office/drawing/2014/main" id="{6064E0F8-BF39-4A87-A8C8-F671D9AE95D7}"/>
                  </a:ext>
                </a:extLst>
              </p:cNvPr>
              <p:cNvSpPr/>
              <p:nvPr/>
            </p:nvSpPr>
            <p:spPr bwMode="auto">
              <a:xfrm>
                <a:off x="1785" y="1922"/>
                <a:ext cx="273" cy="16"/>
              </a:xfrm>
              <a:custGeom>
                <a:avLst/>
                <a:gdLst>
                  <a:gd name="T0" fmla="*/ 1365 w 1365"/>
                  <a:gd name="T1" fmla="*/ 79 h 79"/>
                  <a:gd name="T2" fmla="*/ 0 w 1365"/>
                  <a:gd name="T3" fmla="*/ 79 h 79"/>
                  <a:gd name="T4" fmla="*/ 32 w 1365"/>
                  <a:gd name="T5" fmla="*/ 38 h 79"/>
                  <a:gd name="T6" fmla="*/ 66 w 1365"/>
                  <a:gd name="T7" fmla="*/ 0 h 79"/>
                  <a:gd name="T8" fmla="*/ 1299 w 1365"/>
                  <a:gd name="T9" fmla="*/ 0 h 79"/>
                  <a:gd name="T10" fmla="*/ 1333 w 1365"/>
                  <a:gd name="T11" fmla="*/ 38 h 79"/>
                  <a:gd name="T12" fmla="*/ 1365 w 1365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79">
                    <a:moveTo>
                      <a:pt x="1365" y="79"/>
                    </a:moveTo>
                    <a:lnTo>
                      <a:pt x="0" y="79"/>
                    </a:lnTo>
                    <a:lnTo>
                      <a:pt x="32" y="38"/>
                    </a:lnTo>
                    <a:lnTo>
                      <a:pt x="66" y="0"/>
                    </a:lnTo>
                    <a:lnTo>
                      <a:pt x="1299" y="0"/>
                    </a:lnTo>
                    <a:lnTo>
                      <a:pt x="1333" y="38"/>
                    </a:lnTo>
                    <a:lnTo>
                      <a:pt x="1365" y="79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0" name="íşľidé">
                <a:extLst>
                  <a:ext uri="{FF2B5EF4-FFF2-40B4-BE49-F238E27FC236}">
                    <a16:creationId xmlns:a16="http://schemas.microsoft.com/office/drawing/2014/main" id="{15ACFC0F-F0F9-4909-9F11-DCFFF5B30AA1}"/>
                  </a:ext>
                </a:extLst>
              </p:cNvPr>
              <p:cNvSpPr/>
              <p:nvPr/>
            </p:nvSpPr>
            <p:spPr bwMode="auto">
              <a:xfrm>
                <a:off x="1782" y="1922"/>
                <a:ext cx="278" cy="19"/>
              </a:xfrm>
              <a:custGeom>
                <a:avLst/>
                <a:gdLst>
                  <a:gd name="T0" fmla="*/ 1387 w 1387"/>
                  <a:gd name="T1" fmla="*/ 95 h 95"/>
                  <a:gd name="T2" fmla="*/ 0 w 1387"/>
                  <a:gd name="T3" fmla="*/ 95 h 95"/>
                  <a:gd name="T4" fmla="*/ 37 w 1387"/>
                  <a:gd name="T5" fmla="*/ 45 h 95"/>
                  <a:gd name="T6" fmla="*/ 77 w 1387"/>
                  <a:gd name="T7" fmla="*/ 0 h 95"/>
                  <a:gd name="T8" fmla="*/ 1310 w 1387"/>
                  <a:gd name="T9" fmla="*/ 0 h 95"/>
                  <a:gd name="T10" fmla="*/ 1350 w 1387"/>
                  <a:gd name="T11" fmla="*/ 45 h 95"/>
                  <a:gd name="T12" fmla="*/ 1387 w 1387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95">
                    <a:moveTo>
                      <a:pt x="1387" y="95"/>
                    </a:moveTo>
                    <a:lnTo>
                      <a:pt x="0" y="95"/>
                    </a:lnTo>
                    <a:lnTo>
                      <a:pt x="37" y="45"/>
                    </a:lnTo>
                    <a:lnTo>
                      <a:pt x="77" y="0"/>
                    </a:lnTo>
                    <a:lnTo>
                      <a:pt x="1310" y="0"/>
                    </a:lnTo>
                    <a:lnTo>
                      <a:pt x="1350" y="45"/>
                    </a:lnTo>
                    <a:lnTo>
                      <a:pt x="1387" y="95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1" name="ïŝ1íḋè">
                <a:extLst>
                  <a:ext uri="{FF2B5EF4-FFF2-40B4-BE49-F238E27FC236}">
                    <a16:creationId xmlns:a16="http://schemas.microsoft.com/office/drawing/2014/main" id="{0D06BE0E-0220-47BE-96B4-D5FEA5F1C900}"/>
                  </a:ext>
                </a:extLst>
              </p:cNvPr>
              <p:cNvSpPr/>
              <p:nvPr/>
            </p:nvSpPr>
            <p:spPr bwMode="auto">
              <a:xfrm>
                <a:off x="1780" y="1922"/>
                <a:ext cx="282" cy="22"/>
              </a:xfrm>
              <a:custGeom>
                <a:avLst/>
                <a:gdLst>
                  <a:gd name="T0" fmla="*/ 1407 w 1407"/>
                  <a:gd name="T1" fmla="*/ 110 h 110"/>
                  <a:gd name="T2" fmla="*/ 0 w 1407"/>
                  <a:gd name="T3" fmla="*/ 110 h 110"/>
                  <a:gd name="T4" fmla="*/ 19 w 1407"/>
                  <a:gd name="T5" fmla="*/ 81 h 110"/>
                  <a:gd name="T6" fmla="*/ 63 w 1407"/>
                  <a:gd name="T7" fmla="*/ 26 h 110"/>
                  <a:gd name="T8" fmla="*/ 87 w 1407"/>
                  <a:gd name="T9" fmla="*/ 0 h 110"/>
                  <a:gd name="T10" fmla="*/ 1320 w 1407"/>
                  <a:gd name="T11" fmla="*/ 0 h 110"/>
                  <a:gd name="T12" fmla="*/ 1344 w 1407"/>
                  <a:gd name="T13" fmla="*/ 26 h 110"/>
                  <a:gd name="T14" fmla="*/ 1388 w 1407"/>
                  <a:gd name="T15" fmla="*/ 81 h 110"/>
                  <a:gd name="T16" fmla="*/ 1407 w 140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07" h="110">
                    <a:moveTo>
                      <a:pt x="1407" y="110"/>
                    </a:moveTo>
                    <a:lnTo>
                      <a:pt x="0" y="110"/>
                    </a:lnTo>
                    <a:lnTo>
                      <a:pt x="19" y="81"/>
                    </a:lnTo>
                    <a:lnTo>
                      <a:pt x="63" y="26"/>
                    </a:lnTo>
                    <a:lnTo>
                      <a:pt x="87" y="0"/>
                    </a:lnTo>
                    <a:lnTo>
                      <a:pt x="1320" y="0"/>
                    </a:lnTo>
                    <a:lnTo>
                      <a:pt x="1344" y="26"/>
                    </a:lnTo>
                    <a:lnTo>
                      <a:pt x="1388" y="81"/>
                    </a:lnTo>
                    <a:lnTo>
                      <a:pt x="1407" y="110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2" name="ïṣļïdé">
                <a:extLst>
                  <a:ext uri="{FF2B5EF4-FFF2-40B4-BE49-F238E27FC236}">
                    <a16:creationId xmlns:a16="http://schemas.microsoft.com/office/drawing/2014/main" id="{F54A6679-239F-4C1C-81AC-95CAD92DCF5D}"/>
                  </a:ext>
                </a:extLst>
              </p:cNvPr>
              <p:cNvSpPr/>
              <p:nvPr/>
            </p:nvSpPr>
            <p:spPr bwMode="auto">
              <a:xfrm>
                <a:off x="1778" y="1922"/>
                <a:ext cx="286" cy="25"/>
              </a:xfrm>
              <a:custGeom>
                <a:avLst/>
                <a:gdLst>
                  <a:gd name="T0" fmla="*/ 1429 w 1429"/>
                  <a:gd name="T1" fmla="*/ 125 h 125"/>
                  <a:gd name="T2" fmla="*/ 0 w 1429"/>
                  <a:gd name="T3" fmla="*/ 125 h 125"/>
                  <a:gd name="T4" fmla="*/ 22 w 1429"/>
                  <a:gd name="T5" fmla="*/ 92 h 125"/>
                  <a:gd name="T6" fmla="*/ 71 w 1429"/>
                  <a:gd name="T7" fmla="*/ 30 h 125"/>
                  <a:gd name="T8" fmla="*/ 98 w 1429"/>
                  <a:gd name="T9" fmla="*/ 0 h 125"/>
                  <a:gd name="T10" fmla="*/ 1331 w 1429"/>
                  <a:gd name="T11" fmla="*/ 0 h 125"/>
                  <a:gd name="T12" fmla="*/ 1358 w 1429"/>
                  <a:gd name="T13" fmla="*/ 30 h 125"/>
                  <a:gd name="T14" fmla="*/ 1407 w 1429"/>
                  <a:gd name="T15" fmla="*/ 92 h 125"/>
                  <a:gd name="T16" fmla="*/ 1429 w 142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9" h="125">
                    <a:moveTo>
                      <a:pt x="1429" y="125"/>
                    </a:moveTo>
                    <a:lnTo>
                      <a:pt x="0" y="125"/>
                    </a:lnTo>
                    <a:lnTo>
                      <a:pt x="22" y="92"/>
                    </a:lnTo>
                    <a:lnTo>
                      <a:pt x="71" y="30"/>
                    </a:lnTo>
                    <a:lnTo>
                      <a:pt x="98" y="0"/>
                    </a:lnTo>
                    <a:lnTo>
                      <a:pt x="1331" y="0"/>
                    </a:lnTo>
                    <a:lnTo>
                      <a:pt x="1358" y="30"/>
                    </a:lnTo>
                    <a:lnTo>
                      <a:pt x="1407" y="92"/>
                    </a:lnTo>
                    <a:lnTo>
                      <a:pt x="1429" y="125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3" name="iŝḻiďé">
                <a:extLst>
                  <a:ext uri="{FF2B5EF4-FFF2-40B4-BE49-F238E27FC236}">
                    <a16:creationId xmlns:a16="http://schemas.microsoft.com/office/drawing/2014/main" id="{5463999B-DEB7-4B7B-8EFF-8E7A4BD58FC4}"/>
                  </a:ext>
                </a:extLst>
              </p:cNvPr>
              <p:cNvSpPr/>
              <p:nvPr/>
            </p:nvSpPr>
            <p:spPr bwMode="auto">
              <a:xfrm>
                <a:off x="1778" y="1926"/>
                <a:ext cx="286" cy="21"/>
              </a:xfrm>
              <a:custGeom>
                <a:avLst/>
                <a:gdLst>
                  <a:gd name="T0" fmla="*/ 84 w 1429"/>
                  <a:gd name="T1" fmla="*/ 0 h 109"/>
                  <a:gd name="T2" fmla="*/ 1346 w 1429"/>
                  <a:gd name="T3" fmla="*/ 0 h 109"/>
                  <a:gd name="T4" fmla="*/ 1368 w 1429"/>
                  <a:gd name="T5" fmla="*/ 26 h 109"/>
                  <a:gd name="T6" fmla="*/ 1410 w 1429"/>
                  <a:gd name="T7" fmla="*/ 81 h 109"/>
                  <a:gd name="T8" fmla="*/ 1429 w 1429"/>
                  <a:gd name="T9" fmla="*/ 109 h 109"/>
                  <a:gd name="T10" fmla="*/ 0 w 1429"/>
                  <a:gd name="T11" fmla="*/ 109 h 109"/>
                  <a:gd name="T12" fmla="*/ 19 w 1429"/>
                  <a:gd name="T13" fmla="*/ 81 h 109"/>
                  <a:gd name="T14" fmla="*/ 61 w 1429"/>
                  <a:gd name="T15" fmla="*/ 26 h 109"/>
                  <a:gd name="T16" fmla="*/ 84 w 142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9" h="109">
                    <a:moveTo>
                      <a:pt x="84" y="0"/>
                    </a:moveTo>
                    <a:lnTo>
                      <a:pt x="1346" y="0"/>
                    </a:lnTo>
                    <a:lnTo>
                      <a:pt x="1368" y="26"/>
                    </a:lnTo>
                    <a:lnTo>
                      <a:pt x="1410" y="81"/>
                    </a:lnTo>
                    <a:lnTo>
                      <a:pt x="1429" y="109"/>
                    </a:lnTo>
                    <a:lnTo>
                      <a:pt x="0" y="109"/>
                    </a:lnTo>
                    <a:lnTo>
                      <a:pt x="19" y="81"/>
                    </a:lnTo>
                    <a:lnTo>
                      <a:pt x="61" y="26"/>
                    </a:lnTo>
                    <a:lnTo>
                      <a:pt x="84" y="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4" name="íṣliḑê">
                <a:extLst>
                  <a:ext uri="{FF2B5EF4-FFF2-40B4-BE49-F238E27FC236}">
                    <a16:creationId xmlns:a16="http://schemas.microsoft.com/office/drawing/2014/main" id="{B1B666A9-F188-468A-AA11-3BAC276A03F5}"/>
                  </a:ext>
                </a:extLst>
              </p:cNvPr>
              <p:cNvSpPr/>
              <p:nvPr/>
            </p:nvSpPr>
            <p:spPr bwMode="auto">
              <a:xfrm>
                <a:off x="1778" y="1929"/>
                <a:ext cx="286" cy="18"/>
              </a:xfrm>
              <a:custGeom>
                <a:avLst/>
                <a:gdLst>
                  <a:gd name="T0" fmla="*/ 70 w 1429"/>
                  <a:gd name="T1" fmla="*/ 0 h 93"/>
                  <a:gd name="T2" fmla="*/ 1359 w 1429"/>
                  <a:gd name="T3" fmla="*/ 0 h 93"/>
                  <a:gd name="T4" fmla="*/ 1396 w 1429"/>
                  <a:gd name="T5" fmla="*/ 45 h 93"/>
                  <a:gd name="T6" fmla="*/ 1429 w 1429"/>
                  <a:gd name="T7" fmla="*/ 93 h 93"/>
                  <a:gd name="T8" fmla="*/ 0 w 1429"/>
                  <a:gd name="T9" fmla="*/ 93 h 93"/>
                  <a:gd name="T10" fmla="*/ 33 w 1429"/>
                  <a:gd name="T11" fmla="*/ 45 h 93"/>
                  <a:gd name="T12" fmla="*/ 70 w 1429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93">
                    <a:moveTo>
                      <a:pt x="70" y="0"/>
                    </a:moveTo>
                    <a:lnTo>
                      <a:pt x="1359" y="0"/>
                    </a:lnTo>
                    <a:lnTo>
                      <a:pt x="1396" y="45"/>
                    </a:lnTo>
                    <a:lnTo>
                      <a:pt x="1429" y="93"/>
                    </a:lnTo>
                    <a:lnTo>
                      <a:pt x="0" y="93"/>
                    </a:lnTo>
                    <a:lnTo>
                      <a:pt x="33" y="45"/>
                    </a:lnTo>
                    <a:lnTo>
                      <a:pt x="70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5" name="îṡľíḑé">
                <a:extLst>
                  <a:ext uri="{FF2B5EF4-FFF2-40B4-BE49-F238E27FC236}">
                    <a16:creationId xmlns:a16="http://schemas.microsoft.com/office/drawing/2014/main" id="{6CD1671B-AF70-429D-BB37-F869BD42E72E}"/>
                  </a:ext>
                </a:extLst>
              </p:cNvPr>
              <p:cNvSpPr/>
              <p:nvPr/>
            </p:nvSpPr>
            <p:spPr bwMode="auto">
              <a:xfrm>
                <a:off x="1778" y="1932"/>
                <a:ext cx="286" cy="15"/>
              </a:xfrm>
              <a:custGeom>
                <a:avLst/>
                <a:gdLst>
                  <a:gd name="T0" fmla="*/ 57 w 1429"/>
                  <a:gd name="T1" fmla="*/ 0 h 78"/>
                  <a:gd name="T2" fmla="*/ 1372 w 1429"/>
                  <a:gd name="T3" fmla="*/ 0 h 78"/>
                  <a:gd name="T4" fmla="*/ 1402 w 1429"/>
                  <a:gd name="T5" fmla="*/ 38 h 78"/>
                  <a:gd name="T6" fmla="*/ 1429 w 1429"/>
                  <a:gd name="T7" fmla="*/ 78 h 78"/>
                  <a:gd name="T8" fmla="*/ 0 w 1429"/>
                  <a:gd name="T9" fmla="*/ 78 h 78"/>
                  <a:gd name="T10" fmla="*/ 27 w 1429"/>
                  <a:gd name="T11" fmla="*/ 38 h 78"/>
                  <a:gd name="T12" fmla="*/ 57 w 142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78">
                    <a:moveTo>
                      <a:pt x="57" y="0"/>
                    </a:moveTo>
                    <a:lnTo>
                      <a:pt x="1372" y="0"/>
                    </a:lnTo>
                    <a:lnTo>
                      <a:pt x="1402" y="38"/>
                    </a:lnTo>
                    <a:lnTo>
                      <a:pt x="1429" y="78"/>
                    </a:lnTo>
                    <a:lnTo>
                      <a:pt x="0" y="78"/>
                    </a:lnTo>
                    <a:lnTo>
                      <a:pt x="27" y="38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6" name="ïṣľíďe">
                <a:extLst>
                  <a:ext uri="{FF2B5EF4-FFF2-40B4-BE49-F238E27FC236}">
                    <a16:creationId xmlns:a16="http://schemas.microsoft.com/office/drawing/2014/main" id="{30B12DAD-D447-42D3-91D6-BB368F9A07B7}"/>
                  </a:ext>
                </a:extLst>
              </p:cNvPr>
              <p:cNvSpPr/>
              <p:nvPr/>
            </p:nvSpPr>
            <p:spPr bwMode="auto">
              <a:xfrm>
                <a:off x="1778" y="1935"/>
                <a:ext cx="286" cy="12"/>
              </a:xfrm>
              <a:custGeom>
                <a:avLst/>
                <a:gdLst>
                  <a:gd name="T0" fmla="*/ 44 w 1429"/>
                  <a:gd name="T1" fmla="*/ 0 h 62"/>
                  <a:gd name="T2" fmla="*/ 1385 w 1429"/>
                  <a:gd name="T3" fmla="*/ 0 h 62"/>
                  <a:gd name="T4" fmla="*/ 1407 w 1429"/>
                  <a:gd name="T5" fmla="*/ 30 h 62"/>
                  <a:gd name="T6" fmla="*/ 1429 w 1429"/>
                  <a:gd name="T7" fmla="*/ 62 h 62"/>
                  <a:gd name="T8" fmla="*/ 0 w 1429"/>
                  <a:gd name="T9" fmla="*/ 62 h 62"/>
                  <a:gd name="T10" fmla="*/ 22 w 1429"/>
                  <a:gd name="T11" fmla="*/ 30 h 62"/>
                  <a:gd name="T12" fmla="*/ 44 w 142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62">
                    <a:moveTo>
                      <a:pt x="44" y="0"/>
                    </a:moveTo>
                    <a:lnTo>
                      <a:pt x="1385" y="0"/>
                    </a:lnTo>
                    <a:lnTo>
                      <a:pt x="1407" y="30"/>
                    </a:lnTo>
                    <a:lnTo>
                      <a:pt x="1429" y="62"/>
                    </a:lnTo>
                    <a:lnTo>
                      <a:pt x="0" y="62"/>
                    </a:lnTo>
                    <a:lnTo>
                      <a:pt x="22" y="30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7" name="ï$1iḓê">
                <a:extLst>
                  <a:ext uri="{FF2B5EF4-FFF2-40B4-BE49-F238E27FC236}">
                    <a16:creationId xmlns:a16="http://schemas.microsoft.com/office/drawing/2014/main" id="{67935F47-20B5-4FDB-962A-9291CF55E98C}"/>
                  </a:ext>
                </a:extLst>
              </p:cNvPr>
              <p:cNvSpPr/>
              <p:nvPr/>
            </p:nvSpPr>
            <p:spPr bwMode="auto">
              <a:xfrm>
                <a:off x="1778" y="1938"/>
                <a:ext cx="286" cy="9"/>
              </a:xfrm>
              <a:custGeom>
                <a:avLst/>
                <a:gdLst>
                  <a:gd name="T0" fmla="*/ 32 w 1429"/>
                  <a:gd name="T1" fmla="*/ 0 h 47"/>
                  <a:gd name="T2" fmla="*/ 1397 w 1429"/>
                  <a:gd name="T3" fmla="*/ 0 h 47"/>
                  <a:gd name="T4" fmla="*/ 1413 w 1429"/>
                  <a:gd name="T5" fmla="*/ 24 h 47"/>
                  <a:gd name="T6" fmla="*/ 1429 w 1429"/>
                  <a:gd name="T7" fmla="*/ 47 h 47"/>
                  <a:gd name="T8" fmla="*/ 0 w 1429"/>
                  <a:gd name="T9" fmla="*/ 47 h 47"/>
                  <a:gd name="T10" fmla="*/ 16 w 1429"/>
                  <a:gd name="T11" fmla="*/ 24 h 47"/>
                  <a:gd name="T12" fmla="*/ 32 w 142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47">
                    <a:moveTo>
                      <a:pt x="32" y="0"/>
                    </a:moveTo>
                    <a:lnTo>
                      <a:pt x="1397" y="0"/>
                    </a:lnTo>
                    <a:lnTo>
                      <a:pt x="1413" y="24"/>
                    </a:lnTo>
                    <a:lnTo>
                      <a:pt x="1429" y="47"/>
                    </a:lnTo>
                    <a:lnTo>
                      <a:pt x="0" y="47"/>
                    </a:lnTo>
                    <a:lnTo>
                      <a:pt x="16" y="24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8" name="íṥliḋe">
                <a:extLst>
                  <a:ext uri="{FF2B5EF4-FFF2-40B4-BE49-F238E27FC236}">
                    <a16:creationId xmlns:a16="http://schemas.microsoft.com/office/drawing/2014/main" id="{72B39A4D-6AC2-41D1-A11D-0FC3A2B39F27}"/>
                  </a:ext>
                </a:extLst>
              </p:cNvPr>
              <p:cNvSpPr/>
              <p:nvPr/>
            </p:nvSpPr>
            <p:spPr bwMode="auto">
              <a:xfrm>
                <a:off x="1778" y="1941"/>
                <a:ext cx="286" cy="6"/>
              </a:xfrm>
              <a:custGeom>
                <a:avLst/>
                <a:gdLst>
                  <a:gd name="T0" fmla="*/ 21 w 1429"/>
                  <a:gd name="T1" fmla="*/ 0 h 30"/>
                  <a:gd name="T2" fmla="*/ 1408 w 1429"/>
                  <a:gd name="T3" fmla="*/ 0 h 30"/>
                  <a:gd name="T4" fmla="*/ 1418 w 1429"/>
                  <a:gd name="T5" fmla="*/ 15 h 30"/>
                  <a:gd name="T6" fmla="*/ 1429 w 1429"/>
                  <a:gd name="T7" fmla="*/ 30 h 30"/>
                  <a:gd name="T8" fmla="*/ 0 w 1429"/>
                  <a:gd name="T9" fmla="*/ 30 h 30"/>
                  <a:gd name="T10" fmla="*/ 11 w 1429"/>
                  <a:gd name="T11" fmla="*/ 15 h 30"/>
                  <a:gd name="T12" fmla="*/ 21 w 1429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30">
                    <a:moveTo>
                      <a:pt x="21" y="0"/>
                    </a:moveTo>
                    <a:lnTo>
                      <a:pt x="1408" y="0"/>
                    </a:lnTo>
                    <a:lnTo>
                      <a:pt x="1418" y="15"/>
                    </a:lnTo>
                    <a:lnTo>
                      <a:pt x="1429" y="30"/>
                    </a:lnTo>
                    <a:lnTo>
                      <a:pt x="0" y="30"/>
                    </a:lnTo>
                    <a:lnTo>
                      <a:pt x="11" y="15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29" name="i$1îḓé">
                <a:extLst>
                  <a:ext uri="{FF2B5EF4-FFF2-40B4-BE49-F238E27FC236}">
                    <a16:creationId xmlns:a16="http://schemas.microsoft.com/office/drawing/2014/main" id="{0B82428E-D36D-47AF-B355-F69166C1AFE4}"/>
                  </a:ext>
                </a:extLst>
              </p:cNvPr>
              <p:cNvSpPr/>
              <p:nvPr/>
            </p:nvSpPr>
            <p:spPr bwMode="auto">
              <a:xfrm>
                <a:off x="1778" y="1944"/>
                <a:ext cx="286" cy="3"/>
              </a:xfrm>
              <a:custGeom>
                <a:avLst/>
                <a:gdLst>
                  <a:gd name="T0" fmla="*/ 11 w 1429"/>
                  <a:gd name="T1" fmla="*/ 0 h 15"/>
                  <a:gd name="T2" fmla="*/ 1418 w 1429"/>
                  <a:gd name="T3" fmla="*/ 0 h 15"/>
                  <a:gd name="T4" fmla="*/ 1424 w 1429"/>
                  <a:gd name="T5" fmla="*/ 8 h 15"/>
                  <a:gd name="T6" fmla="*/ 1429 w 1429"/>
                  <a:gd name="T7" fmla="*/ 15 h 15"/>
                  <a:gd name="T8" fmla="*/ 0 w 1429"/>
                  <a:gd name="T9" fmla="*/ 15 h 15"/>
                  <a:gd name="T10" fmla="*/ 5 w 1429"/>
                  <a:gd name="T11" fmla="*/ 8 h 15"/>
                  <a:gd name="T12" fmla="*/ 11 w 142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15">
                    <a:moveTo>
                      <a:pt x="11" y="0"/>
                    </a:moveTo>
                    <a:lnTo>
                      <a:pt x="1418" y="0"/>
                    </a:lnTo>
                    <a:lnTo>
                      <a:pt x="1424" y="8"/>
                    </a:lnTo>
                    <a:lnTo>
                      <a:pt x="1429" y="15"/>
                    </a:lnTo>
                    <a:lnTo>
                      <a:pt x="0" y="15"/>
                    </a:lnTo>
                    <a:lnTo>
                      <a:pt x="5" y="8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0" name="íṧ1íḓê">
                <a:extLst>
                  <a:ext uri="{FF2B5EF4-FFF2-40B4-BE49-F238E27FC236}">
                    <a16:creationId xmlns:a16="http://schemas.microsoft.com/office/drawing/2014/main" id="{435B3A08-C6F1-4A80-926B-9DC2C0297293}"/>
                  </a:ext>
                </a:extLst>
              </p:cNvPr>
              <p:cNvSpPr/>
              <p:nvPr/>
            </p:nvSpPr>
            <p:spPr bwMode="auto">
              <a:xfrm>
                <a:off x="1778" y="1947"/>
                <a:ext cx="286" cy="1"/>
              </a:xfrm>
              <a:prstGeom prst="rect">
                <a:avLst/>
              </a:pr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1" name="ïṣ1idé">
                <a:extLst>
                  <a:ext uri="{FF2B5EF4-FFF2-40B4-BE49-F238E27FC236}">
                    <a16:creationId xmlns:a16="http://schemas.microsoft.com/office/drawing/2014/main" id="{3359C61C-E7B5-4494-89E6-D96B4CE7A1B7}"/>
                  </a:ext>
                </a:extLst>
              </p:cNvPr>
              <p:cNvSpPr/>
              <p:nvPr/>
            </p:nvSpPr>
            <p:spPr bwMode="auto">
              <a:xfrm>
                <a:off x="1795" y="1926"/>
                <a:ext cx="252" cy="1"/>
              </a:xfrm>
              <a:prstGeom prst="rect">
                <a:avLst/>
              </a:pr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2" name="iṧḷïḍé">
                <a:extLst>
                  <a:ext uri="{FF2B5EF4-FFF2-40B4-BE49-F238E27FC236}">
                    <a16:creationId xmlns:a16="http://schemas.microsoft.com/office/drawing/2014/main" id="{6517863F-6824-46F8-8EBD-0B52184330D5}"/>
                  </a:ext>
                </a:extLst>
              </p:cNvPr>
              <p:cNvSpPr/>
              <p:nvPr/>
            </p:nvSpPr>
            <p:spPr bwMode="auto">
              <a:xfrm>
                <a:off x="1792" y="1926"/>
                <a:ext cx="258" cy="3"/>
              </a:xfrm>
              <a:custGeom>
                <a:avLst/>
                <a:gdLst>
                  <a:gd name="T0" fmla="*/ 1289 w 1289"/>
                  <a:gd name="T1" fmla="*/ 16 h 16"/>
                  <a:gd name="T2" fmla="*/ 0 w 1289"/>
                  <a:gd name="T3" fmla="*/ 16 h 16"/>
                  <a:gd name="T4" fmla="*/ 6 w 1289"/>
                  <a:gd name="T5" fmla="*/ 8 h 16"/>
                  <a:gd name="T6" fmla="*/ 14 w 1289"/>
                  <a:gd name="T7" fmla="*/ 0 h 16"/>
                  <a:gd name="T8" fmla="*/ 1276 w 1289"/>
                  <a:gd name="T9" fmla="*/ 0 h 16"/>
                  <a:gd name="T10" fmla="*/ 1283 w 1289"/>
                  <a:gd name="T11" fmla="*/ 8 h 16"/>
                  <a:gd name="T12" fmla="*/ 1289 w 128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89" h="16">
                    <a:moveTo>
                      <a:pt x="1289" y="16"/>
                    </a:moveTo>
                    <a:lnTo>
                      <a:pt x="0" y="16"/>
                    </a:lnTo>
                    <a:lnTo>
                      <a:pt x="6" y="8"/>
                    </a:lnTo>
                    <a:lnTo>
                      <a:pt x="14" y="0"/>
                    </a:lnTo>
                    <a:lnTo>
                      <a:pt x="1276" y="0"/>
                    </a:lnTo>
                    <a:lnTo>
                      <a:pt x="1283" y="8"/>
                    </a:lnTo>
                    <a:lnTo>
                      <a:pt x="1289" y="16"/>
                    </a:lnTo>
                    <a:close/>
                  </a:path>
                </a:pathLst>
              </a:cu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3" name="îśḻíďê">
                <a:extLst>
                  <a:ext uri="{FF2B5EF4-FFF2-40B4-BE49-F238E27FC236}">
                    <a16:creationId xmlns:a16="http://schemas.microsoft.com/office/drawing/2014/main" id="{0D26F8DF-667E-4DE8-AC03-7647A8BC77F7}"/>
                  </a:ext>
                </a:extLst>
              </p:cNvPr>
              <p:cNvSpPr/>
              <p:nvPr/>
            </p:nvSpPr>
            <p:spPr bwMode="auto">
              <a:xfrm>
                <a:off x="1790" y="1926"/>
                <a:ext cx="263" cy="6"/>
              </a:xfrm>
              <a:custGeom>
                <a:avLst/>
                <a:gdLst>
                  <a:gd name="T0" fmla="*/ 1315 w 1315"/>
                  <a:gd name="T1" fmla="*/ 31 h 31"/>
                  <a:gd name="T2" fmla="*/ 0 w 1315"/>
                  <a:gd name="T3" fmla="*/ 31 h 31"/>
                  <a:gd name="T4" fmla="*/ 13 w 1315"/>
                  <a:gd name="T5" fmla="*/ 16 h 31"/>
                  <a:gd name="T6" fmla="*/ 27 w 1315"/>
                  <a:gd name="T7" fmla="*/ 0 h 31"/>
                  <a:gd name="T8" fmla="*/ 1289 w 1315"/>
                  <a:gd name="T9" fmla="*/ 0 h 31"/>
                  <a:gd name="T10" fmla="*/ 1302 w 1315"/>
                  <a:gd name="T11" fmla="*/ 16 h 31"/>
                  <a:gd name="T12" fmla="*/ 1315 w 131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31">
                    <a:moveTo>
                      <a:pt x="1315" y="31"/>
                    </a:moveTo>
                    <a:lnTo>
                      <a:pt x="0" y="31"/>
                    </a:lnTo>
                    <a:lnTo>
                      <a:pt x="13" y="16"/>
                    </a:lnTo>
                    <a:lnTo>
                      <a:pt x="27" y="0"/>
                    </a:lnTo>
                    <a:lnTo>
                      <a:pt x="1289" y="0"/>
                    </a:lnTo>
                    <a:lnTo>
                      <a:pt x="1302" y="16"/>
                    </a:lnTo>
                    <a:lnTo>
                      <a:pt x="1315" y="31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4" name="îṡ1iḋè">
                <a:extLst>
                  <a:ext uri="{FF2B5EF4-FFF2-40B4-BE49-F238E27FC236}">
                    <a16:creationId xmlns:a16="http://schemas.microsoft.com/office/drawing/2014/main" id="{FB682A1C-45F4-4859-8698-D1A35D566335}"/>
                  </a:ext>
                </a:extLst>
              </p:cNvPr>
              <p:cNvSpPr/>
              <p:nvPr/>
            </p:nvSpPr>
            <p:spPr bwMode="auto">
              <a:xfrm>
                <a:off x="1787" y="1926"/>
                <a:ext cx="268" cy="9"/>
              </a:xfrm>
              <a:custGeom>
                <a:avLst/>
                <a:gdLst>
                  <a:gd name="T0" fmla="*/ 1341 w 1341"/>
                  <a:gd name="T1" fmla="*/ 47 h 47"/>
                  <a:gd name="T2" fmla="*/ 0 w 1341"/>
                  <a:gd name="T3" fmla="*/ 47 h 47"/>
                  <a:gd name="T4" fmla="*/ 19 w 1341"/>
                  <a:gd name="T5" fmla="*/ 23 h 47"/>
                  <a:gd name="T6" fmla="*/ 40 w 1341"/>
                  <a:gd name="T7" fmla="*/ 0 h 47"/>
                  <a:gd name="T8" fmla="*/ 1302 w 1341"/>
                  <a:gd name="T9" fmla="*/ 0 h 47"/>
                  <a:gd name="T10" fmla="*/ 1322 w 1341"/>
                  <a:gd name="T11" fmla="*/ 23 h 47"/>
                  <a:gd name="T12" fmla="*/ 1341 w 134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47">
                    <a:moveTo>
                      <a:pt x="1341" y="47"/>
                    </a:moveTo>
                    <a:lnTo>
                      <a:pt x="0" y="47"/>
                    </a:lnTo>
                    <a:lnTo>
                      <a:pt x="19" y="23"/>
                    </a:lnTo>
                    <a:lnTo>
                      <a:pt x="40" y="0"/>
                    </a:lnTo>
                    <a:lnTo>
                      <a:pt x="1302" y="0"/>
                    </a:lnTo>
                    <a:lnTo>
                      <a:pt x="1322" y="23"/>
                    </a:lnTo>
                    <a:lnTo>
                      <a:pt x="1341" y="47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5" name="í$ḷïďe">
                <a:extLst>
                  <a:ext uri="{FF2B5EF4-FFF2-40B4-BE49-F238E27FC236}">
                    <a16:creationId xmlns:a16="http://schemas.microsoft.com/office/drawing/2014/main" id="{BB37BC74-82D9-4B9F-B513-7BA467826334}"/>
                  </a:ext>
                </a:extLst>
              </p:cNvPr>
              <p:cNvSpPr/>
              <p:nvPr/>
            </p:nvSpPr>
            <p:spPr bwMode="auto">
              <a:xfrm>
                <a:off x="1785" y="1926"/>
                <a:ext cx="273" cy="12"/>
              </a:xfrm>
              <a:custGeom>
                <a:avLst/>
                <a:gdLst>
                  <a:gd name="T0" fmla="*/ 1365 w 1365"/>
                  <a:gd name="T1" fmla="*/ 63 h 63"/>
                  <a:gd name="T2" fmla="*/ 0 w 1365"/>
                  <a:gd name="T3" fmla="*/ 63 h 63"/>
                  <a:gd name="T4" fmla="*/ 25 w 1365"/>
                  <a:gd name="T5" fmla="*/ 30 h 63"/>
                  <a:gd name="T6" fmla="*/ 52 w 1365"/>
                  <a:gd name="T7" fmla="*/ 0 h 63"/>
                  <a:gd name="T8" fmla="*/ 1314 w 1365"/>
                  <a:gd name="T9" fmla="*/ 0 h 63"/>
                  <a:gd name="T10" fmla="*/ 1340 w 1365"/>
                  <a:gd name="T11" fmla="*/ 30 h 63"/>
                  <a:gd name="T12" fmla="*/ 1365 w 136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63">
                    <a:moveTo>
                      <a:pt x="1365" y="63"/>
                    </a:moveTo>
                    <a:lnTo>
                      <a:pt x="0" y="63"/>
                    </a:lnTo>
                    <a:lnTo>
                      <a:pt x="25" y="30"/>
                    </a:lnTo>
                    <a:lnTo>
                      <a:pt x="52" y="0"/>
                    </a:lnTo>
                    <a:lnTo>
                      <a:pt x="1314" y="0"/>
                    </a:lnTo>
                    <a:lnTo>
                      <a:pt x="1340" y="30"/>
                    </a:lnTo>
                    <a:lnTo>
                      <a:pt x="1365" y="63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6" name="ïṩľiḋe">
                <a:extLst>
                  <a:ext uri="{FF2B5EF4-FFF2-40B4-BE49-F238E27FC236}">
                    <a16:creationId xmlns:a16="http://schemas.microsoft.com/office/drawing/2014/main" id="{8AA73284-3990-4DDD-8587-A8EEFF60432E}"/>
                  </a:ext>
                </a:extLst>
              </p:cNvPr>
              <p:cNvSpPr/>
              <p:nvPr/>
            </p:nvSpPr>
            <p:spPr bwMode="auto">
              <a:xfrm>
                <a:off x="1782" y="1926"/>
                <a:ext cx="278" cy="15"/>
              </a:xfrm>
              <a:custGeom>
                <a:avLst/>
                <a:gdLst>
                  <a:gd name="T0" fmla="*/ 1387 w 1387"/>
                  <a:gd name="T1" fmla="*/ 79 h 79"/>
                  <a:gd name="T2" fmla="*/ 0 w 1387"/>
                  <a:gd name="T3" fmla="*/ 79 h 79"/>
                  <a:gd name="T4" fmla="*/ 30 w 1387"/>
                  <a:gd name="T5" fmla="*/ 37 h 79"/>
                  <a:gd name="T6" fmla="*/ 63 w 1387"/>
                  <a:gd name="T7" fmla="*/ 0 h 79"/>
                  <a:gd name="T8" fmla="*/ 1325 w 1387"/>
                  <a:gd name="T9" fmla="*/ 0 h 79"/>
                  <a:gd name="T10" fmla="*/ 1357 w 1387"/>
                  <a:gd name="T11" fmla="*/ 37 h 79"/>
                  <a:gd name="T12" fmla="*/ 1387 w 1387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79">
                    <a:moveTo>
                      <a:pt x="1387" y="79"/>
                    </a:moveTo>
                    <a:lnTo>
                      <a:pt x="0" y="79"/>
                    </a:lnTo>
                    <a:lnTo>
                      <a:pt x="30" y="37"/>
                    </a:lnTo>
                    <a:lnTo>
                      <a:pt x="63" y="0"/>
                    </a:lnTo>
                    <a:lnTo>
                      <a:pt x="1325" y="0"/>
                    </a:lnTo>
                    <a:lnTo>
                      <a:pt x="1357" y="37"/>
                    </a:lnTo>
                    <a:lnTo>
                      <a:pt x="1387" y="79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7" name="ï$ļîďè">
                <a:extLst>
                  <a:ext uri="{FF2B5EF4-FFF2-40B4-BE49-F238E27FC236}">
                    <a16:creationId xmlns:a16="http://schemas.microsoft.com/office/drawing/2014/main" id="{77FBB683-9635-4EEF-9DE9-C8AA4FC9D2EC}"/>
                  </a:ext>
                </a:extLst>
              </p:cNvPr>
              <p:cNvSpPr/>
              <p:nvPr/>
            </p:nvSpPr>
            <p:spPr bwMode="auto">
              <a:xfrm>
                <a:off x="1780" y="1926"/>
                <a:ext cx="282" cy="18"/>
              </a:xfrm>
              <a:custGeom>
                <a:avLst/>
                <a:gdLst>
                  <a:gd name="T0" fmla="*/ 1407 w 1407"/>
                  <a:gd name="T1" fmla="*/ 94 h 94"/>
                  <a:gd name="T2" fmla="*/ 0 w 1407"/>
                  <a:gd name="T3" fmla="*/ 94 h 94"/>
                  <a:gd name="T4" fmla="*/ 33 w 1407"/>
                  <a:gd name="T5" fmla="*/ 46 h 94"/>
                  <a:gd name="T6" fmla="*/ 73 w 1407"/>
                  <a:gd name="T7" fmla="*/ 0 h 94"/>
                  <a:gd name="T8" fmla="*/ 1335 w 1407"/>
                  <a:gd name="T9" fmla="*/ 0 h 94"/>
                  <a:gd name="T10" fmla="*/ 1374 w 1407"/>
                  <a:gd name="T11" fmla="*/ 46 h 94"/>
                  <a:gd name="T12" fmla="*/ 1407 w 140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94">
                    <a:moveTo>
                      <a:pt x="1407" y="94"/>
                    </a:moveTo>
                    <a:lnTo>
                      <a:pt x="0" y="94"/>
                    </a:lnTo>
                    <a:lnTo>
                      <a:pt x="33" y="46"/>
                    </a:lnTo>
                    <a:lnTo>
                      <a:pt x="73" y="0"/>
                    </a:lnTo>
                    <a:lnTo>
                      <a:pt x="1335" y="0"/>
                    </a:lnTo>
                    <a:lnTo>
                      <a:pt x="1374" y="46"/>
                    </a:lnTo>
                    <a:lnTo>
                      <a:pt x="1407" y="94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8" name="ísḷídé">
                <a:extLst>
                  <a:ext uri="{FF2B5EF4-FFF2-40B4-BE49-F238E27FC236}">
                    <a16:creationId xmlns:a16="http://schemas.microsoft.com/office/drawing/2014/main" id="{01DB1B96-6658-41A8-8F3B-4E19CE05937A}"/>
                  </a:ext>
                </a:extLst>
              </p:cNvPr>
              <p:cNvSpPr/>
              <p:nvPr/>
            </p:nvSpPr>
            <p:spPr bwMode="auto">
              <a:xfrm>
                <a:off x="1778" y="1926"/>
                <a:ext cx="286" cy="21"/>
              </a:xfrm>
              <a:custGeom>
                <a:avLst/>
                <a:gdLst>
                  <a:gd name="T0" fmla="*/ 1429 w 1429"/>
                  <a:gd name="T1" fmla="*/ 109 h 109"/>
                  <a:gd name="T2" fmla="*/ 0 w 1429"/>
                  <a:gd name="T3" fmla="*/ 109 h 109"/>
                  <a:gd name="T4" fmla="*/ 19 w 1429"/>
                  <a:gd name="T5" fmla="*/ 81 h 109"/>
                  <a:gd name="T6" fmla="*/ 61 w 1429"/>
                  <a:gd name="T7" fmla="*/ 26 h 109"/>
                  <a:gd name="T8" fmla="*/ 84 w 1429"/>
                  <a:gd name="T9" fmla="*/ 0 h 109"/>
                  <a:gd name="T10" fmla="*/ 1346 w 1429"/>
                  <a:gd name="T11" fmla="*/ 0 h 109"/>
                  <a:gd name="T12" fmla="*/ 1368 w 1429"/>
                  <a:gd name="T13" fmla="*/ 26 h 109"/>
                  <a:gd name="T14" fmla="*/ 1410 w 1429"/>
                  <a:gd name="T15" fmla="*/ 81 h 109"/>
                  <a:gd name="T16" fmla="*/ 1429 w 1429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9" h="109">
                    <a:moveTo>
                      <a:pt x="1429" y="109"/>
                    </a:moveTo>
                    <a:lnTo>
                      <a:pt x="0" y="109"/>
                    </a:lnTo>
                    <a:lnTo>
                      <a:pt x="19" y="81"/>
                    </a:lnTo>
                    <a:lnTo>
                      <a:pt x="61" y="26"/>
                    </a:lnTo>
                    <a:lnTo>
                      <a:pt x="84" y="0"/>
                    </a:lnTo>
                    <a:lnTo>
                      <a:pt x="1346" y="0"/>
                    </a:lnTo>
                    <a:lnTo>
                      <a:pt x="1368" y="26"/>
                    </a:lnTo>
                    <a:lnTo>
                      <a:pt x="1410" y="81"/>
                    </a:lnTo>
                    <a:lnTo>
                      <a:pt x="1429" y="109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39" name="îSḻiďè">
                <a:extLst>
                  <a:ext uri="{FF2B5EF4-FFF2-40B4-BE49-F238E27FC236}">
                    <a16:creationId xmlns:a16="http://schemas.microsoft.com/office/drawing/2014/main" id="{A104696B-5D0A-4945-9754-40B0895EF8AD}"/>
                  </a:ext>
                </a:extLst>
              </p:cNvPr>
              <p:cNvSpPr/>
              <p:nvPr/>
            </p:nvSpPr>
            <p:spPr bwMode="auto">
              <a:xfrm>
                <a:off x="1776" y="1926"/>
                <a:ext cx="290" cy="25"/>
              </a:xfrm>
              <a:custGeom>
                <a:avLst/>
                <a:gdLst>
                  <a:gd name="T0" fmla="*/ 1449 w 1449"/>
                  <a:gd name="T1" fmla="*/ 126 h 126"/>
                  <a:gd name="T2" fmla="*/ 0 w 1449"/>
                  <a:gd name="T3" fmla="*/ 126 h 126"/>
                  <a:gd name="T4" fmla="*/ 22 w 1449"/>
                  <a:gd name="T5" fmla="*/ 92 h 126"/>
                  <a:gd name="T6" fmla="*/ 68 w 1449"/>
                  <a:gd name="T7" fmla="*/ 29 h 126"/>
                  <a:gd name="T8" fmla="*/ 94 w 1449"/>
                  <a:gd name="T9" fmla="*/ 0 h 126"/>
                  <a:gd name="T10" fmla="*/ 1356 w 1449"/>
                  <a:gd name="T11" fmla="*/ 0 h 126"/>
                  <a:gd name="T12" fmla="*/ 1381 w 1449"/>
                  <a:gd name="T13" fmla="*/ 29 h 126"/>
                  <a:gd name="T14" fmla="*/ 1427 w 1449"/>
                  <a:gd name="T15" fmla="*/ 92 h 126"/>
                  <a:gd name="T16" fmla="*/ 1449 w 144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9" h="126">
                    <a:moveTo>
                      <a:pt x="1449" y="126"/>
                    </a:moveTo>
                    <a:lnTo>
                      <a:pt x="0" y="126"/>
                    </a:lnTo>
                    <a:lnTo>
                      <a:pt x="22" y="92"/>
                    </a:lnTo>
                    <a:lnTo>
                      <a:pt x="68" y="29"/>
                    </a:lnTo>
                    <a:lnTo>
                      <a:pt x="94" y="0"/>
                    </a:lnTo>
                    <a:lnTo>
                      <a:pt x="1356" y="0"/>
                    </a:lnTo>
                    <a:lnTo>
                      <a:pt x="1381" y="29"/>
                    </a:lnTo>
                    <a:lnTo>
                      <a:pt x="1427" y="92"/>
                    </a:lnTo>
                    <a:lnTo>
                      <a:pt x="1449" y="126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0" name="îŝľîḑê">
                <a:extLst>
                  <a:ext uri="{FF2B5EF4-FFF2-40B4-BE49-F238E27FC236}">
                    <a16:creationId xmlns:a16="http://schemas.microsoft.com/office/drawing/2014/main" id="{AD285276-B84F-46DA-BB22-78670BE11156}"/>
                  </a:ext>
                </a:extLst>
              </p:cNvPr>
              <p:cNvSpPr/>
              <p:nvPr/>
            </p:nvSpPr>
            <p:spPr bwMode="auto">
              <a:xfrm>
                <a:off x="1776" y="1929"/>
                <a:ext cx="290" cy="22"/>
              </a:xfrm>
              <a:custGeom>
                <a:avLst/>
                <a:gdLst>
                  <a:gd name="T0" fmla="*/ 80 w 1449"/>
                  <a:gd name="T1" fmla="*/ 0 h 110"/>
                  <a:gd name="T2" fmla="*/ 1369 w 1449"/>
                  <a:gd name="T3" fmla="*/ 0 h 110"/>
                  <a:gd name="T4" fmla="*/ 1390 w 1449"/>
                  <a:gd name="T5" fmla="*/ 26 h 110"/>
                  <a:gd name="T6" fmla="*/ 1431 w 1449"/>
                  <a:gd name="T7" fmla="*/ 81 h 110"/>
                  <a:gd name="T8" fmla="*/ 1449 w 1449"/>
                  <a:gd name="T9" fmla="*/ 110 h 110"/>
                  <a:gd name="T10" fmla="*/ 0 w 1449"/>
                  <a:gd name="T11" fmla="*/ 110 h 110"/>
                  <a:gd name="T12" fmla="*/ 18 w 1449"/>
                  <a:gd name="T13" fmla="*/ 81 h 110"/>
                  <a:gd name="T14" fmla="*/ 59 w 1449"/>
                  <a:gd name="T15" fmla="*/ 26 h 110"/>
                  <a:gd name="T16" fmla="*/ 80 w 1449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9" h="110">
                    <a:moveTo>
                      <a:pt x="80" y="0"/>
                    </a:moveTo>
                    <a:lnTo>
                      <a:pt x="1369" y="0"/>
                    </a:lnTo>
                    <a:lnTo>
                      <a:pt x="1390" y="26"/>
                    </a:lnTo>
                    <a:lnTo>
                      <a:pt x="1431" y="81"/>
                    </a:lnTo>
                    <a:lnTo>
                      <a:pt x="1449" y="110"/>
                    </a:lnTo>
                    <a:lnTo>
                      <a:pt x="0" y="110"/>
                    </a:lnTo>
                    <a:lnTo>
                      <a:pt x="18" y="81"/>
                    </a:lnTo>
                    <a:lnTo>
                      <a:pt x="59" y="26"/>
                    </a:lnTo>
                    <a:lnTo>
                      <a:pt x="80" y="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1" name="ïśḻîďê">
                <a:extLst>
                  <a:ext uri="{FF2B5EF4-FFF2-40B4-BE49-F238E27FC236}">
                    <a16:creationId xmlns:a16="http://schemas.microsoft.com/office/drawing/2014/main" id="{15F9C35D-2AC9-47C2-A5C2-84019A773B48}"/>
                  </a:ext>
                </a:extLst>
              </p:cNvPr>
              <p:cNvSpPr/>
              <p:nvPr/>
            </p:nvSpPr>
            <p:spPr bwMode="auto">
              <a:xfrm>
                <a:off x="1776" y="1932"/>
                <a:ext cx="290" cy="19"/>
              </a:xfrm>
              <a:custGeom>
                <a:avLst/>
                <a:gdLst>
                  <a:gd name="T0" fmla="*/ 67 w 1449"/>
                  <a:gd name="T1" fmla="*/ 0 h 95"/>
                  <a:gd name="T2" fmla="*/ 1382 w 1449"/>
                  <a:gd name="T3" fmla="*/ 0 h 95"/>
                  <a:gd name="T4" fmla="*/ 1417 w 1449"/>
                  <a:gd name="T5" fmla="*/ 45 h 95"/>
                  <a:gd name="T6" fmla="*/ 1449 w 1449"/>
                  <a:gd name="T7" fmla="*/ 95 h 95"/>
                  <a:gd name="T8" fmla="*/ 0 w 1449"/>
                  <a:gd name="T9" fmla="*/ 95 h 95"/>
                  <a:gd name="T10" fmla="*/ 32 w 1449"/>
                  <a:gd name="T11" fmla="*/ 45 h 95"/>
                  <a:gd name="T12" fmla="*/ 67 w 144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95">
                    <a:moveTo>
                      <a:pt x="67" y="0"/>
                    </a:moveTo>
                    <a:lnTo>
                      <a:pt x="1382" y="0"/>
                    </a:lnTo>
                    <a:lnTo>
                      <a:pt x="1417" y="45"/>
                    </a:lnTo>
                    <a:lnTo>
                      <a:pt x="1449" y="95"/>
                    </a:lnTo>
                    <a:lnTo>
                      <a:pt x="0" y="95"/>
                    </a:lnTo>
                    <a:lnTo>
                      <a:pt x="32" y="45"/>
                    </a:lnTo>
                    <a:lnTo>
                      <a:pt x="67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2" name="íṩ1ïḑé">
                <a:extLst>
                  <a:ext uri="{FF2B5EF4-FFF2-40B4-BE49-F238E27FC236}">
                    <a16:creationId xmlns:a16="http://schemas.microsoft.com/office/drawing/2014/main" id="{1C21DFB9-0341-4F9B-9DCD-FC98DAADBD85}"/>
                  </a:ext>
                </a:extLst>
              </p:cNvPr>
              <p:cNvSpPr/>
              <p:nvPr/>
            </p:nvSpPr>
            <p:spPr bwMode="auto">
              <a:xfrm>
                <a:off x="1776" y="1935"/>
                <a:ext cx="290" cy="16"/>
              </a:xfrm>
              <a:custGeom>
                <a:avLst/>
                <a:gdLst>
                  <a:gd name="T0" fmla="*/ 54 w 1449"/>
                  <a:gd name="T1" fmla="*/ 0 h 79"/>
                  <a:gd name="T2" fmla="*/ 1395 w 1449"/>
                  <a:gd name="T3" fmla="*/ 0 h 79"/>
                  <a:gd name="T4" fmla="*/ 1423 w 1449"/>
                  <a:gd name="T5" fmla="*/ 38 h 79"/>
                  <a:gd name="T6" fmla="*/ 1449 w 1449"/>
                  <a:gd name="T7" fmla="*/ 79 h 79"/>
                  <a:gd name="T8" fmla="*/ 0 w 1449"/>
                  <a:gd name="T9" fmla="*/ 79 h 79"/>
                  <a:gd name="T10" fmla="*/ 26 w 1449"/>
                  <a:gd name="T11" fmla="*/ 38 h 79"/>
                  <a:gd name="T12" fmla="*/ 54 w 144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79">
                    <a:moveTo>
                      <a:pt x="54" y="0"/>
                    </a:moveTo>
                    <a:lnTo>
                      <a:pt x="1395" y="0"/>
                    </a:lnTo>
                    <a:lnTo>
                      <a:pt x="1423" y="38"/>
                    </a:lnTo>
                    <a:lnTo>
                      <a:pt x="1449" y="79"/>
                    </a:lnTo>
                    <a:lnTo>
                      <a:pt x="0" y="79"/>
                    </a:lnTo>
                    <a:lnTo>
                      <a:pt x="26" y="38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3" name="íšľîďe">
                <a:extLst>
                  <a:ext uri="{FF2B5EF4-FFF2-40B4-BE49-F238E27FC236}">
                    <a16:creationId xmlns:a16="http://schemas.microsoft.com/office/drawing/2014/main" id="{6373E221-3487-4581-A3EA-3842A50DFAE6}"/>
                  </a:ext>
                </a:extLst>
              </p:cNvPr>
              <p:cNvSpPr/>
              <p:nvPr/>
            </p:nvSpPr>
            <p:spPr bwMode="auto">
              <a:xfrm>
                <a:off x="1776" y="1938"/>
                <a:ext cx="290" cy="13"/>
              </a:xfrm>
              <a:custGeom>
                <a:avLst/>
                <a:gdLst>
                  <a:gd name="T0" fmla="*/ 42 w 1449"/>
                  <a:gd name="T1" fmla="*/ 0 h 64"/>
                  <a:gd name="T2" fmla="*/ 1407 w 1449"/>
                  <a:gd name="T3" fmla="*/ 0 h 64"/>
                  <a:gd name="T4" fmla="*/ 1428 w 1449"/>
                  <a:gd name="T5" fmla="*/ 31 h 64"/>
                  <a:gd name="T6" fmla="*/ 1449 w 1449"/>
                  <a:gd name="T7" fmla="*/ 64 h 64"/>
                  <a:gd name="T8" fmla="*/ 0 w 1449"/>
                  <a:gd name="T9" fmla="*/ 64 h 64"/>
                  <a:gd name="T10" fmla="*/ 21 w 1449"/>
                  <a:gd name="T11" fmla="*/ 31 h 64"/>
                  <a:gd name="T12" fmla="*/ 42 w 144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64">
                    <a:moveTo>
                      <a:pt x="42" y="0"/>
                    </a:moveTo>
                    <a:lnTo>
                      <a:pt x="1407" y="0"/>
                    </a:lnTo>
                    <a:lnTo>
                      <a:pt x="1428" y="31"/>
                    </a:lnTo>
                    <a:lnTo>
                      <a:pt x="1449" y="64"/>
                    </a:lnTo>
                    <a:lnTo>
                      <a:pt x="0" y="64"/>
                    </a:lnTo>
                    <a:lnTo>
                      <a:pt x="21" y="31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4" name="îs1íḍê">
                <a:extLst>
                  <a:ext uri="{FF2B5EF4-FFF2-40B4-BE49-F238E27FC236}">
                    <a16:creationId xmlns:a16="http://schemas.microsoft.com/office/drawing/2014/main" id="{4A6783BA-BDAD-4164-A304-333650B31582}"/>
                  </a:ext>
                </a:extLst>
              </p:cNvPr>
              <p:cNvSpPr/>
              <p:nvPr/>
            </p:nvSpPr>
            <p:spPr bwMode="auto">
              <a:xfrm>
                <a:off x="1776" y="1941"/>
                <a:ext cx="290" cy="10"/>
              </a:xfrm>
              <a:custGeom>
                <a:avLst/>
                <a:gdLst>
                  <a:gd name="T0" fmla="*/ 31 w 1449"/>
                  <a:gd name="T1" fmla="*/ 0 h 47"/>
                  <a:gd name="T2" fmla="*/ 1418 w 1449"/>
                  <a:gd name="T3" fmla="*/ 0 h 47"/>
                  <a:gd name="T4" fmla="*/ 1434 w 1449"/>
                  <a:gd name="T5" fmla="*/ 22 h 47"/>
                  <a:gd name="T6" fmla="*/ 1449 w 1449"/>
                  <a:gd name="T7" fmla="*/ 47 h 47"/>
                  <a:gd name="T8" fmla="*/ 0 w 1449"/>
                  <a:gd name="T9" fmla="*/ 47 h 47"/>
                  <a:gd name="T10" fmla="*/ 15 w 1449"/>
                  <a:gd name="T11" fmla="*/ 22 h 47"/>
                  <a:gd name="T12" fmla="*/ 31 w 144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47">
                    <a:moveTo>
                      <a:pt x="31" y="0"/>
                    </a:moveTo>
                    <a:lnTo>
                      <a:pt x="1418" y="0"/>
                    </a:lnTo>
                    <a:lnTo>
                      <a:pt x="1434" y="22"/>
                    </a:lnTo>
                    <a:lnTo>
                      <a:pt x="1449" y="47"/>
                    </a:lnTo>
                    <a:lnTo>
                      <a:pt x="0" y="47"/>
                    </a:lnTo>
                    <a:lnTo>
                      <a:pt x="15" y="22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5" name="iṧļiḍé">
                <a:extLst>
                  <a:ext uri="{FF2B5EF4-FFF2-40B4-BE49-F238E27FC236}">
                    <a16:creationId xmlns:a16="http://schemas.microsoft.com/office/drawing/2014/main" id="{24806DEB-8FB2-422F-82BA-C480DB942949}"/>
                  </a:ext>
                </a:extLst>
              </p:cNvPr>
              <p:cNvSpPr/>
              <p:nvPr/>
            </p:nvSpPr>
            <p:spPr bwMode="auto">
              <a:xfrm>
                <a:off x="1776" y="1944"/>
                <a:ext cx="290" cy="7"/>
              </a:xfrm>
              <a:custGeom>
                <a:avLst/>
                <a:gdLst>
                  <a:gd name="T0" fmla="*/ 21 w 1449"/>
                  <a:gd name="T1" fmla="*/ 0 h 32"/>
                  <a:gd name="T2" fmla="*/ 1428 w 1449"/>
                  <a:gd name="T3" fmla="*/ 0 h 32"/>
                  <a:gd name="T4" fmla="*/ 1439 w 1449"/>
                  <a:gd name="T5" fmla="*/ 15 h 32"/>
                  <a:gd name="T6" fmla="*/ 1449 w 1449"/>
                  <a:gd name="T7" fmla="*/ 32 h 32"/>
                  <a:gd name="T8" fmla="*/ 0 w 1449"/>
                  <a:gd name="T9" fmla="*/ 32 h 32"/>
                  <a:gd name="T10" fmla="*/ 10 w 1449"/>
                  <a:gd name="T11" fmla="*/ 15 h 32"/>
                  <a:gd name="T12" fmla="*/ 21 w 144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32">
                    <a:moveTo>
                      <a:pt x="21" y="0"/>
                    </a:moveTo>
                    <a:lnTo>
                      <a:pt x="1428" y="0"/>
                    </a:lnTo>
                    <a:lnTo>
                      <a:pt x="1439" y="15"/>
                    </a:lnTo>
                    <a:lnTo>
                      <a:pt x="1449" y="32"/>
                    </a:lnTo>
                    <a:lnTo>
                      <a:pt x="0" y="32"/>
                    </a:lnTo>
                    <a:lnTo>
                      <a:pt x="10" y="15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6" name="î$ļïďé">
                <a:extLst>
                  <a:ext uri="{FF2B5EF4-FFF2-40B4-BE49-F238E27FC236}">
                    <a16:creationId xmlns:a16="http://schemas.microsoft.com/office/drawing/2014/main" id="{B317A412-E144-493A-A07D-E6CEFFB42A10}"/>
                  </a:ext>
                </a:extLst>
              </p:cNvPr>
              <p:cNvSpPr/>
              <p:nvPr/>
            </p:nvSpPr>
            <p:spPr bwMode="auto">
              <a:xfrm>
                <a:off x="1776" y="1947"/>
                <a:ext cx="290" cy="4"/>
              </a:xfrm>
              <a:custGeom>
                <a:avLst/>
                <a:gdLst>
                  <a:gd name="T0" fmla="*/ 10 w 1449"/>
                  <a:gd name="T1" fmla="*/ 0 h 17"/>
                  <a:gd name="T2" fmla="*/ 1439 w 1449"/>
                  <a:gd name="T3" fmla="*/ 0 h 17"/>
                  <a:gd name="T4" fmla="*/ 1444 w 1449"/>
                  <a:gd name="T5" fmla="*/ 9 h 17"/>
                  <a:gd name="T6" fmla="*/ 1449 w 1449"/>
                  <a:gd name="T7" fmla="*/ 17 h 17"/>
                  <a:gd name="T8" fmla="*/ 0 w 1449"/>
                  <a:gd name="T9" fmla="*/ 17 h 17"/>
                  <a:gd name="T10" fmla="*/ 5 w 1449"/>
                  <a:gd name="T11" fmla="*/ 9 h 17"/>
                  <a:gd name="T12" fmla="*/ 10 w 144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17">
                    <a:moveTo>
                      <a:pt x="10" y="0"/>
                    </a:moveTo>
                    <a:lnTo>
                      <a:pt x="1439" y="0"/>
                    </a:lnTo>
                    <a:lnTo>
                      <a:pt x="1444" y="9"/>
                    </a:lnTo>
                    <a:lnTo>
                      <a:pt x="1449" y="17"/>
                    </a:lnTo>
                    <a:lnTo>
                      <a:pt x="0" y="17"/>
                    </a:lnTo>
                    <a:lnTo>
                      <a:pt x="5" y="9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7" name="îŝlïdé">
                <a:extLst>
                  <a:ext uri="{FF2B5EF4-FFF2-40B4-BE49-F238E27FC236}">
                    <a16:creationId xmlns:a16="http://schemas.microsoft.com/office/drawing/2014/main" id="{FD1737F5-5FDA-4204-807A-20D306F2DEEE}"/>
                  </a:ext>
                </a:extLst>
              </p:cNvPr>
              <p:cNvSpPr/>
              <p:nvPr/>
            </p:nvSpPr>
            <p:spPr bwMode="auto">
              <a:xfrm>
                <a:off x="1776" y="1951"/>
                <a:ext cx="290" cy="0"/>
              </a:xfrm>
              <a:custGeom>
                <a:avLst/>
                <a:gdLst>
                  <a:gd name="T0" fmla="*/ 0 w 1449"/>
                  <a:gd name="T1" fmla="*/ 0 h 1"/>
                  <a:gd name="T2" fmla="*/ 1448 w 1449"/>
                  <a:gd name="T3" fmla="*/ 0 h 1"/>
                  <a:gd name="T4" fmla="*/ 1449 w 1449"/>
                  <a:gd name="T5" fmla="*/ 1 h 1"/>
                  <a:gd name="T6" fmla="*/ 0 w 1449"/>
                  <a:gd name="T7" fmla="*/ 1 h 1"/>
                  <a:gd name="T8" fmla="*/ 0 w 144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9" h="1">
                    <a:moveTo>
                      <a:pt x="0" y="0"/>
                    </a:moveTo>
                    <a:lnTo>
                      <a:pt x="1448" y="0"/>
                    </a:lnTo>
                    <a:lnTo>
                      <a:pt x="1449" y="1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8" name="íŝľíḓê">
                <a:extLst>
                  <a:ext uri="{FF2B5EF4-FFF2-40B4-BE49-F238E27FC236}">
                    <a16:creationId xmlns:a16="http://schemas.microsoft.com/office/drawing/2014/main" id="{61E3856B-181D-41E7-AD85-A77C5727D2B6}"/>
                  </a:ext>
                </a:extLst>
              </p:cNvPr>
              <p:cNvSpPr/>
              <p:nvPr/>
            </p:nvSpPr>
            <p:spPr bwMode="auto">
              <a:xfrm>
                <a:off x="1792" y="1929"/>
                <a:ext cx="258" cy="1"/>
              </a:xfrm>
              <a:prstGeom prst="rect">
                <a:avLst/>
              </a:prstGeom>
              <a:solidFill>
                <a:srgbClr val="99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49" name="ïSḷidè">
                <a:extLst>
                  <a:ext uri="{FF2B5EF4-FFF2-40B4-BE49-F238E27FC236}">
                    <a16:creationId xmlns:a16="http://schemas.microsoft.com/office/drawing/2014/main" id="{5F7F419F-7EA7-4A2F-BAE0-48ED9449D89C}"/>
                  </a:ext>
                </a:extLst>
              </p:cNvPr>
              <p:cNvSpPr/>
              <p:nvPr/>
            </p:nvSpPr>
            <p:spPr bwMode="auto">
              <a:xfrm>
                <a:off x="1790" y="1929"/>
                <a:ext cx="263" cy="3"/>
              </a:xfrm>
              <a:custGeom>
                <a:avLst/>
                <a:gdLst>
                  <a:gd name="T0" fmla="*/ 1315 w 1315"/>
                  <a:gd name="T1" fmla="*/ 15 h 15"/>
                  <a:gd name="T2" fmla="*/ 0 w 1315"/>
                  <a:gd name="T3" fmla="*/ 15 h 15"/>
                  <a:gd name="T4" fmla="*/ 6 w 1315"/>
                  <a:gd name="T5" fmla="*/ 7 h 15"/>
                  <a:gd name="T6" fmla="*/ 13 w 1315"/>
                  <a:gd name="T7" fmla="*/ 0 h 15"/>
                  <a:gd name="T8" fmla="*/ 1302 w 1315"/>
                  <a:gd name="T9" fmla="*/ 0 h 15"/>
                  <a:gd name="T10" fmla="*/ 1309 w 1315"/>
                  <a:gd name="T11" fmla="*/ 7 h 15"/>
                  <a:gd name="T12" fmla="*/ 1315 w 131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5" h="15">
                    <a:moveTo>
                      <a:pt x="1315" y="15"/>
                    </a:moveTo>
                    <a:lnTo>
                      <a:pt x="0" y="15"/>
                    </a:lnTo>
                    <a:lnTo>
                      <a:pt x="6" y="7"/>
                    </a:lnTo>
                    <a:lnTo>
                      <a:pt x="13" y="0"/>
                    </a:lnTo>
                    <a:lnTo>
                      <a:pt x="1302" y="0"/>
                    </a:lnTo>
                    <a:lnTo>
                      <a:pt x="1309" y="7"/>
                    </a:lnTo>
                    <a:lnTo>
                      <a:pt x="1315" y="15"/>
                    </a:lnTo>
                    <a:close/>
                  </a:path>
                </a:pathLst>
              </a:cu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0" name="îṩḻiḍe">
                <a:extLst>
                  <a:ext uri="{FF2B5EF4-FFF2-40B4-BE49-F238E27FC236}">
                    <a16:creationId xmlns:a16="http://schemas.microsoft.com/office/drawing/2014/main" id="{465C690F-60D4-429E-B9EB-4E1CDE482091}"/>
                  </a:ext>
                </a:extLst>
              </p:cNvPr>
              <p:cNvSpPr/>
              <p:nvPr/>
            </p:nvSpPr>
            <p:spPr bwMode="auto">
              <a:xfrm>
                <a:off x="1787" y="1929"/>
                <a:ext cx="268" cy="6"/>
              </a:xfrm>
              <a:custGeom>
                <a:avLst/>
                <a:gdLst>
                  <a:gd name="T0" fmla="*/ 1341 w 1341"/>
                  <a:gd name="T1" fmla="*/ 31 h 31"/>
                  <a:gd name="T2" fmla="*/ 0 w 1341"/>
                  <a:gd name="T3" fmla="*/ 31 h 31"/>
                  <a:gd name="T4" fmla="*/ 13 w 1341"/>
                  <a:gd name="T5" fmla="*/ 15 h 31"/>
                  <a:gd name="T6" fmla="*/ 26 w 1341"/>
                  <a:gd name="T7" fmla="*/ 0 h 31"/>
                  <a:gd name="T8" fmla="*/ 1315 w 1341"/>
                  <a:gd name="T9" fmla="*/ 0 h 31"/>
                  <a:gd name="T10" fmla="*/ 1328 w 1341"/>
                  <a:gd name="T11" fmla="*/ 15 h 31"/>
                  <a:gd name="T12" fmla="*/ 1341 w 1341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31">
                    <a:moveTo>
                      <a:pt x="1341" y="31"/>
                    </a:moveTo>
                    <a:lnTo>
                      <a:pt x="0" y="31"/>
                    </a:lnTo>
                    <a:lnTo>
                      <a:pt x="13" y="15"/>
                    </a:lnTo>
                    <a:lnTo>
                      <a:pt x="26" y="0"/>
                    </a:lnTo>
                    <a:lnTo>
                      <a:pt x="1315" y="0"/>
                    </a:lnTo>
                    <a:lnTo>
                      <a:pt x="1328" y="15"/>
                    </a:lnTo>
                    <a:lnTo>
                      <a:pt x="1341" y="31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1" name="í$1îḋè">
                <a:extLst>
                  <a:ext uri="{FF2B5EF4-FFF2-40B4-BE49-F238E27FC236}">
                    <a16:creationId xmlns:a16="http://schemas.microsoft.com/office/drawing/2014/main" id="{3461FD31-2D96-4CD8-BA82-9E2AC0C29C50}"/>
                  </a:ext>
                </a:extLst>
              </p:cNvPr>
              <p:cNvSpPr/>
              <p:nvPr/>
            </p:nvSpPr>
            <p:spPr bwMode="auto">
              <a:xfrm>
                <a:off x="1785" y="1929"/>
                <a:ext cx="273" cy="9"/>
              </a:xfrm>
              <a:custGeom>
                <a:avLst/>
                <a:gdLst>
                  <a:gd name="T0" fmla="*/ 1365 w 1365"/>
                  <a:gd name="T1" fmla="*/ 47 h 47"/>
                  <a:gd name="T2" fmla="*/ 0 w 1365"/>
                  <a:gd name="T3" fmla="*/ 47 h 47"/>
                  <a:gd name="T4" fmla="*/ 19 w 1365"/>
                  <a:gd name="T5" fmla="*/ 22 h 47"/>
                  <a:gd name="T6" fmla="*/ 38 w 1365"/>
                  <a:gd name="T7" fmla="*/ 0 h 47"/>
                  <a:gd name="T8" fmla="*/ 1327 w 1365"/>
                  <a:gd name="T9" fmla="*/ 0 h 47"/>
                  <a:gd name="T10" fmla="*/ 1346 w 1365"/>
                  <a:gd name="T11" fmla="*/ 22 h 47"/>
                  <a:gd name="T12" fmla="*/ 1365 w 136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47">
                    <a:moveTo>
                      <a:pt x="1365" y="47"/>
                    </a:moveTo>
                    <a:lnTo>
                      <a:pt x="0" y="47"/>
                    </a:lnTo>
                    <a:lnTo>
                      <a:pt x="19" y="22"/>
                    </a:lnTo>
                    <a:lnTo>
                      <a:pt x="38" y="0"/>
                    </a:lnTo>
                    <a:lnTo>
                      <a:pt x="1327" y="0"/>
                    </a:lnTo>
                    <a:lnTo>
                      <a:pt x="1346" y="22"/>
                    </a:lnTo>
                    <a:lnTo>
                      <a:pt x="1365" y="47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2" name="iṣḻïde">
                <a:extLst>
                  <a:ext uri="{FF2B5EF4-FFF2-40B4-BE49-F238E27FC236}">
                    <a16:creationId xmlns:a16="http://schemas.microsoft.com/office/drawing/2014/main" id="{90531358-F54A-4D59-9B79-480A618C8E41}"/>
                  </a:ext>
                </a:extLst>
              </p:cNvPr>
              <p:cNvSpPr/>
              <p:nvPr/>
            </p:nvSpPr>
            <p:spPr bwMode="auto">
              <a:xfrm>
                <a:off x="1782" y="1929"/>
                <a:ext cx="278" cy="12"/>
              </a:xfrm>
              <a:custGeom>
                <a:avLst/>
                <a:gdLst>
                  <a:gd name="T0" fmla="*/ 1387 w 1387"/>
                  <a:gd name="T1" fmla="*/ 63 h 63"/>
                  <a:gd name="T2" fmla="*/ 0 w 1387"/>
                  <a:gd name="T3" fmla="*/ 63 h 63"/>
                  <a:gd name="T4" fmla="*/ 23 w 1387"/>
                  <a:gd name="T5" fmla="*/ 31 h 63"/>
                  <a:gd name="T6" fmla="*/ 49 w 1387"/>
                  <a:gd name="T7" fmla="*/ 0 h 63"/>
                  <a:gd name="T8" fmla="*/ 1338 w 1387"/>
                  <a:gd name="T9" fmla="*/ 0 h 63"/>
                  <a:gd name="T10" fmla="*/ 1364 w 1387"/>
                  <a:gd name="T11" fmla="*/ 31 h 63"/>
                  <a:gd name="T12" fmla="*/ 1387 w 138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63">
                    <a:moveTo>
                      <a:pt x="1387" y="63"/>
                    </a:moveTo>
                    <a:lnTo>
                      <a:pt x="0" y="63"/>
                    </a:lnTo>
                    <a:lnTo>
                      <a:pt x="23" y="31"/>
                    </a:lnTo>
                    <a:lnTo>
                      <a:pt x="49" y="0"/>
                    </a:lnTo>
                    <a:lnTo>
                      <a:pt x="1338" y="0"/>
                    </a:lnTo>
                    <a:lnTo>
                      <a:pt x="1364" y="31"/>
                    </a:lnTo>
                    <a:lnTo>
                      <a:pt x="1387" y="63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3" name="ïŝ1íďé">
                <a:extLst>
                  <a:ext uri="{FF2B5EF4-FFF2-40B4-BE49-F238E27FC236}">
                    <a16:creationId xmlns:a16="http://schemas.microsoft.com/office/drawing/2014/main" id="{2AAA28F5-123E-4FC9-8C25-76A7A3E504A9}"/>
                  </a:ext>
                </a:extLst>
              </p:cNvPr>
              <p:cNvSpPr/>
              <p:nvPr/>
            </p:nvSpPr>
            <p:spPr bwMode="auto">
              <a:xfrm>
                <a:off x="1780" y="1929"/>
                <a:ext cx="282" cy="15"/>
              </a:xfrm>
              <a:custGeom>
                <a:avLst/>
                <a:gdLst>
                  <a:gd name="T0" fmla="*/ 1407 w 1407"/>
                  <a:gd name="T1" fmla="*/ 78 h 78"/>
                  <a:gd name="T2" fmla="*/ 0 w 1407"/>
                  <a:gd name="T3" fmla="*/ 78 h 78"/>
                  <a:gd name="T4" fmla="*/ 27 w 1407"/>
                  <a:gd name="T5" fmla="*/ 38 h 78"/>
                  <a:gd name="T6" fmla="*/ 59 w 1407"/>
                  <a:gd name="T7" fmla="*/ 0 h 78"/>
                  <a:gd name="T8" fmla="*/ 1348 w 1407"/>
                  <a:gd name="T9" fmla="*/ 0 h 78"/>
                  <a:gd name="T10" fmla="*/ 1380 w 1407"/>
                  <a:gd name="T11" fmla="*/ 38 h 78"/>
                  <a:gd name="T12" fmla="*/ 1407 w 140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78">
                    <a:moveTo>
                      <a:pt x="1407" y="78"/>
                    </a:moveTo>
                    <a:lnTo>
                      <a:pt x="0" y="78"/>
                    </a:lnTo>
                    <a:lnTo>
                      <a:pt x="27" y="38"/>
                    </a:lnTo>
                    <a:lnTo>
                      <a:pt x="59" y="0"/>
                    </a:lnTo>
                    <a:lnTo>
                      <a:pt x="1348" y="0"/>
                    </a:lnTo>
                    <a:lnTo>
                      <a:pt x="1380" y="38"/>
                    </a:lnTo>
                    <a:lnTo>
                      <a:pt x="1407" y="78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4" name="íş1îdè">
                <a:extLst>
                  <a:ext uri="{FF2B5EF4-FFF2-40B4-BE49-F238E27FC236}">
                    <a16:creationId xmlns:a16="http://schemas.microsoft.com/office/drawing/2014/main" id="{123DF006-1604-468F-9A75-0511B805C2AF}"/>
                  </a:ext>
                </a:extLst>
              </p:cNvPr>
              <p:cNvSpPr/>
              <p:nvPr/>
            </p:nvSpPr>
            <p:spPr bwMode="auto">
              <a:xfrm>
                <a:off x="1778" y="1929"/>
                <a:ext cx="286" cy="18"/>
              </a:xfrm>
              <a:custGeom>
                <a:avLst/>
                <a:gdLst>
                  <a:gd name="T0" fmla="*/ 1429 w 1429"/>
                  <a:gd name="T1" fmla="*/ 93 h 93"/>
                  <a:gd name="T2" fmla="*/ 0 w 1429"/>
                  <a:gd name="T3" fmla="*/ 93 h 93"/>
                  <a:gd name="T4" fmla="*/ 33 w 1429"/>
                  <a:gd name="T5" fmla="*/ 45 h 93"/>
                  <a:gd name="T6" fmla="*/ 70 w 1429"/>
                  <a:gd name="T7" fmla="*/ 0 h 93"/>
                  <a:gd name="T8" fmla="*/ 1359 w 1429"/>
                  <a:gd name="T9" fmla="*/ 0 h 93"/>
                  <a:gd name="T10" fmla="*/ 1396 w 1429"/>
                  <a:gd name="T11" fmla="*/ 45 h 93"/>
                  <a:gd name="T12" fmla="*/ 1429 w 1429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93">
                    <a:moveTo>
                      <a:pt x="1429" y="93"/>
                    </a:moveTo>
                    <a:lnTo>
                      <a:pt x="0" y="93"/>
                    </a:lnTo>
                    <a:lnTo>
                      <a:pt x="33" y="45"/>
                    </a:lnTo>
                    <a:lnTo>
                      <a:pt x="70" y="0"/>
                    </a:lnTo>
                    <a:lnTo>
                      <a:pt x="1359" y="0"/>
                    </a:lnTo>
                    <a:lnTo>
                      <a:pt x="1396" y="45"/>
                    </a:lnTo>
                    <a:lnTo>
                      <a:pt x="1429" y="93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5" name="îṥ1idè">
                <a:extLst>
                  <a:ext uri="{FF2B5EF4-FFF2-40B4-BE49-F238E27FC236}">
                    <a16:creationId xmlns:a16="http://schemas.microsoft.com/office/drawing/2014/main" id="{A904536A-64F9-4EF7-9D6B-5F0F6DC495B8}"/>
                  </a:ext>
                </a:extLst>
              </p:cNvPr>
              <p:cNvSpPr/>
              <p:nvPr/>
            </p:nvSpPr>
            <p:spPr bwMode="auto">
              <a:xfrm>
                <a:off x="1776" y="1929"/>
                <a:ext cx="290" cy="22"/>
              </a:xfrm>
              <a:custGeom>
                <a:avLst/>
                <a:gdLst>
                  <a:gd name="T0" fmla="*/ 1449 w 1449"/>
                  <a:gd name="T1" fmla="*/ 110 h 110"/>
                  <a:gd name="T2" fmla="*/ 0 w 1449"/>
                  <a:gd name="T3" fmla="*/ 110 h 110"/>
                  <a:gd name="T4" fmla="*/ 18 w 1449"/>
                  <a:gd name="T5" fmla="*/ 81 h 110"/>
                  <a:gd name="T6" fmla="*/ 59 w 1449"/>
                  <a:gd name="T7" fmla="*/ 26 h 110"/>
                  <a:gd name="T8" fmla="*/ 80 w 1449"/>
                  <a:gd name="T9" fmla="*/ 0 h 110"/>
                  <a:gd name="T10" fmla="*/ 1369 w 1449"/>
                  <a:gd name="T11" fmla="*/ 0 h 110"/>
                  <a:gd name="T12" fmla="*/ 1390 w 1449"/>
                  <a:gd name="T13" fmla="*/ 26 h 110"/>
                  <a:gd name="T14" fmla="*/ 1431 w 1449"/>
                  <a:gd name="T15" fmla="*/ 81 h 110"/>
                  <a:gd name="T16" fmla="*/ 1449 w 1449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49" h="110">
                    <a:moveTo>
                      <a:pt x="1449" y="110"/>
                    </a:moveTo>
                    <a:lnTo>
                      <a:pt x="0" y="110"/>
                    </a:lnTo>
                    <a:lnTo>
                      <a:pt x="18" y="81"/>
                    </a:lnTo>
                    <a:lnTo>
                      <a:pt x="59" y="26"/>
                    </a:lnTo>
                    <a:lnTo>
                      <a:pt x="80" y="0"/>
                    </a:lnTo>
                    <a:lnTo>
                      <a:pt x="1369" y="0"/>
                    </a:lnTo>
                    <a:lnTo>
                      <a:pt x="1390" y="26"/>
                    </a:lnTo>
                    <a:lnTo>
                      <a:pt x="1431" y="81"/>
                    </a:lnTo>
                    <a:lnTo>
                      <a:pt x="1449" y="110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6" name="îṥliḍê">
                <a:extLst>
                  <a:ext uri="{FF2B5EF4-FFF2-40B4-BE49-F238E27FC236}">
                    <a16:creationId xmlns:a16="http://schemas.microsoft.com/office/drawing/2014/main" id="{927B73C3-0AA2-408F-B248-0BB64064AEC8}"/>
                  </a:ext>
                </a:extLst>
              </p:cNvPr>
              <p:cNvSpPr/>
              <p:nvPr/>
            </p:nvSpPr>
            <p:spPr bwMode="auto">
              <a:xfrm>
                <a:off x="1774" y="1929"/>
                <a:ext cx="294" cy="25"/>
              </a:xfrm>
              <a:custGeom>
                <a:avLst/>
                <a:gdLst>
                  <a:gd name="T0" fmla="*/ 1467 w 1467"/>
                  <a:gd name="T1" fmla="*/ 125 h 125"/>
                  <a:gd name="T2" fmla="*/ 0 w 1467"/>
                  <a:gd name="T3" fmla="*/ 125 h 125"/>
                  <a:gd name="T4" fmla="*/ 20 w 1467"/>
                  <a:gd name="T5" fmla="*/ 92 h 125"/>
                  <a:gd name="T6" fmla="*/ 64 w 1467"/>
                  <a:gd name="T7" fmla="*/ 30 h 125"/>
                  <a:gd name="T8" fmla="*/ 89 w 1467"/>
                  <a:gd name="T9" fmla="*/ 0 h 125"/>
                  <a:gd name="T10" fmla="*/ 1060 w 1467"/>
                  <a:gd name="T11" fmla="*/ 0 h 125"/>
                  <a:gd name="T12" fmla="*/ 1110 w 1467"/>
                  <a:gd name="T13" fmla="*/ 0 h 125"/>
                  <a:gd name="T14" fmla="*/ 1378 w 1467"/>
                  <a:gd name="T15" fmla="*/ 0 h 125"/>
                  <a:gd name="T16" fmla="*/ 1403 w 1467"/>
                  <a:gd name="T17" fmla="*/ 30 h 125"/>
                  <a:gd name="T18" fmla="*/ 1447 w 1467"/>
                  <a:gd name="T19" fmla="*/ 92 h 125"/>
                  <a:gd name="T20" fmla="*/ 1467 w 1467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67" h="125">
                    <a:moveTo>
                      <a:pt x="1467" y="125"/>
                    </a:moveTo>
                    <a:lnTo>
                      <a:pt x="0" y="125"/>
                    </a:lnTo>
                    <a:lnTo>
                      <a:pt x="20" y="92"/>
                    </a:lnTo>
                    <a:lnTo>
                      <a:pt x="64" y="30"/>
                    </a:lnTo>
                    <a:lnTo>
                      <a:pt x="89" y="0"/>
                    </a:lnTo>
                    <a:lnTo>
                      <a:pt x="1060" y="0"/>
                    </a:lnTo>
                    <a:lnTo>
                      <a:pt x="1110" y="0"/>
                    </a:lnTo>
                    <a:lnTo>
                      <a:pt x="1378" y="0"/>
                    </a:lnTo>
                    <a:lnTo>
                      <a:pt x="1403" y="30"/>
                    </a:lnTo>
                    <a:lnTo>
                      <a:pt x="1447" y="92"/>
                    </a:lnTo>
                    <a:lnTo>
                      <a:pt x="1467" y="125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7" name="îšľiḋe">
                <a:extLst>
                  <a:ext uri="{FF2B5EF4-FFF2-40B4-BE49-F238E27FC236}">
                    <a16:creationId xmlns:a16="http://schemas.microsoft.com/office/drawing/2014/main" id="{C5A0F255-144E-40B1-8CCF-EB468AE9647A}"/>
                  </a:ext>
                </a:extLst>
              </p:cNvPr>
              <p:cNvSpPr/>
              <p:nvPr/>
            </p:nvSpPr>
            <p:spPr bwMode="auto">
              <a:xfrm>
                <a:off x="1774" y="1932"/>
                <a:ext cx="294" cy="22"/>
              </a:xfrm>
              <a:custGeom>
                <a:avLst/>
                <a:gdLst>
                  <a:gd name="T0" fmla="*/ 76 w 1467"/>
                  <a:gd name="T1" fmla="*/ 0 h 110"/>
                  <a:gd name="T2" fmla="*/ 1391 w 1467"/>
                  <a:gd name="T3" fmla="*/ 0 h 110"/>
                  <a:gd name="T4" fmla="*/ 1412 w 1467"/>
                  <a:gd name="T5" fmla="*/ 26 h 110"/>
                  <a:gd name="T6" fmla="*/ 1450 w 1467"/>
                  <a:gd name="T7" fmla="*/ 81 h 110"/>
                  <a:gd name="T8" fmla="*/ 1467 w 1467"/>
                  <a:gd name="T9" fmla="*/ 110 h 110"/>
                  <a:gd name="T10" fmla="*/ 0 w 1467"/>
                  <a:gd name="T11" fmla="*/ 110 h 110"/>
                  <a:gd name="T12" fmla="*/ 17 w 1467"/>
                  <a:gd name="T13" fmla="*/ 81 h 110"/>
                  <a:gd name="T14" fmla="*/ 55 w 1467"/>
                  <a:gd name="T15" fmla="*/ 26 h 110"/>
                  <a:gd name="T16" fmla="*/ 76 w 146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7" h="110">
                    <a:moveTo>
                      <a:pt x="76" y="0"/>
                    </a:moveTo>
                    <a:lnTo>
                      <a:pt x="1391" y="0"/>
                    </a:lnTo>
                    <a:lnTo>
                      <a:pt x="1412" y="26"/>
                    </a:lnTo>
                    <a:lnTo>
                      <a:pt x="1450" y="81"/>
                    </a:lnTo>
                    <a:lnTo>
                      <a:pt x="1467" y="110"/>
                    </a:lnTo>
                    <a:lnTo>
                      <a:pt x="0" y="110"/>
                    </a:lnTo>
                    <a:lnTo>
                      <a:pt x="17" y="81"/>
                    </a:lnTo>
                    <a:lnTo>
                      <a:pt x="55" y="26"/>
                    </a:lnTo>
                    <a:lnTo>
                      <a:pt x="76" y="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8" name="i$ḻîḋè">
                <a:extLst>
                  <a:ext uri="{FF2B5EF4-FFF2-40B4-BE49-F238E27FC236}">
                    <a16:creationId xmlns:a16="http://schemas.microsoft.com/office/drawing/2014/main" id="{D256D714-09B1-48D0-BA2A-C911AD9E60F4}"/>
                  </a:ext>
                </a:extLst>
              </p:cNvPr>
              <p:cNvSpPr/>
              <p:nvPr/>
            </p:nvSpPr>
            <p:spPr bwMode="auto">
              <a:xfrm>
                <a:off x="1774" y="1935"/>
                <a:ext cx="294" cy="19"/>
              </a:xfrm>
              <a:custGeom>
                <a:avLst/>
                <a:gdLst>
                  <a:gd name="T0" fmla="*/ 63 w 1467"/>
                  <a:gd name="T1" fmla="*/ 0 h 94"/>
                  <a:gd name="T2" fmla="*/ 1404 w 1467"/>
                  <a:gd name="T3" fmla="*/ 0 h 94"/>
                  <a:gd name="T4" fmla="*/ 1437 w 1467"/>
                  <a:gd name="T5" fmla="*/ 46 h 94"/>
                  <a:gd name="T6" fmla="*/ 1467 w 1467"/>
                  <a:gd name="T7" fmla="*/ 94 h 94"/>
                  <a:gd name="T8" fmla="*/ 0 w 1467"/>
                  <a:gd name="T9" fmla="*/ 94 h 94"/>
                  <a:gd name="T10" fmla="*/ 30 w 1467"/>
                  <a:gd name="T11" fmla="*/ 46 h 94"/>
                  <a:gd name="T12" fmla="*/ 63 w 146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94">
                    <a:moveTo>
                      <a:pt x="63" y="0"/>
                    </a:moveTo>
                    <a:lnTo>
                      <a:pt x="1404" y="0"/>
                    </a:lnTo>
                    <a:lnTo>
                      <a:pt x="1437" y="46"/>
                    </a:lnTo>
                    <a:lnTo>
                      <a:pt x="1467" y="94"/>
                    </a:lnTo>
                    <a:lnTo>
                      <a:pt x="0" y="94"/>
                    </a:lnTo>
                    <a:lnTo>
                      <a:pt x="30" y="46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59" name="í$ļíḓè">
                <a:extLst>
                  <a:ext uri="{FF2B5EF4-FFF2-40B4-BE49-F238E27FC236}">
                    <a16:creationId xmlns:a16="http://schemas.microsoft.com/office/drawing/2014/main" id="{84C88D07-3032-4FD6-849C-1F837E77FC70}"/>
                  </a:ext>
                </a:extLst>
              </p:cNvPr>
              <p:cNvSpPr/>
              <p:nvPr/>
            </p:nvSpPr>
            <p:spPr bwMode="auto">
              <a:xfrm>
                <a:off x="1774" y="1938"/>
                <a:ext cx="294" cy="16"/>
              </a:xfrm>
              <a:custGeom>
                <a:avLst/>
                <a:gdLst>
                  <a:gd name="T0" fmla="*/ 51 w 1467"/>
                  <a:gd name="T1" fmla="*/ 0 h 79"/>
                  <a:gd name="T2" fmla="*/ 1416 w 1467"/>
                  <a:gd name="T3" fmla="*/ 0 h 79"/>
                  <a:gd name="T4" fmla="*/ 1443 w 1467"/>
                  <a:gd name="T5" fmla="*/ 39 h 79"/>
                  <a:gd name="T6" fmla="*/ 1467 w 1467"/>
                  <a:gd name="T7" fmla="*/ 79 h 79"/>
                  <a:gd name="T8" fmla="*/ 0 w 1467"/>
                  <a:gd name="T9" fmla="*/ 79 h 79"/>
                  <a:gd name="T10" fmla="*/ 24 w 1467"/>
                  <a:gd name="T11" fmla="*/ 39 h 79"/>
                  <a:gd name="T12" fmla="*/ 51 w 1467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79">
                    <a:moveTo>
                      <a:pt x="51" y="0"/>
                    </a:moveTo>
                    <a:lnTo>
                      <a:pt x="1416" y="0"/>
                    </a:lnTo>
                    <a:lnTo>
                      <a:pt x="1443" y="39"/>
                    </a:lnTo>
                    <a:lnTo>
                      <a:pt x="1467" y="79"/>
                    </a:lnTo>
                    <a:lnTo>
                      <a:pt x="0" y="79"/>
                    </a:lnTo>
                    <a:lnTo>
                      <a:pt x="24" y="39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0" name="iṧ1îďé">
                <a:extLst>
                  <a:ext uri="{FF2B5EF4-FFF2-40B4-BE49-F238E27FC236}">
                    <a16:creationId xmlns:a16="http://schemas.microsoft.com/office/drawing/2014/main" id="{EDC054F2-D717-4BE0-878B-779E41005902}"/>
                  </a:ext>
                </a:extLst>
              </p:cNvPr>
              <p:cNvSpPr/>
              <p:nvPr/>
            </p:nvSpPr>
            <p:spPr bwMode="auto">
              <a:xfrm>
                <a:off x="1774" y="1941"/>
                <a:ext cx="294" cy="13"/>
              </a:xfrm>
              <a:custGeom>
                <a:avLst/>
                <a:gdLst>
                  <a:gd name="T0" fmla="*/ 40 w 1467"/>
                  <a:gd name="T1" fmla="*/ 0 h 62"/>
                  <a:gd name="T2" fmla="*/ 1427 w 1467"/>
                  <a:gd name="T3" fmla="*/ 0 h 62"/>
                  <a:gd name="T4" fmla="*/ 1448 w 1467"/>
                  <a:gd name="T5" fmla="*/ 30 h 62"/>
                  <a:gd name="T6" fmla="*/ 1467 w 1467"/>
                  <a:gd name="T7" fmla="*/ 62 h 62"/>
                  <a:gd name="T8" fmla="*/ 0 w 1467"/>
                  <a:gd name="T9" fmla="*/ 62 h 62"/>
                  <a:gd name="T10" fmla="*/ 19 w 1467"/>
                  <a:gd name="T11" fmla="*/ 30 h 62"/>
                  <a:gd name="T12" fmla="*/ 40 w 146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62">
                    <a:moveTo>
                      <a:pt x="40" y="0"/>
                    </a:moveTo>
                    <a:lnTo>
                      <a:pt x="1427" y="0"/>
                    </a:lnTo>
                    <a:lnTo>
                      <a:pt x="1448" y="30"/>
                    </a:lnTo>
                    <a:lnTo>
                      <a:pt x="1467" y="62"/>
                    </a:lnTo>
                    <a:lnTo>
                      <a:pt x="0" y="62"/>
                    </a:lnTo>
                    <a:lnTo>
                      <a:pt x="19" y="30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1" name="išľîdé">
                <a:extLst>
                  <a:ext uri="{FF2B5EF4-FFF2-40B4-BE49-F238E27FC236}">
                    <a16:creationId xmlns:a16="http://schemas.microsoft.com/office/drawing/2014/main" id="{451CFEF5-E2CD-4CE0-846C-8D66E38E8E9B}"/>
                  </a:ext>
                </a:extLst>
              </p:cNvPr>
              <p:cNvSpPr/>
              <p:nvPr/>
            </p:nvSpPr>
            <p:spPr bwMode="auto">
              <a:xfrm>
                <a:off x="1774" y="1944"/>
                <a:ext cx="294" cy="10"/>
              </a:xfrm>
              <a:custGeom>
                <a:avLst/>
                <a:gdLst>
                  <a:gd name="T0" fmla="*/ 30 w 1467"/>
                  <a:gd name="T1" fmla="*/ 0 h 47"/>
                  <a:gd name="T2" fmla="*/ 1437 w 1467"/>
                  <a:gd name="T3" fmla="*/ 0 h 47"/>
                  <a:gd name="T4" fmla="*/ 1453 w 1467"/>
                  <a:gd name="T5" fmla="*/ 24 h 47"/>
                  <a:gd name="T6" fmla="*/ 1467 w 1467"/>
                  <a:gd name="T7" fmla="*/ 47 h 47"/>
                  <a:gd name="T8" fmla="*/ 0 w 1467"/>
                  <a:gd name="T9" fmla="*/ 47 h 47"/>
                  <a:gd name="T10" fmla="*/ 14 w 1467"/>
                  <a:gd name="T11" fmla="*/ 24 h 47"/>
                  <a:gd name="T12" fmla="*/ 30 w 146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47">
                    <a:moveTo>
                      <a:pt x="30" y="0"/>
                    </a:moveTo>
                    <a:lnTo>
                      <a:pt x="1437" y="0"/>
                    </a:lnTo>
                    <a:lnTo>
                      <a:pt x="1453" y="24"/>
                    </a:lnTo>
                    <a:lnTo>
                      <a:pt x="1467" y="47"/>
                    </a:lnTo>
                    <a:lnTo>
                      <a:pt x="0" y="47"/>
                    </a:lnTo>
                    <a:lnTo>
                      <a:pt x="14" y="24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2" name="ïšliḓe">
                <a:extLst>
                  <a:ext uri="{FF2B5EF4-FFF2-40B4-BE49-F238E27FC236}">
                    <a16:creationId xmlns:a16="http://schemas.microsoft.com/office/drawing/2014/main" id="{0C63E32A-6709-4425-8FF2-A0F550F4C5F0}"/>
                  </a:ext>
                </a:extLst>
              </p:cNvPr>
              <p:cNvSpPr/>
              <p:nvPr/>
            </p:nvSpPr>
            <p:spPr bwMode="auto">
              <a:xfrm>
                <a:off x="1774" y="1947"/>
                <a:ext cx="294" cy="7"/>
              </a:xfrm>
              <a:custGeom>
                <a:avLst/>
                <a:gdLst>
                  <a:gd name="T0" fmla="*/ 19 w 1467"/>
                  <a:gd name="T1" fmla="*/ 0 h 32"/>
                  <a:gd name="T2" fmla="*/ 1448 w 1467"/>
                  <a:gd name="T3" fmla="*/ 0 h 32"/>
                  <a:gd name="T4" fmla="*/ 1458 w 1467"/>
                  <a:gd name="T5" fmla="*/ 16 h 32"/>
                  <a:gd name="T6" fmla="*/ 1467 w 1467"/>
                  <a:gd name="T7" fmla="*/ 32 h 32"/>
                  <a:gd name="T8" fmla="*/ 0 w 1467"/>
                  <a:gd name="T9" fmla="*/ 32 h 32"/>
                  <a:gd name="T10" fmla="*/ 9 w 1467"/>
                  <a:gd name="T11" fmla="*/ 16 h 32"/>
                  <a:gd name="T12" fmla="*/ 19 w 146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32">
                    <a:moveTo>
                      <a:pt x="19" y="0"/>
                    </a:moveTo>
                    <a:lnTo>
                      <a:pt x="1448" y="0"/>
                    </a:lnTo>
                    <a:lnTo>
                      <a:pt x="1458" y="16"/>
                    </a:lnTo>
                    <a:lnTo>
                      <a:pt x="1467" y="32"/>
                    </a:lnTo>
                    <a:lnTo>
                      <a:pt x="0" y="32"/>
                    </a:lnTo>
                    <a:lnTo>
                      <a:pt x="9" y="1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3" name="iṡḷïḑê">
                <a:extLst>
                  <a:ext uri="{FF2B5EF4-FFF2-40B4-BE49-F238E27FC236}">
                    <a16:creationId xmlns:a16="http://schemas.microsoft.com/office/drawing/2014/main" id="{AE77B895-8E7C-4D5C-A479-A1C9C8DA1C16}"/>
                  </a:ext>
                </a:extLst>
              </p:cNvPr>
              <p:cNvSpPr/>
              <p:nvPr/>
            </p:nvSpPr>
            <p:spPr bwMode="auto">
              <a:xfrm>
                <a:off x="1774" y="1951"/>
                <a:ext cx="294" cy="3"/>
              </a:xfrm>
              <a:custGeom>
                <a:avLst/>
                <a:gdLst>
                  <a:gd name="T0" fmla="*/ 10 w 1467"/>
                  <a:gd name="T1" fmla="*/ 0 h 16"/>
                  <a:gd name="T2" fmla="*/ 1457 w 1467"/>
                  <a:gd name="T3" fmla="*/ 0 h 16"/>
                  <a:gd name="T4" fmla="*/ 1462 w 1467"/>
                  <a:gd name="T5" fmla="*/ 8 h 16"/>
                  <a:gd name="T6" fmla="*/ 1467 w 1467"/>
                  <a:gd name="T7" fmla="*/ 16 h 16"/>
                  <a:gd name="T8" fmla="*/ 0 w 1467"/>
                  <a:gd name="T9" fmla="*/ 16 h 16"/>
                  <a:gd name="T10" fmla="*/ 5 w 1467"/>
                  <a:gd name="T11" fmla="*/ 8 h 16"/>
                  <a:gd name="T12" fmla="*/ 10 w 146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16">
                    <a:moveTo>
                      <a:pt x="10" y="0"/>
                    </a:moveTo>
                    <a:lnTo>
                      <a:pt x="1457" y="0"/>
                    </a:lnTo>
                    <a:lnTo>
                      <a:pt x="1462" y="8"/>
                    </a:lnTo>
                    <a:lnTo>
                      <a:pt x="1467" y="16"/>
                    </a:lnTo>
                    <a:lnTo>
                      <a:pt x="0" y="16"/>
                    </a:lnTo>
                    <a:lnTo>
                      <a:pt x="5" y="8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4" name="íSlïḓê">
                <a:extLst>
                  <a:ext uri="{FF2B5EF4-FFF2-40B4-BE49-F238E27FC236}">
                    <a16:creationId xmlns:a16="http://schemas.microsoft.com/office/drawing/2014/main" id="{C57CF38C-B312-4FB0-856E-AB4F8FAA7C4C}"/>
                  </a:ext>
                </a:extLst>
              </p:cNvPr>
              <p:cNvSpPr/>
              <p:nvPr/>
            </p:nvSpPr>
            <p:spPr bwMode="auto">
              <a:xfrm>
                <a:off x="1774" y="1954"/>
                <a:ext cx="294" cy="1"/>
              </a:xfrm>
              <a:prstGeom prst="rect">
                <a:avLst/>
              </a:pr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5" name="ïṩḻïďé">
                <a:extLst>
                  <a:ext uri="{FF2B5EF4-FFF2-40B4-BE49-F238E27FC236}">
                    <a16:creationId xmlns:a16="http://schemas.microsoft.com/office/drawing/2014/main" id="{8C77BC17-9D0E-4B84-B612-41DD40470FA9}"/>
                  </a:ext>
                </a:extLst>
              </p:cNvPr>
              <p:cNvSpPr/>
              <p:nvPr/>
            </p:nvSpPr>
            <p:spPr bwMode="auto">
              <a:xfrm>
                <a:off x="1790" y="1932"/>
                <a:ext cx="263" cy="1"/>
              </a:xfrm>
              <a:prstGeom prst="rect">
                <a:avLst/>
              </a:prstGeom>
              <a:solidFill>
                <a:srgbClr val="9A1F3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6" name="îşḻïḓè">
                <a:extLst>
                  <a:ext uri="{FF2B5EF4-FFF2-40B4-BE49-F238E27FC236}">
                    <a16:creationId xmlns:a16="http://schemas.microsoft.com/office/drawing/2014/main" id="{05FFA9E0-E45D-4C3D-8A5B-09E90646754A}"/>
                  </a:ext>
                </a:extLst>
              </p:cNvPr>
              <p:cNvSpPr/>
              <p:nvPr/>
            </p:nvSpPr>
            <p:spPr bwMode="auto">
              <a:xfrm>
                <a:off x="1787" y="1932"/>
                <a:ext cx="268" cy="3"/>
              </a:xfrm>
              <a:custGeom>
                <a:avLst/>
                <a:gdLst>
                  <a:gd name="T0" fmla="*/ 1341 w 1341"/>
                  <a:gd name="T1" fmla="*/ 16 h 16"/>
                  <a:gd name="T2" fmla="*/ 0 w 1341"/>
                  <a:gd name="T3" fmla="*/ 16 h 16"/>
                  <a:gd name="T4" fmla="*/ 7 w 1341"/>
                  <a:gd name="T5" fmla="*/ 8 h 16"/>
                  <a:gd name="T6" fmla="*/ 13 w 1341"/>
                  <a:gd name="T7" fmla="*/ 0 h 16"/>
                  <a:gd name="T8" fmla="*/ 1328 w 1341"/>
                  <a:gd name="T9" fmla="*/ 0 h 16"/>
                  <a:gd name="T10" fmla="*/ 1334 w 1341"/>
                  <a:gd name="T11" fmla="*/ 8 h 16"/>
                  <a:gd name="T12" fmla="*/ 1341 w 134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1" h="16">
                    <a:moveTo>
                      <a:pt x="1341" y="16"/>
                    </a:moveTo>
                    <a:lnTo>
                      <a:pt x="0" y="16"/>
                    </a:lnTo>
                    <a:lnTo>
                      <a:pt x="7" y="8"/>
                    </a:lnTo>
                    <a:lnTo>
                      <a:pt x="13" y="0"/>
                    </a:lnTo>
                    <a:lnTo>
                      <a:pt x="1328" y="0"/>
                    </a:lnTo>
                    <a:lnTo>
                      <a:pt x="1334" y="8"/>
                    </a:lnTo>
                    <a:lnTo>
                      <a:pt x="1341" y="16"/>
                    </a:lnTo>
                    <a:close/>
                  </a:path>
                </a:pathLst>
              </a:cu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7" name="îṩ1íďè">
                <a:extLst>
                  <a:ext uri="{FF2B5EF4-FFF2-40B4-BE49-F238E27FC236}">
                    <a16:creationId xmlns:a16="http://schemas.microsoft.com/office/drawing/2014/main" id="{7A9F8CAA-8AC6-45CD-A7B7-4B6DF51D6E80}"/>
                  </a:ext>
                </a:extLst>
              </p:cNvPr>
              <p:cNvSpPr/>
              <p:nvPr/>
            </p:nvSpPr>
            <p:spPr bwMode="auto">
              <a:xfrm>
                <a:off x="1785" y="1932"/>
                <a:ext cx="273" cy="6"/>
              </a:xfrm>
              <a:custGeom>
                <a:avLst/>
                <a:gdLst>
                  <a:gd name="T0" fmla="*/ 1365 w 1365"/>
                  <a:gd name="T1" fmla="*/ 32 h 32"/>
                  <a:gd name="T2" fmla="*/ 0 w 1365"/>
                  <a:gd name="T3" fmla="*/ 32 h 32"/>
                  <a:gd name="T4" fmla="*/ 12 w 1365"/>
                  <a:gd name="T5" fmla="*/ 16 h 32"/>
                  <a:gd name="T6" fmla="*/ 25 w 1365"/>
                  <a:gd name="T7" fmla="*/ 0 h 32"/>
                  <a:gd name="T8" fmla="*/ 1340 w 1365"/>
                  <a:gd name="T9" fmla="*/ 0 h 32"/>
                  <a:gd name="T10" fmla="*/ 1353 w 1365"/>
                  <a:gd name="T11" fmla="*/ 16 h 32"/>
                  <a:gd name="T12" fmla="*/ 1365 w 136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32">
                    <a:moveTo>
                      <a:pt x="1365" y="32"/>
                    </a:moveTo>
                    <a:lnTo>
                      <a:pt x="0" y="32"/>
                    </a:lnTo>
                    <a:lnTo>
                      <a:pt x="12" y="16"/>
                    </a:lnTo>
                    <a:lnTo>
                      <a:pt x="25" y="0"/>
                    </a:lnTo>
                    <a:lnTo>
                      <a:pt x="1340" y="0"/>
                    </a:lnTo>
                    <a:lnTo>
                      <a:pt x="1353" y="16"/>
                    </a:lnTo>
                    <a:lnTo>
                      <a:pt x="1365" y="32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8" name="i$ľîdè">
                <a:extLst>
                  <a:ext uri="{FF2B5EF4-FFF2-40B4-BE49-F238E27FC236}">
                    <a16:creationId xmlns:a16="http://schemas.microsoft.com/office/drawing/2014/main" id="{9E30E7A2-4404-4DF1-B286-83EB4ABF4F60}"/>
                  </a:ext>
                </a:extLst>
              </p:cNvPr>
              <p:cNvSpPr/>
              <p:nvPr/>
            </p:nvSpPr>
            <p:spPr bwMode="auto">
              <a:xfrm>
                <a:off x="1782" y="1932"/>
                <a:ext cx="278" cy="9"/>
              </a:xfrm>
              <a:custGeom>
                <a:avLst/>
                <a:gdLst>
                  <a:gd name="T0" fmla="*/ 1387 w 1387"/>
                  <a:gd name="T1" fmla="*/ 48 h 48"/>
                  <a:gd name="T2" fmla="*/ 0 w 1387"/>
                  <a:gd name="T3" fmla="*/ 48 h 48"/>
                  <a:gd name="T4" fmla="*/ 17 w 1387"/>
                  <a:gd name="T5" fmla="*/ 24 h 48"/>
                  <a:gd name="T6" fmla="*/ 36 w 1387"/>
                  <a:gd name="T7" fmla="*/ 0 h 48"/>
                  <a:gd name="T8" fmla="*/ 1351 w 1387"/>
                  <a:gd name="T9" fmla="*/ 0 h 48"/>
                  <a:gd name="T10" fmla="*/ 1370 w 1387"/>
                  <a:gd name="T11" fmla="*/ 24 h 48"/>
                  <a:gd name="T12" fmla="*/ 1387 w 1387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48">
                    <a:moveTo>
                      <a:pt x="1387" y="48"/>
                    </a:moveTo>
                    <a:lnTo>
                      <a:pt x="0" y="48"/>
                    </a:lnTo>
                    <a:lnTo>
                      <a:pt x="17" y="24"/>
                    </a:lnTo>
                    <a:lnTo>
                      <a:pt x="36" y="0"/>
                    </a:lnTo>
                    <a:lnTo>
                      <a:pt x="1351" y="0"/>
                    </a:lnTo>
                    <a:lnTo>
                      <a:pt x="1370" y="24"/>
                    </a:lnTo>
                    <a:lnTo>
                      <a:pt x="1387" y="48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69" name="î$líḍê">
                <a:extLst>
                  <a:ext uri="{FF2B5EF4-FFF2-40B4-BE49-F238E27FC236}">
                    <a16:creationId xmlns:a16="http://schemas.microsoft.com/office/drawing/2014/main" id="{86765AC0-CDDE-474C-9327-C0322EF7A3AF}"/>
                  </a:ext>
                </a:extLst>
              </p:cNvPr>
              <p:cNvSpPr/>
              <p:nvPr/>
            </p:nvSpPr>
            <p:spPr bwMode="auto">
              <a:xfrm>
                <a:off x="1780" y="1932"/>
                <a:ext cx="282" cy="12"/>
              </a:xfrm>
              <a:custGeom>
                <a:avLst/>
                <a:gdLst>
                  <a:gd name="T0" fmla="*/ 1407 w 1407"/>
                  <a:gd name="T1" fmla="*/ 63 h 63"/>
                  <a:gd name="T2" fmla="*/ 0 w 1407"/>
                  <a:gd name="T3" fmla="*/ 63 h 63"/>
                  <a:gd name="T4" fmla="*/ 22 w 1407"/>
                  <a:gd name="T5" fmla="*/ 31 h 63"/>
                  <a:gd name="T6" fmla="*/ 46 w 1407"/>
                  <a:gd name="T7" fmla="*/ 0 h 63"/>
                  <a:gd name="T8" fmla="*/ 1361 w 1407"/>
                  <a:gd name="T9" fmla="*/ 0 h 63"/>
                  <a:gd name="T10" fmla="*/ 1385 w 1407"/>
                  <a:gd name="T11" fmla="*/ 31 h 63"/>
                  <a:gd name="T12" fmla="*/ 1407 w 140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63">
                    <a:moveTo>
                      <a:pt x="1407" y="63"/>
                    </a:moveTo>
                    <a:lnTo>
                      <a:pt x="0" y="63"/>
                    </a:lnTo>
                    <a:lnTo>
                      <a:pt x="22" y="31"/>
                    </a:lnTo>
                    <a:lnTo>
                      <a:pt x="46" y="0"/>
                    </a:lnTo>
                    <a:lnTo>
                      <a:pt x="1361" y="0"/>
                    </a:lnTo>
                    <a:lnTo>
                      <a:pt x="1385" y="31"/>
                    </a:lnTo>
                    <a:lnTo>
                      <a:pt x="1407" y="63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0" name="íṡlîḓé">
                <a:extLst>
                  <a:ext uri="{FF2B5EF4-FFF2-40B4-BE49-F238E27FC236}">
                    <a16:creationId xmlns:a16="http://schemas.microsoft.com/office/drawing/2014/main" id="{DCB097BC-870B-4707-9018-0C4A0E1D0FF1}"/>
                  </a:ext>
                </a:extLst>
              </p:cNvPr>
              <p:cNvSpPr/>
              <p:nvPr/>
            </p:nvSpPr>
            <p:spPr bwMode="auto">
              <a:xfrm>
                <a:off x="1778" y="1932"/>
                <a:ext cx="286" cy="15"/>
              </a:xfrm>
              <a:custGeom>
                <a:avLst/>
                <a:gdLst>
                  <a:gd name="T0" fmla="*/ 1429 w 1429"/>
                  <a:gd name="T1" fmla="*/ 78 h 78"/>
                  <a:gd name="T2" fmla="*/ 0 w 1429"/>
                  <a:gd name="T3" fmla="*/ 78 h 78"/>
                  <a:gd name="T4" fmla="*/ 27 w 1429"/>
                  <a:gd name="T5" fmla="*/ 38 h 78"/>
                  <a:gd name="T6" fmla="*/ 57 w 1429"/>
                  <a:gd name="T7" fmla="*/ 0 h 78"/>
                  <a:gd name="T8" fmla="*/ 1372 w 1429"/>
                  <a:gd name="T9" fmla="*/ 0 h 78"/>
                  <a:gd name="T10" fmla="*/ 1402 w 1429"/>
                  <a:gd name="T11" fmla="*/ 38 h 78"/>
                  <a:gd name="T12" fmla="*/ 1429 w 142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78">
                    <a:moveTo>
                      <a:pt x="1429" y="78"/>
                    </a:moveTo>
                    <a:lnTo>
                      <a:pt x="0" y="78"/>
                    </a:lnTo>
                    <a:lnTo>
                      <a:pt x="27" y="38"/>
                    </a:lnTo>
                    <a:lnTo>
                      <a:pt x="57" y="0"/>
                    </a:lnTo>
                    <a:lnTo>
                      <a:pt x="1372" y="0"/>
                    </a:lnTo>
                    <a:lnTo>
                      <a:pt x="1402" y="38"/>
                    </a:lnTo>
                    <a:lnTo>
                      <a:pt x="1429" y="78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1" name="îşḻîḑê">
                <a:extLst>
                  <a:ext uri="{FF2B5EF4-FFF2-40B4-BE49-F238E27FC236}">
                    <a16:creationId xmlns:a16="http://schemas.microsoft.com/office/drawing/2014/main" id="{113A71E0-3DAC-483A-9800-67B5592CCEEB}"/>
                  </a:ext>
                </a:extLst>
              </p:cNvPr>
              <p:cNvSpPr/>
              <p:nvPr/>
            </p:nvSpPr>
            <p:spPr bwMode="auto">
              <a:xfrm>
                <a:off x="1776" y="1932"/>
                <a:ext cx="290" cy="19"/>
              </a:xfrm>
              <a:custGeom>
                <a:avLst/>
                <a:gdLst>
                  <a:gd name="T0" fmla="*/ 1449 w 1449"/>
                  <a:gd name="T1" fmla="*/ 95 h 95"/>
                  <a:gd name="T2" fmla="*/ 0 w 1449"/>
                  <a:gd name="T3" fmla="*/ 95 h 95"/>
                  <a:gd name="T4" fmla="*/ 32 w 1449"/>
                  <a:gd name="T5" fmla="*/ 45 h 95"/>
                  <a:gd name="T6" fmla="*/ 67 w 1449"/>
                  <a:gd name="T7" fmla="*/ 0 h 95"/>
                  <a:gd name="T8" fmla="*/ 1382 w 1449"/>
                  <a:gd name="T9" fmla="*/ 0 h 95"/>
                  <a:gd name="T10" fmla="*/ 1417 w 1449"/>
                  <a:gd name="T11" fmla="*/ 45 h 95"/>
                  <a:gd name="T12" fmla="*/ 1449 w 144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95">
                    <a:moveTo>
                      <a:pt x="1449" y="95"/>
                    </a:moveTo>
                    <a:lnTo>
                      <a:pt x="0" y="95"/>
                    </a:lnTo>
                    <a:lnTo>
                      <a:pt x="32" y="45"/>
                    </a:lnTo>
                    <a:lnTo>
                      <a:pt x="67" y="0"/>
                    </a:lnTo>
                    <a:lnTo>
                      <a:pt x="1382" y="0"/>
                    </a:lnTo>
                    <a:lnTo>
                      <a:pt x="1417" y="45"/>
                    </a:lnTo>
                    <a:lnTo>
                      <a:pt x="1449" y="95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2" name="iṡļíḋe">
                <a:extLst>
                  <a:ext uri="{FF2B5EF4-FFF2-40B4-BE49-F238E27FC236}">
                    <a16:creationId xmlns:a16="http://schemas.microsoft.com/office/drawing/2014/main" id="{D8490283-DB55-4B95-8FA1-2C615596C02D}"/>
                  </a:ext>
                </a:extLst>
              </p:cNvPr>
              <p:cNvSpPr/>
              <p:nvPr/>
            </p:nvSpPr>
            <p:spPr bwMode="auto">
              <a:xfrm>
                <a:off x="1774" y="1932"/>
                <a:ext cx="294" cy="22"/>
              </a:xfrm>
              <a:custGeom>
                <a:avLst/>
                <a:gdLst>
                  <a:gd name="T0" fmla="*/ 1467 w 1467"/>
                  <a:gd name="T1" fmla="*/ 110 h 110"/>
                  <a:gd name="T2" fmla="*/ 0 w 1467"/>
                  <a:gd name="T3" fmla="*/ 110 h 110"/>
                  <a:gd name="T4" fmla="*/ 17 w 1467"/>
                  <a:gd name="T5" fmla="*/ 81 h 110"/>
                  <a:gd name="T6" fmla="*/ 55 w 1467"/>
                  <a:gd name="T7" fmla="*/ 26 h 110"/>
                  <a:gd name="T8" fmla="*/ 76 w 1467"/>
                  <a:gd name="T9" fmla="*/ 0 h 110"/>
                  <a:gd name="T10" fmla="*/ 1391 w 1467"/>
                  <a:gd name="T11" fmla="*/ 0 h 110"/>
                  <a:gd name="T12" fmla="*/ 1412 w 1467"/>
                  <a:gd name="T13" fmla="*/ 26 h 110"/>
                  <a:gd name="T14" fmla="*/ 1450 w 1467"/>
                  <a:gd name="T15" fmla="*/ 81 h 110"/>
                  <a:gd name="T16" fmla="*/ 1467 w 146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7" h="110">
                    <a:moveTo>
                      <a:pt x="1467" y="110"/>
                    </a:moveTo>
                    <a:lnTo>
                      <a:pt x="0" y="110"/>
                    </a:lnTo>
                    <a:lnTo>
                      <a:pt x="17" y="81"/>
                    </a:lnTo>
                    <a:lnTo>
                      <a:pt x="55" y="26"/>
                    </a:lnTo>
                    <a:lnTo>
                      <a:pt x="76" y="0"/>
                    </a:lnTo>
                    <a:lnTo>
                      <a:pt x="1391" y="0"/>
                    </a:lnTo>
                    <a:lnTo>
                      <a:pt x="1412" y="26"/>
                    </a:lnTo>
                    <a:lnTo>
                      <a:pt x="1450" y="81"/>
                    </a:lnTo>
                    <a:lnTo>
                      <a:pt x="1467" y="110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3" name="îšlïḓé">
                <a:extLst>
                  <a:ext uri="{FF2B5EF4-FFF2-40B4-BE49-F238E27FC236}">
                    <a16:creationId xmlns:a16="http://schemas.microsoft.com/office/drawing/2014/main" id="{92C71089-6CF7-49B6-8793-6776D32D8F66}"/>
                  </a:ext>
                </a:extLst>
              </p:cNvPr>
              <p:cNvSpPr/>
              <p:nvPr/>
            </p:nvSpPr>
            <p:spPr bwMode="auto">
              <a:xfrm>
                <a:off x="1773" y="1932"/>
                <a:ext cx="296" cy="25"/>
              </a:xfrm>
              <a:custGeom>
                <a:avLst/>
                <a:gdLst>
                  <a:gd name="T0" fmla="*/ 1483 w 1483"/>
                  <a:gd name="T1" fmla="*/ 126 h 126"/>
                  <a:gd name="T2" fmla="*/ 0 w 1483"/>
                  <a:gd name="T3" fmla="*/ 126 h 126"/>
                  <a:gd name="T4" fmla="*/ 18 w 1483"/>
                  <a:gd name="T5" fmla="*/ 93 h 126"/>
                  <a:gd name="T6" fmla="*/ 60 w 1483"/>
                  <a:gd name="T7" fmla="*/ 30 h 126"/>
                  <a:gd name="T8" fmla="*/ 84 w 1483"/>
                  <a:gd name="T9" fmla="*/ 0 h 126"/>
                  <a:gd name="T10" fmla="*/ 1399 w 1483"/>
                  <a:gd name="T11" fmla="*/ 0 h 126"/>
                  <a:gd name="T12" fmla="*/ 1423 w 1483"/>
                  <a:gd name="T13" fmla="*/ 30 h 126"/>
                  <a:gd name="T14" fmla="*/ 1465 w 1483"/>
                  <a:gd name="T15" fmla="*/ 93 h 126"/>
                  <a:gd name="T16" fmla="*/ 1483 w 148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3" h="126">
                    <a:moveTo>
                      <a:pt x="1483" y="126"/>
                    </a:moveTo>
                    <a:lnTo>
                      <a:pt x="0" y="126"/>
                    </a:lnTo>
                    <a:lnTo>
                      <a:pt x="18" y="93"/>
                    </a:lnTo>
                    <a:lnTo>
                      <a:pt x="60" y="30"/>
                    </a:lnTo>
                    <a:lnTo>
                      <a:pt x="84" y="0"/>
                    </a:lnTo>
                    <a:lnTo>
                      <a:pt x="1399" y="0"/>
                    </a:lnTo>
                    <a:lnTo>
                      <a:pt x="1423" y="30"/>
                    </a:lnTo>
                    <a:lnTo>
                      <a:pt x="1465" y="93"/>
                    </a:lnTo>
                    <a:lnTo>
                      <a:pt x="1483" y="126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4" name="îslîdé">
                <a:extLst>
                  <a:ext uri="{FF2B5EF4-FFF2-40B4-BE49-F238E27FC236}">
                    <a16:creationId xmlns:a16="http://schemas.microsoft.com/office/drawing/2014/main" id="{75715E52-65C6-4C12-BBBB-17B8EDEF6B92}"/>
                  </a:ext>
                </a:extLst>
              </p:cNvPr>
              <p:cNvSpPr/>
              <p:nvPr/>
            </p:nvSpPr>
            <p:spPr bwMode="auto">
              <a:xfrm>
                <a:off x="1773" y="1935"/>
                <a:ext cx="296" cy="22"/>
              </a:xfrm>
              <a:custGeom>
                <a:avLst/>
                <a:gdLst>
                  <a:gd name="T0" fmla="*/ 71 w 1483"/>
                  <a:gd name="T1" fmla="*/ 0 h 110"/>
                  <a:gd name="T2" fmla="*/ 1412 w 1483"/>
                  <a:gd name="T3" fmla="*/ 0 h 110"/>
                  <a:gd name="T4" fmla="*/ 1431 w 1483"/>
                  <a:gd name="T5" fmla="*/ 26 h 110"/>
                  <a:gd name="T6" fmla="*/ 1467 w 1483"/>
                  <a:gd name="T7" fmla="*/ 81 h 110"/>
                  <a:gd name="T8" fmla="*/ 1483 w 1483"/>
                  <a:gd name="T9" fmla="*/ 110 h 110"/>
                  <a:gd name="T10" fmla="*/ 0 w 1483"/>
                  <a:gd name="T11" fmla="*/ 110 h 110"/>
                  <a:gd name="T12" fmla="*/ 16 w 1483"/>
                  <a:gd name="T13" fmla="*/ 81 h 110"/>
                  <a:gd name="T14" fmla="*/ 52 w 1483"/>
                  <a:gd name="T15" fmla="*/ 26 h 110"/>
                  <a:gd name="T16" fmla="*/ 71 w 148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3" h="110">
                    <a:moveTo>
                      <a:pt x="71" y="0"/>
                    </a:moveTo>
                    <a:lnTo>
                      <a:pt x="1412" y="0"/>
                    </a:lnTo>
                    <a:lnTo>
                      <a:pt x="1431" y="26"/>
                    </a:lnTo>
                    <a:lnTo>
                      <a:pt x="1467" y="81"/>
                    </a:lnTo>
                    <a:lnTo>
                      <a:pt x="1483" y="110"/>
                    </a:lnTo>
                    <a:lnTo>
                      <a:pt x="0" y="110"/>
                    </a:lnTo>
                    <a:lnTo>
                      <a:pt x="16" y="81"/>
                    </a:lnTo>
                    <a:lnTo>
                      <a:pt x="52" y="26"/>
                    </a:lnTo>
                    <a:lnTo>
                      <a:pt x="71" y="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5" name="íṩļiḍè">
                <a:extLst>
                  <a:ext uri="{FF2B5EF4-FFF2-40B4-BE49-F238E27FC236}">
                    <a16:creationId xmlns:a16="http://schemas.microsoft.com/office/drawing/2014/main" id="{0A66F302-0C69-43AB-A012-02FAD6E6C477}"/>
                  </a:ext>
                </a:extLst>
              </p:cNvPr>
              <p:cNvSpPr/>
              <p:nvPr/>
            </p:nvSpPr>
            <p:spPr bwMode="auto">
              <a:xfrm>
                <a:off x="1773" y="1938"/>
                <a:ext cx="296" cy="19"/>
              </a:xfrm>
              <a:custGeom>
                <a:avLst/>
                <a:gdLst>
                  <a:gd name="T0" fmla="*/ 59 w 1483"/>
                  <a:gd name="T1" fmla="*/ 0 h 95"/>
                  <a:gd name="T2" fmla="*/ 1424 w 1483"/>
                  <a:gd name="T3" fmla="*/ 0 h 95"/>
                  <a:gd name="T4" fmla="*/ 1456 w 1483"/>
                  <a:gd name="T5" fmla="*/ 46 h 95"/>
                  <a:gd name="T6" fmla="*/ 1483 w 1483"/>
                  <a:gd name="T7" fmla="*/ 95 h 95"/>
                  <a:gd name="T8" fmla="*/ 0 w 1483"/>
                  <a:gd name="T9" fmla="*/ 95 h 95"/>
                  <a:gd name="T10" fmla="*/ 27 w 1483"/>
                  <a:gd name="T11" fmla="*/ 46 h 95"/>
                  <a:gd name="T12" fmla="*/ 59 w 1483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95">
                    <a:moveTo>
                      <a:pt x="59" y="0"/>
                    </a:moveTo>
                    <a:lnTo>
                      <a:pt x="1424" y="0"/>
                    </a:lnTo>
                    <a:lnTo>
                      <a:pt x="1456" y="46"/>
                    </a:lnTo>
                    <a:lnTo>
                      <a:pt x="1483" y="95"/>
                    </a:lnTo>
                    <a:lnTo>
                      <a:pt x="0" y="95"/>
                    </a:lnTo>
                    <a:lnTo>
                      <a:pt x="27" y="46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6" name="iSļîḓê">
                <a:extLst>
                  <a:ext uri="{FF2B5EF4-FFF2-40B4-BE49-F238E27FC236}">
                    <a16:creationId xmlns:a16="http://schemas.microsoft.com/office/drawing/2014/main" id="{66C09DBD-361E-4793-B632-BA9062C95FD5}"/>
                  </a:ext>
                </a:extLst>
              </p:cNvPr>
              <p:cNvSpPr/>
              <p:nvPr/>
            </p:nvSpPr>
            <p:spPr bwMode="auto">
              <a:xfrm>
                <a:off x="1773" y="1941"/>
                <a:ext cx="296" cy="16"/>
              </a:xfrm>
              <a:custGeom>
                <a:avLst/>
                <a:gdLst>
                  <a:gd name="T0" fmla="*/ 48 w 1483"/>
                  <a:gd name="T1" fmla="*/ 0 h 78"/>
                  <a:gd name="T2" fmla="*/ 1435 w 1483"/>
                  <a:gd name="T3" fmla="*/ 0 h 78"/>
                  <a:gd name="T4" fmla="*/ 1461 w 1483"/>
                  <a:gd name="T5" fmla="*/ 38 h 78"/>
                  <a:gd name="T6" fmla="*/ 1483 w 1483"/>
                  <a:gd name="T7" fmla="*/ 78 h 78"/>
                  <a:gd name="T8" fmla="*/ 0 w 1483"/>
                  <a:gd name="T9" fmla="*/ 78 h 78"/>
                  <a:gd name="T10" fmla="*/ 22 w 1483"/>
                  <a:gd name="T11" fmla="*/ 38 h 78"/>
                  <a:gd name="T12" fmla="*/ 48 w 1483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78">
                    <a:moveTo>
                      <a:pt x="48" y="0"/>
                    </a:moveTo>
                    <a:lnTo>
                      <a:pt x="1435" y="0"/>
                    </a:lnTo>
                    <a:lnTo>
                      <a:pt x="1461" y="38"/>
                    </a:lnTo>
                    <a:lnTo>
                      <a:pt x="1483" y="78"/>
                    </a:lnTo>
                    <a:lnTo>
                      <a:pt x="0" y="78"/>
                    </a:lnTo>
                    <a:lnTo>
                      <a:pt x="22" y="38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7" name="íṩļíḑé">
                <a:extLst>
                  <a:ext uri="{FF2B5EF4-FFF2-40B4-BE49-F238E27FC236}">
                    <a16:creationId xmlns:a16="http://schemas.microsoft.com/office/drawing/2014/main" id="{5C41926D-C410-4D0F-8B54-1FC10FF8ABB9}"/>
                  </a:ext>
                </a:extLst>
              </p:cNvPr>
              <p:cNvSpPr/>
              <p:nvPr/>
            </p:nvSpPr>
            <p:spPr bwMode="auto">
              <a:xfrm>
                <a:off x="1773" y="1944"/>
                <a:ext cx="296" cy="13"/>
              </a:xfrm>
              <a:custGeom>
                <a:avLst/>
                <a:gdLst>
                  <a:gd name="T0" fmla="*/ 38 w 1483"/>
                  <a:gd name="T1" fmla="*/ 0 h 63"/>
                  <a:gd name="T2" fmla="*/ 1445 w 1483"/>
                  <a:gd name="T3" fmla="*/ 0 h 63"/>
                  <a:gd name="T4" fmla="*/ 1465 w 1483"/>
                  <a:gd name="T5" fmla="*/ 31 h 63"/>
                  <a:gd name="T6" fmla="*/ 1483 w 1483"/>
                  <a:gd name="T7" fmla="*/ 63 h 63"/>
                  <a:gd name="T8" fmla="*/ 0 w 1483"/>
                  <a:gd name="T9" fmla="*/ 63 h 63"/>
                  <a:gd name="T10" fmla="*/ 18 w 1483"/>
                  <a:gd name="T11" fmla="*/ 31 h 63"/>
                  <a:gd name="T12" fmla="*/ 38 w 148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63">
                    <a:moveTo>
                      <a:pt x="38" y="0"/>
                    </a:moveTo>
                    <a:lnTo>
                      <a:pt x="1445" y="0"/>
                    </a:lnTo>
                    <a:lnTo>
                      <a:pt x="1465" y="31"/>
                    </a:lnTo>
                    <a:lnTo>
                      <a:pt x="1483" y="63"/>
                    </a:lnTo>
                    <a:lnTo>
                      <a:pt x="0" y="63"/>
                    </a:lnTo>
                    <a:lnTo>
                      <a:pt x="18" y="31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8" name="ïśḻiḑè">
                <a:extLst>
                  <a:ext uri="{FF2B5EF4-FFF2-40B4-BE49-F238E27FC236}">
                    <a16:creationId xmlns:a16="http://schemas.microsoft.com/office/drawing/2014/main" id="{2AB3E575-8266-44E8-A36F-8799F65C32D9}"/>
                  </a:ext>
                </a:extLst>
              </p:cNvPr>
              <p:cNvSpPr/>
              <p:nvPr/>
            </p:nvSpPr>
            <p:spPr bwMode="auto">
              <a:xfrm>
                <a:off x="1773" y="1947"/>
                <a:ext cx="296" cy="10"/>
              </a:xfrm>
              <a:custGeom>
                <a:avLst/>
                <a:gdLst>
                  <a:gd name="T0" fmla="*/ 27 w 1483"/>
                  <a:gd name="T1" fmla="*/ 0 h 48"/>
                  <a:gd name="T2" fmla="*/ 1456 w 1483"/>
                  <a:gd name="T3" fmla="*/ 0 h 48"/>
                  <a:gd name="T4" fmla="*/ 1470 w 1483"/>
                  <a:gd name="T5" fmla="*/ 24 h 48"/>
                  <a:gd name="T6" fmla="*/ 1483 w 1483"/>
                  <a:gd name="T7" fmla="*/ 48 h 48"/>
                  <a:gd name="T8" fmla="*/ 0 w 1483"/>
                  <a:gd name="T9" fmla="*/ 48 h 48"/>
                  <a:gd name="T10" fmla="*/ 13 w 1483"/>
                  <a:gd name="T11" fmla="*/ 24 h 48"/>
                  <a:gd name="T12" fmla="*/ 27 w 148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48">
                    <a:moveTo>
                      <a:pt x="27" y="0"/>
                    </a:moveTo>
                    <a:lnTo>
                      <a:pt x="1456" y="0"/>
                    </a:lnTo>
                    <a:lnTo>
                      <a:pt x="1470" y="24"/>
                    </a:lnTo>
                    <a:lnTo>
                      <a:pt x="1483" y="48"/>
                    </a:lnTo>
                    <a:lnTo>
                      <a:pt x="0" y="48"/>
                    </a:lnTo>
                    <a:lnTo>
                      <a:pt x="13" y="24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79" name="îŝļîdé">
                <a:extLst>
                  <a:ext uri="{FF2B5EF4-FFF2-40B4-BE49-F238E27FC236}">
                    <a16:creationId xmlns:a16="http://schemas.microsoft.com/office/drawing/2014/main" id="{C50EFF8F-94E5-4088-A22C-F6D406CB6BC6}"/>
                  </a:ext>
                </a:extLst>
              </p:cNvPr>
              <p:cNvSpPr/>
              <p:nvPr/>
            </p:nvSpPr>
            <p:spPr bwMode="auto">
              <a:xfrm>
                <a:off x="1773" y="1951"/>
                <a:ext cx="296" cy="6"/>
              </a:xfrm>
              <a:custGeom>
                <a:avLst/>
                <a:gdLst>
                  <a:gd name="T0" fmla="*/ 18 w 1483"/>
                  <a:gd name="T1" fmla="*/ 0 h 32"/>
                  <a:gd name="T2" fmla="*/ 1465 w 1483"/>
                  <a:gd name="T3" fmla="*/ 0 h 32"/>
                  <a:gd name="T4" fmla="*/ 1475 w 1483"/>
                  <a:gd name="T5" fmla="*/ 16 h 32"/>
                  <a:gd name="T6" fmla="*/ 1483 w 1483"/>
                  <a:gd name="T7" fmla="*/ 32 h 32"/>
                  <a:gd name="T8" fmla="*/ 0 w 1483"/>
                  <a:gd name="T9" fmla="*/ 32 h 32"/>
                  <a:gd name="T10" fmla="*/ 8 w 1483"/>
                  <a:gd name="T11" fmla="*/ 16 h 32"/>
                  <a:gd name="T12" fmla="*/ 18 w 148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32">
                    <a:moveTo>
                      <a:pt x="18" y="0"/>
                    </a:moveTo>
                    <a:lnTo>
                      <a:pt x="1465" y="0"/>
                    </a:lnTo>
                    <a:lnTo>
                      <a:pt x="1475" y="16"/>
                    </a:lnTo>
                    <a:lnTo>
                      <a:pt x="1483" y="32"/>
                    </a:lnTo>
                    <a:lnTo>
                      <a:pt x="0" y="32"/>
                    </a:lnTo>
                    <a:lnTo>
                      <a:pt x="8" y="16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0" name="í$ḷíḋe">
                <a:extLst>
                  <a:ext uri="{FF2B5EF4-FFF2-40B4-BE49-F238E27FC236}">
                    <a16:creationId xmlns:a16="http://schemas.microsoft.com/office/drawing/2014/main" id="{D2E973BA-1D47-4E93-900B-3C921C8D7BC8}"/>
                  </a:ext>
                </a:extLst>
              </p:cNvPr>
              <p:cNvSpPr/>
              <p:nvPr/>
            </p:nvSpPr>
            <p:spPr bwMode="auto">
              <a:xfrm>
                <a:off x="1773" y="1954"/>
                <a:ext cx="296" cy="3"/>
              </a:xfrm>
              <a:custGeom>
                <a:avLst/>
                <a:gdLst>
                  <a:gd name="T0" fmla="*/ 8 w 1483"/>
                  <a:gd name="T1" fmla="*/ 0 h 16"/>
                  <a:gd name="T2" fmla="*/ 1475 w 1483"/>
                  <a:gd name="T3" fmla="*/ 0 h 16"/>
                  <a:gd name="T4" fmla="*/ 1479 w 1483"/>
                  <a:gd name="T5" fmla="*/ 7 h 16"/>
                  <a:gd name="T6" fmla="*/ 1483 w 1483"/>
                  <a:gd name="T7" fmla="*/ 16 h 16"/>
                  <a:gd name="T8" fmla="*/ 0 w 1483"/>
                  <a:gd name="T9" fmla="*/ 16 h 16"/>
                  <a:gd name="T10" fmla="*/ 4 w 1483"/>
                  <a:gd name="T11" fmla="*/ 7 h 16"/>
                  <a:gd name="T12" fmla="*/ 8 w 148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16">
                    <a:moveTo>
                      <a:pt x="8" y="0"/>
                    </a:moveTo>
                    <a:lnTo>
                      <a:pt x="1475" y="0"/>
                    </a:lnTo>
                    <a:lnTo>
                      <a:pt x="1479" y="7"/>
                    </a:lnTo>
                    <a:lnTo>
                      <a:pt x="1483" y="16"/>
                    </a:lnTo>
                    <a:lnTo>
                      <a:pt x="0" y="16"/>
                    </a:lnTo>
                    <a:lnTo>
                      <a:pt x="4" y="7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1" name="íşḻiḋè">
                <a:extLst>
                  <a:ext uri="{FF2B5EF4-FFF2-40B4-BE49-F238E27FC236}">
                    <a16:creationId xmlns:a16="http://schemas.microsoft.com/office/drawing/2014/main" id="{DC80DFEA-773C-40C6-8218-CE93E917FA48}"/>
                  </a:ext>
                </a:extLst>
              </p:cNvPr>
              <p:cNvSpPr/>
              <p:nvPr/>
            </p:nvSpPr>
            <p:spPr bwMode="auto">
              <a:xfrm>
                <a:off x="1773" y="1957"/>
                <a:ext cx="296" cy="1"/>
              </a:xfrm>
              <a:prstGeom prst="rect">
                <a:avLst/>
              </a:pr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2" name="í$1íḍè">
                <a:extLst>
                  <a:ext uri="{FF2B5EF4-FFF2-40B4-BE49-F238E27FC236}">
                    <a16:creationId xmlns:a16="http://schemas.microsoft.com/office/drawing/2014/main" id="{0B78E0D3-160B-4F7C-84C7-02000FE0C49C}"/>
                  </a:ext>
                </a:extLst>
              </p:cNvPr>
              <p:cNvSpPr/>
              <p:nvPr/>
            </p:nvSpPr>
            <p:spPr bwMode="auto">
              <a:xfrm>
                <a:off x="1787" y="1935"/>
                <a:ext cx="268" cy="1"/>
              </a:xfrm>
              <a:prstGeom prst="rect">
                <a:avLst/>
              </a:prstGeom>
              <a:solidFill>
                <a:srgbClr val="9B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3" name="ïSļîḓê">
                <a:extLst>
                  <a:ext uri="{FF2B5EF4-FFF2-40B4-BE49-F238E27FC236}">
                    <a16:creationId xmlns:a16="http://schemas.microsoft.com/office/drawing/2014/main" id="{480F0D62-0339-4E8B-A11E-5E84CA3D7392}"/>
                  </a:ext>
                </a:extLst>
              </p:cNvPr>
              <p:cNvSpPr/>
              <p:nvPr/>
            </p:nvSpPr>
            <p:spPr bwMode="auto">
              <a:xfrm>
                <a:off x="1785" y="1935"/>
                <a:ext cx="273" cy="3"/>
              </a:xfrm>
              <a:custGeom>
                <a:avLst/>
                <a:gdLst>
                  <a:gd name="T0" fmla="*/ 1365 w 1365"/>
                  <a:gd name="T1" fmla="*/ 16 h 16"/>
                  <a:gd name="T2" fmla="*/ 0 w 1365"/>
                  <a:gd name="T3" fmla="*/ 16 h 16"/>
                  <a:gd name="T4" fmla="*/ 6 w 1365"/>
                  <a:gd name="T5" fmla="*/ 8 h 16"/>
                  <a:gd name="T6" fmla="*/ 12 w 1365"/>
                  <a:gd name="T7" fmla="*/ 0 h 16"/>
                  <a:gd name="T8" fmla="*/ 1353 w 1365"/>
                  <a:gd name="T9" fmla="*/ 0 h 16"/>
                  <a:gd name="T10" fmla="*/ 1359 w 1365"/>
                  <a:gd name="T11" fmla="*/ 8 h 16"/>
                  <a:gd name="T12" fmla="*/ 1365 w 136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5" h="16">
                    <a:moveTo>
                      <a:pt x="1365" y="16"/>
                    </a:moveTo>
                    <a:lnTo>
                      <a:pt x="0" y="16"/>
                    </a:lnTo>
                    <a:lnTo>
                      <a:pt x="6" y="8"/>
                    </a:lnTo>
                    <a:lnTo>
                      <a:pt x="12" y="0"/>
                    </a:lnTo>
                    <a:lnTo>
                      <a:pt x="1353" y="0"/>
                    </a:lnTo>
                    <a:lnTo>
                      <a:pt x="1359" y="8"/>
                    </a:lnTo>
                    <a:lnTo>
                      <a:pt x="1365" y="16"/>
                    </a:lnTo>
                    <a:close/>
                  </a:path>
                </a:pathLst>
              </a:cu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4" name="ïśḻiḍé">
                <a:extLst>
                  <a:ext uri="{FF2B5EF4-FFF2-40B4-BE49-F238E27FC236}">
                    <a16:creationId xmlns:a16="http://schemas.microsoft.com/office/drawing/2014/main" id="{FB28F0FC-50CF-432C-9ABE-78C39A8C213A}"/>
                  </a:ext>
                </a:extLst>
              </p:cNvPr>
              <p:cNvSpPr/>
              <p:nvPr/>
            </p:nvSpPr>
            <p:spPr bwMode="auto">
              <a:xfrm>
                <a:off x="1782" y="1935"/>
                <a:ext cx="278" cy="6"/>
              </a:xfrm>
              <a:custGeom>
                <a:avLst/>
                <a:gdLst>
                  <a:gd name="T0" fmla="*/ 1387 w 1387"/>
                  <a:gd name="T1" fmla="*/ 32 h 32"/>
                  <a:gd name="T2" fmla="*/ 0 w 1387"/>
                  <a:gd name="T3" fmla="*/ 32 h 32"/>
                  <a:gd name="T4" fmla="*/ 11 w 1387"/>
                  <a:gd name="T5" fmla="*/ 15 h 32"/>
                  <a:gd name="T6" fmla="*/ 23 w 1387"/>
                  <a:gd name="T7" fmla="*/ 0 h 32"/>
                  <a:gd name="T8" fmla="*/ 1364 w 1387"/>
                  <a:gd name="T9" fmla="*/ 0 h 32"/>
                  <a:gd name="T10" fmla="*/ 1376 w 1387"/>
                  <a:gd name="T11" fmla="*/ 15 h 32"/>
                  <a:gd name="T12" fmla="*/ 1387 w 138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32">
                    <a:moveTo>
                      <a:pt x="1387" y="32"/>
                    </a:moveTo>
                    <a:lnTo>
                      <a:pt x="0" y="32"/>
                    </a:lnTo>
                    <a:lnTo>
                      <a:pt x="11" y="15"/>
                    </a:lnTo>
                    <a:lnTo>
                      <a:pt x="23" y="0"/>
                    </a:lnTo>
                    <a:lnTo>
                      <a:pt x="1364" y="0"/>
                    </a:lnTo>
                    <a:lnTo>
                      <a:pt x="1376" y="15"/>
                    </a:lnTo>
                    <a:lnTo>
                      <a:pt x="1387" y="32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5" name="ïṥ1ïḋé">
                <a:extLst>
                  <a:ext uri="{FF2B5EF4-FFF2-40B4-BE49-F238E27FC236}">
                    <a16:creationId xmlns:a16="http://schemas.microsoft.com/office/drawing/2014/main" id="{462ADF51-D0CC-4324-8CCB-0FE1FBFEAC58}"/>
                  </a:ext>
                </a:extLst>
              </p:cNvPr>
              <p:cNvSpPr/>
              <p:nvPr/>
            </p:nvSpPr>
            <p:spPr bwMode="auto">
              <a:xfrm>
                <a:off x="1780" y="1935"/>
                <a:ext cx="282" cy="9"/>
              </a:xfrm>
              <a:custGeom>
                <a:avLst/>
                <a:gdLst>
                  <a:gd name="T0" fmla="*/ 1407 w 1407"/>
                  <a:gd name="T1" fmla="*/ 47 h 47"/>
                  <a:gd name="T2" fmla="*/ 0 w 1407"/>
                  <a:gd name="T3" fmla="*/ 47 h 47"/>
                  <a:gd name="T4" fmla="*/ 16 w 1407"/>
                  <a:gd name="T5" fmla="*/ 23 h 47"/>
                  <a:gd name="T6" fmla="*/ 33 w 1407"/>
                  <a:gd name="T7" fmla="*/ 0 h 47"/>
                  <a:gd name="T8" fmla="*/ 1374 w 1407"/>
                  <a:gd name="T9" fmla="*/ 0 h 47"/>
                  <a:gd name="T10" fmla="*/ 1391 w 1407"/>
                  <a:gd name="T11" fmla="*/ 23 h 47"/>
                  <a:gd name="T12" fmla="*/ 1407 w 140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47">
                    <a:moveTo>
                      <a:pt x="1407" y="47"/>
                    </a:moveTo>
                    <a:lnTo>
                      <a:pt x="0" y="47"/>
                    </a:lnTo>
                    <a:lnTo>
                      <a:pt x="16" y="23"/>
                    </a:lnTo>
                    <a:lnTo>
                      <a:pt x="33" y="0"/>
                    </a:lnTo>
                    <a:lnTo>
                      <a:pt x="1374" y="0"/>
                    </a:lnTo>
                    <a:lnTo>
                      <a:pt x="1391" y="23"/>
                    </a:lnTo>
                    <a:lnTo>
                      <a:pt x="1407" y="47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6" name="islîḋé">
                <a:extLst>
                  <a:ext uri="{FF2B5EF4-FFF2-40B4-BE49-F238E27FC236}">
                    <a16:creationId xmlns:a16="http://schemas.microsoft.com/office/drawing/2014/main" id="{2277948D-7D20-4A6E-B197-7DD5C3B3C131}"/>
                  </a:ext>
                </a:extLst>
              </p:cNvPr>
              <p:cNvSpPr/>
              <p:nvPr/>
            </p:nvSpPr>
            <p:spPr bwMode="auto">
              <a:xfrm>
                <a:off x="1778" y="1935"/>
                <a:ext cx="286" cy="12"/>
              </a:xfrm>
              <a:custGeom>
                <a:avLst/>
                <a:gdLst>
                  <a:gd name="T0" fmla="*/ 1429 w 1429"/>
                  <a:gd name="T1" fmla="*/ 62 h 62"/>
                  <a:gd name="T2" fmla="*/ 0 w 1429"/>
                  <a:gd name="T3" fmla="*/ 62 h 62"/>
                  <a:gd name="T4" fmla="*/ 22 w 1429"/>
                  <a:gd name="T5" fmla="*/ 30 h 62"/>
                  <a:gd name="T6" fmla="*/ 44 w 1429"/>
                  <a:gd name="T7" fmla="*/ 0 h 62"/>
                  <a:gd name="T8" fmla="*/ 1385 w 1429"/>
                  <a:gd name="T9" fmla="*/ 0 h 62"/>
                  <a:gd name="T10" fmla="*/ 1407 w 1429"/>
                  <a:gd name="T11" fmla="*/ 30 h 62"/>
                  <a:gd name="T12" fmla="*/ 1429 w 142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62">
                    <a:moveTo>
                      <a:pt x="1429" y="62"/>
                    </a:moveTo>
                    <a:lnTo>
                      <a:pt x="0" y="62"/>
                    </a:lnTo>
                    <a:lnTo>
                      <a:pt x="22" y="30"/>
                    </a:lnTo>
                    <a:lnTo>
                      <a:pt x="44" y="0"/>
                    </a:lnTo>
                    <a:lnTo>
                      <a:pt x="1385" y="0"/>
                    </a:lnTo>
                    <a:lnTo>
                      <a:pt x="1407" y="30"/>
                    </a:lnTo>
                    <a:lnTo>
                      <a:pt x="1429" y="62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7" name="ïṣḻîḓè">
                <a:extLst>
                  <a:ext uri="{FF2B5EF4-FFF2-40B4-BE49-F238E27FC236}">
                    <a16:creationId xmlns:a16="http://schemas.microsoft.com/office/drawing/2014/main" id="{F1876694-C144-445C-8EC0-BFA7886FBB81}"/>
                  </a:ext>
                </a:extLst>
              </p:cNvPr>
              <p:cNvSpPr/>
              <p:nvPr/>
            </p:nvSpPr>
            <p:spPr bwMode="auto">
              <a:xfrm>
                <a:off x="1776" y="1935"/>
                <a:ext cx="290" cy="16"/>
              </a:xfrm>
              <a:custGeom>
                <a:avLst/>
                <a:gdLst>
                  <a:gd name="T0" fmla="*/ 1449 w 1449"/>
                  <a:gd name="T1" fmla="*/ 79 h 79"/>
                  <a:gd name="T2" fmla="*/ 0 w 1449"/>
                  <a:gd name="T3" fmla="*/ 79 h 79"/>
                  <a:gd name="T4" fmla="*/ 26 w 1449"/>
                  <a:gd name="T5" fmla="*/ 38 h 79"/>
                  <a:gd name="T6" fmla="*/ 54 w 1449"/>
                  <a:gd name="T7" fmla="*/ 0 h 79"/>
                  <a:gd name="T8" fmla="*/ 1395 w 1449"/>
                  <a:gd name="T9" fmla="*/ 0 h 79"/>
                  <a:gd name="T10" fmla="*/ 1423 w 1449"/>
                  <a:gd name="T11" fmla="*/ 38 h 79"/>
                  <a:gd name="T12" fmla="*/ 1449 w 144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79">
                    <a:moveTo>
                      <a:pt x="1449" y="79"/>
                    </a:moveTo>
                    <a:lnTo>
                      <a:pt x="0" y="79"/>
                    </a:lnTo>
                    <a:lnTo>
                      <a:pt x="26" y="38"/>
                    </a:lnTo>
                    <a:lnTo>
                      <a:pt x="54" y="0"/>
                    </a:lnTo>
                    <a:lnTo>
                      <a:pt x="1395" y="0"/>
                    </a:lnTo>
                    <a:lnTo>
                      <a:pt x="1423" y="38"/>
                    </a:lnTo>
                    <a:lnTo>
                      <a:pt x="1449" y="79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8" name="íṡlíḓê">
                <a:extLst>
                  <a:ext uri="{FF2B5EF4-FFF2-40B4-BE49-F238E27FC236}">
                    <a16:creationId xmlns:a16="http://schemas.microsoft.com/office/drawing/2014/main" id="{B04F6214-D01B-4BDF-9E8A-254049A3F6D3}"/>
                  </a:ext>
                </a:extLst>
              </p:cNvPr>
              <p:cNvSpPr/>
              <p:nvPr/>
            </p:nvSpPr>
            <p:spPr bwMode="auto">
              <a:xfrm>
                <a:off x="1774" y="1935"/>
                <a:ext cx="294" cy="19"/>
              </a:xfrm>
              <a:custGeom>
                <a:avLst/>
                <a:gdLst>
                  <a:gd name="T0" fmla="*/ 1467 w 1467"/>
                  <a:gd name="T1" fmla="*/ 94 h 94"/>
                  <a:gd name="T2" fmla="*/ 0 w 1467"/>
                  <a:gd name="T3" fmla="*/ 94 h 94"/>
                  <a:gd name="T4" fmla="*/ 30 w 1467"/>
                  <a:gd name="T5" fmla="*/ 46 h 94"/>
                  <a:gd name="T6" fmla="*/ 63 w 1467"/>
                  <a:gd name="T7" fmla="*/ 0 h 94"/>
                  <a:gd name="T8" fmla="*/ 1404 w 1467"/>
                  <a:gd name="T9" fmla="*/ 0 h 94"/>
                  <a:gd name="T10" fmla="*/ 1437 w 1467"/>
                  <a:gd name="T11" fmla="*/ 46 h 94"/>
                  <a:gd name="T12" fmla="*/ 1467 w 146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94">
                    <a:moveTo>
                      <a:pt x="1467" y="94"/>
                    </a:moveTo>
                    <a:lnTo>
                      <a:pt x="0" y="94"/>
                    </a:lnTo>
                    <a:lnTo>
                      <a:pt x="30" y="46"/>
                    </a:lnTo>
                    <a:lnTo>
                      <a:pt x="63" y="0"/>
                    </a:lnTo>
                    <a:lnTo>
                      <a:pt x="1404" y="0"/>
                    </a:lnTo>
                    <a:lnTo>
                      <a:pt x="1437" y="46"/>
                    </a:lnTo>
                    <a:lnTo>
                      <a:pt x="1467" y="94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89" name="iŝľïḑê">
                <a:extLst>
                  <a:ext uri="{FF2B5EF4-FFF2-40B4-BE49-F238E27FC236}">
                    <a16:creationId xmlns:a16="http://schemas.microsoft.com/office/drawing/2014/main" id="{86EAF11C-2BBF-4E21-9F2D-B42016353CB1}"/>
                  </a:ext>
                </a:extLst>
              </p:cNvPr>
              <p:cNvSpPr/>
              <p:nvPr/>
            </p:nvSpPr>
            <p:spPr bwMode="auto">
              <a:xfrm>
                <a:off x="1773" y="1935"/>
                <a:ext cx="296" cy="22"/>
              </a:xfrm>
              <a:custGeom>
                <a:avLst/>
                <a:gdLst>
                  <a:gd name="T0" fmla="*/ 1483 w 1483"/>
                  <a:gd name="T1" fmla="*/ 110 h 110"/>
                  <a:gd name="T2" fmla="*/ 0 w 1483"/>
                  <a:gd name="T3" fmla="*/ 110 h 110"/>
                  <a:gd name="T4" fmla="*/ 16 w 1483"/>
                  <a:gd name="T5" fmla="*/ 81 h 110"/>
                  <a:gd name="T6" fmla="*/ 52 w 1483"/>
                  <a:gd name="T7" fmla="*/ 26 h 110"/>
                  <a:gd name="T8" fmla="*/ 71 w 1483"/>
                  <a:gd name="T9" fmla="*/ 0 h 110"/>
                  <a:gd name="T10" fmla="*/ 1412 w 1483"/>
                  <a:gd name="T11" fmla="*/ 0 h 110"/>
                  <a:gd name="T12" fmla="*/ 1431 w 1483"/>
                  <a:gd name="T13" fmla="*/ 26 h 110"/>
                  <a:gd name="T14" fmla="*/ 1467 w 1483"/>
                  <a:gd name="T15" fmla="*/ 81 h 110"/>
                  <a:gd name="T16" fmla="*/ 1483 w 148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3" h="110">
                    <a:moveTo>
                      <a:pt x="1483" y="110"/>
                    </a:moveTo>
                    <a:lnTo>
                      <a:pt x="0" y="110"/>
                    </a:lnTo>
                    <a:lnTo>
                      <a:pt x="16" y="81"/>
                    </a:lnTo>
                    <a:lnTo>
                      <a:pt x="52" y="26"/>
                    </a:lnTo>
                    <a:lnTo>
                      <a:pt x="71" y="0"/>
                    </a:lnTo>
                    <a:lnTo>
                      <a:pt x="1412" y="0"/>
                    </a:lnTo>
                    <a:lnTo>
                      <a:pt x="1431" y="26"/>
                    </a:lnTo>
                    <a:lnTo>
                      <a:pt x="1467" y="81"/>
                    </a:lnTo>
                    <a:lnTo>
                      <a:pt x="1483" y="110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0" name="í$ľíḍê">
                <a:extLst>
                  <a:ext uri="{FF2B5EF4-FFF2-40B4-BE49-F238E27FC236}">
                    <a16:creationId xmlns:a16="http://schemas.microsoft.com/office/drawing/2014/main" id="{365E1D98-28F8-4DD3-93DC-5D2206AAC25C}"/>
                  </a:ext>
                </a:extLst>
              </p:cNvPr>
              <p:cNvSpPr/>
              <p:nvPr/>
            </p:nvSpPr>
            <p:spPr bwMode="auto">
              <a:xfrm>
                <a:off x="1771" y="1935"/>
                <a:ext cx="300" cy="25"/>
              </a:xfrm>
              <a:custGeom>
                <a:avLst/>
                <a:gdLst>
                  <a:gd name="T0" fmla="*/ 1501 w 1501"/>
                  <a:gd name="T1" fmla="*/ 125 h 125"/>
                  <a:gd name="T2" fmla="*/ 114 w 1501"/>
                  <a:gd name="T3" fmla="*/ 125 h 125"/>
                  <a:gd name="T4" fmla="*/ 65 w 1501"/>
                  <a:gd name="T5" fmla="*/ 125 h 125"/>
                  <a:gd name="T6" fmla="*/ 0 w 1501"/>
                  <a:gd name="T7" fmla="*/ 125 h 125"/>
                  <a:gd name="T8" fmla="*/ 18 w 1501"/>
                  <a:gd name="T9" fmla="*/ 92 h 125"/>
                  <a:gd name="T10" fmla="*/ 58 w 1501"/>
                  <a:gd name="T11" fmla="*/ 29 h 125"/>
                  <a:gd name="T12" fmla="*/ 80 w 1501"/>
                  <a:gd name="T13" fmla="*/ 0 h 125"/>
                  <a:gd name="T14" fmla="*/ 1421 w 1501"/>
                  <a:gd name="T15" fmla="*/ 0 h 125"/>
                  <a:gd name="T16" fmla="*/ 1443 w 1501"/>
                  <a:gd name="T17" fmla="*/ 29 h 125"/>
                  <a:gd name="T18" fmla="*/ 1483 w 1501"/>
                  <a:gd name="T19" fmla="*/ 92 h 125"/>
                  <a:gd name="T20" fmla="*/ 1501 w 1501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01" h="125">
                    <a:moveTo>
                      <a:pt x="1501" y="125"/>
                    </a:moveTo>
                    <a:lnTo>
                      <a:pt x="114" y="125"/>
                    </a:lnTo>
                    <a:lnTo>
                      <a:pt x="65" y="125"/>
                    </a:lnTo>
                    <a:lnTo>
                      <a:pt x="0" y="125"/>
                    </a:lnTo>
                    <a:lnTo>
                      <a:pt x="18" y="92"/>
                    </a:lnTo>
                    <a:lnTo>
                      <a:pt x="58" y="29"/>
                    </a:lnTo>
                    <a:lnTo>
                      <a:pt x="80" y="0"/>
                    </a:lnTo>
                    <a:lnTo>
                      <a:pt x="1421" y="0"/>
                    </a:lnTo>
                    <a:lnTo>
                      <a:pt x="1443" y="29"/>
                    </a:lnTo>
                    <a:lnTo>
                      <a:pt x="1483" y="92"/>
                    </a:lnTo>
                    <a:lnTo>
                      <a:pt x="1501" y="125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1" name="íṥḻîde">
                <a:extLst>
                  <a:ext uri="{FF2B5EF4-FFF2-40B4-BE49-F238E27FC236}">
                    <a16:creationId xmlns:a16="http://schemas.microsoft.com/office/drawing/2014/main" id="{A899DB3B-C863-495E-B0D6-4D85405EAC7F}"/>
                  </a:ext>
                </a:extLst>
              </p:cNvPr>
              <p:cNvSpPr/>
              <p:nvPr/>
            </p:nvSpPr>
            <p:spPr bwMode="auto">
              <a:xfrm>
                <a:off x="1771" y="1938"/>
                <a:ext cx="300" cy="22"/>
              </a:xfrm>
              <a:custGeom>
                <a:avLst/>
                <a:gdLst>
                  <a:gd name="T0" fmla="*/ 68 w 1501"/>
                  <a:gd name="T1" fmla="*/ 0 h 110"/>
                  <a:gd name="T2" fmla="*/ 1433 w 1501"/>
                  <a:gd name="T3" fmla="*/ 0 h 110"/>
                  <a:gd name="T4" fmla="*/ 1451 w 1501"/>
                  <a:gd name="T5" fmla="*/ 27 h 110"/>
                  <a:gd name="T6" fmla="*/ 1485 w 1501"/>
                  <a:gd name="T7" fmla="*/ 82 h 110"/>
                  <a:gd name="T8" fmla="*/ 1501 w 1501"/>
                  <a:gd name="T9" fmla="*/ 110 h 110"/>
                  <a:gd name="T10" fmla="*/ 0 w 1501"/>
                  <a:gd name="T11" fmla="*/ 110 h 110"/>
                  <a:gd name="T12" fmla="*/ 16 w 1501"/>
                  <a:gd name="T13" fmla="*/ 82 h 110"/>
                  <a:gd name="T14" fmla="*/ 50 w 1501"/>
                  <a:gd name="T15" fmla="*/ 27 h 110"/>
                  <a:gd name="T16" fmla="*/ 68 w 1501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1" h="110">
                    <a:moveTo>
                      <a:pt x="68" y="0"/>
                    </a:moveTo>
                    <a:lnTo>
                      <a:pt x="1433" y="0"/>
                    </a:lnTo>
                    <a:lnTo>
                      <a:pt x="1451" y="27"/>
                    </a:lnTo>
                    <a:lnTo>
                      <a:pt x="1485" y="82"/>
                    </a:lnTo>
                    <a:lnTo>
                      <a:pt x="1501" y="110"/>
                    </a:lnTo>
                    <a:lnTo>
                      <a:pt x="0" y="110"/>
                    </a:lnTo>
                    <a:lnTo>
                      <a:pt x="16" y="82"/>
                    </a:lnTo>
                    <a:lnTo>
                      <a:pt x="50" y="27"/>
                    </a:lnTo>
                    <a:lnTo>
                      <a:pt x="68" y="0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2" name="ïṡḻïḓe">
                <a:extLst>
                  <a:ext uri="{FF2B5EF4-FFF2-40B4-BE49-F238E27FC236}">
                    <a16:creationId xmlns:a16="http://schemas.microsoft.com/office/drawing/2014/main" id="{1B09525F-403C-4459-AE68-04A1AD3F935D}"/>
                  </a:ext>
                </a:extLst>
              </p:cNvPr>
              <p:cNvSpPr/>
              <p:nvPr/>
            </p:nvSpPr>
            <p:spPr bwMode="auto">
              <a:xfrm>
                <a:off x="1771" y="1941"/>
                <a:ext cx="300" cy="19"/>
              </a:xfrm>
              <a:custGeom>
                <a:avLst/>
                <a:gdLst>
                  <a:gd name="T0" fmla="*/ 57 w 1501"/>
                  <a:gd name="T1" fmla="*/ 0 h 93"/>
                  <a:gd name="T2" fmla="*/ 1444 w 1501"/>
                  <a:gd name="T3" fmla="*/ 0 h 93"/>
                  <a:gd name="T4" fmla="*/ 1474 w 1501"/>
                  <a:gd name="T5" fmla="*/ 45 h 93"/>
                  <a:gd name="T6" fmla="*/ 1501 w 1501"/>
                  <a:gd name="T7" fmla="*/ 93 h 93"/>
                  <a:gd name="T8" fmla="*/ 0 w 1501"/>
                  <a:gd name="T9" fmla="*/ 93 h 93"/>
                  <a:gd name="T10" fmla="*/ 27 w 1501"/>
                  <a:gd name="T11" fmla="*/ 45 h 93"/>
                  <a:gd name="T12" fmla="*/ 57 w 1501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93">
                    <a:moveTo>
                      <a:pt x="57" y="0"/>
                    </a:moveTo>
                    <a:lnTo>
                      <a:pt x="1444" y="0"/>
                    </a:lnTo>
                    <a:lnTo>
                      <a:pt x="1474" y="45"/>
                    </a:lnTo>
                    <a:lnTo>
                      <a:pt x="1501" y="93"/>
                    </a:lnTo>
                    <a:lnTo>
                      <a:pt x="0" y="93"/>
                    </a:lnTo>
                    <a:lnTo>
                      <a:pt x="27" y="45"/>
                    </a:lnTo>
                    <a:lnTo>
                      <a:pt x="57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3" name="ï$ļíďe">
                <a:extLst>
                  <a:ext uri="{FF2B5EF4-FFF2-40B4-BE49-F238E27FC236}">
                    <a16:creationId xmlns:a16="http://schemas.microsoft.com/office/drawing/2014/main" id="{435140BB-9A2C-4887-B5C9-7BBAE25C8F2E}"/>
                  </a:ext>
                </a:extLst>
              </p:cNvPr>
              <p:cNvSpPr/>
              <p:nvPr/>
            </p:nvSpPr>
            <p:spPr bwMode="auto">
              <a:xfrm>
                <a:off x="1771" y="1944"/>
                <a:ext cx="300" cy="16"/>
              </a:xfrm>
              <a:custGeom>
                <a:avLst/>
                <a:gdLst>
                  <a:gd name="T0" fmla="*/ 47 w 1501"/>
                  <a:gd name="T1" fmla="*/ 0 h 78"/>
                  <a:gd name="T2" fmla="*/ 1454 w 1501"/>
                  <a:gd name="T3" fmla="*/ 0 h 78"/>
                  <a:gd name="T4" fmla="*/ 1479 w 1501"/>
                  <a:gd name="T5" fmla="*/ 38 h 78"/>
                  <a:gd name="T6" fmla="*/ 1501 w 1501"/>
                  <a:gd name="T7" fmla="*/ 78 h 78"/>
                  <a:gd name="T8" fmla="*/ 0 w 1501"/>
                  <a:gd name="T9" fmla="*/ 78 h 78"/>
                  <a:gd name="T10" fmla="*/ 22 w 1501"/>
                  <a:gd name="T11" fmla="*/ 38 h 78"/>
                  <a:gd name="T12" fmla="*/ 47 w 1501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78">
                    <a:moveTo>
                      <a:pt x="47" y="0"/>
                    </a:moveTo>
                    <a:lnTo>
                      <a:pt x="1454" y="0"/>
                    </a:lnTo>
                    <a:lnTo>
                      <a:pt x="1479" y="38"/>
                    </a:lnTo>
                    <a:lnTo>
                      <a:pt x="1501" y="78"/>
                    </a:lnTo>
                    <a:lnTo>
                      <a:pt x="0" y="78"/>
                    </a:lnTo>
                    <a:lnTo>
                      <a:pt x="22" y="38"/>
                    </a:lnTo>
                    <a:lnTo>
                      <a:pt x="47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4" name="íṩḷiḓè">
                <a:extLst>
                  <a:ext uri="{FF2B5EF4-FFF2-40B4-BE49-F238E27FC236}">
                    <a16:creationId xmlns:a16="http://schemas.microsoft.com/office/drawing/2014/main" id="{AC57421A-7F4F-4063-94E8-68DF05240D1A}"/>
                  </a:ext>
                </a:extLst>
              </p:cNvPr>
              <p:cNvSpPr/>
              <p:nvPr/>
            </p:nvSpPr>
            <p:spPr bwMode="auto">
              <a:xfrm>
                <a:off x="1771" y="1947"/>
                <a:ext cx="300" cy="13"/>
              </a:xfrm>
              <a:custGeom>
                <a:avLst/>
                <a:gdLst>
                  <a:gd name="T0" fmla="*/ 36 w 1501"/>
                  <a:gd name="T1" fmla="*/ 0 h 63"/>
                  <a:gd name="T2" fmla="*/ 1465 w 1501"/>
                  <a:gd name="T3" fmla="*/ 0 h 63"/>
                  <a:gd name="T4" fmla="*/ 1484 w 1501"/>
                  <a:gd name="T5" fmla="*/ 31 h 63"/>
                  <a:gd name="T6" fmla="*/ 1501 w 1501"/>
                  <a:gd name="T7" fmla="*/ 63 h 63"/>
                  <a:gd name="T8" fmla="*/ 0 w 1501"/>
                  <a:gd name="T9" fmla="*/ 63 h 63"/>
                  <a:gd name="T10" fmla="*/ 17 w 1501"/>
                  <a:gd name="T11" fmla="*/ 31 h 63"/>
                  <a:gd name="T12" fmla="*/ 36 w 150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63">
                    <a:moveTo>
                      <a:pt x="36" y="0"/>
                    </a:moveTo>
                    <a:lnTo>
                      <a:pt x="1465" y="0"/>
                    </a:lnTo>
                    <a:lnTo>
                      <a:pt x="1484" y="31"/>
                    </a:lnTo>
                    <a:lnTo>
                      <a:pt x="1501" y="63"/>
                    </a:lnTo>
                    <a:lnTo>
                      <a:pt x="0" y="63"/>
                    </a:lnTo>
                    <a:lnTo>
                      <a:pt x="17" y="31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5" name="i$ļíḋe">
                <a:extLst>
                  <a:ext uri="{FF2B5EF4-FFF2-40B4-BE49-F238E27FC236}">
                    <a16:creationId xmlns:a16="http://schemas.microsoft.com/office/drawing/2014/main" id="{EDD40DC8-DA51-404C-A8EA-B61E3E5AAC45}"/>
                  </a:ext>
                </a:extLst>
              </p:cNvPr>
              <p:cNvSpPr/>
              <p:nvPr/>
            </p:nvSpPr>
            <p:spPr bwMode="auto">
              <a:xfrm>
                <a:off x="1771" y="1951"/>
                <a:ext cx="300" cy="9"/>
              </a:xfrm>
              <a:custGeom>
                <a:avLst/>
                <a:gdLst>
                  <a:gd name="T0" fmla="*/ 27 w 1501"/>
                  <a:gd name="T1" fmla="*/ 0 h 47"/>
                  <a:gd name="T2" fmla="*/ 1474 w 1501"/>
                  <a:gd name="T3" fmla="*/ 0 h 47"/>
                  <a:gd name="T4" fmla="*/ 1488 w 1501"/>
                  <a:gd name="T5" fmla="*/ 23 h 47"/>
                  <a:gd name="T6" fmla="*/ 1501 w 1501"/>
                  <a:gd name="T7" fmla="*/ 47 h 47"/>
                  <a:gd name="T8" fmla="*/ 0 w 1501"/>
                  <a:gd name="T9" fmla="*/ 47 h 47"/>
                  <a:gd name="T10" fmla="*/ 13 w 1501"/>
                  <a:gd name="T11" fmla="*/ 23 h 47"/>
                  <a:gd name="T12" fmla="*/ 27 w 150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47">
                    <a:moveTo>
                      <a:pt x="27" y="0"/>
                    </a:moveTo>
                    <a:lnTo>
                      <a:pt x="1474" y="0"/>
                    </a:lnTo>
                    <a:lnTo>
                      <a:pt x="1488" y="23"/>
                    </a:lnTo>
                    <a:lnTo>
                      <a:pt x="1501" y="47"/>
                    </a:lnTo>
                    <a:lnTo>
                      <a:pt x="0" y="47"/>
                    </a:lnTo>
                    <a:lnTo>
                      <a:pt x="13" y="23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6" name="iṩliḋe">
                <a:extLst>
                  <a:ext uri="{FF2B5EF4-FFF2-40B4-BE49-F238E27FC236}">
                    <a16:creationId xmlns:a16="http://schemas.microsoft.com/office/drawing/2014/main" id="{AFA5B8E9-55FB-403E-B7D6-A09E08C28E60}"/>
                  </a:ext>
                </a:extLst>
              </p:cNvPr>
              <p:cNvSpPr/>
              <p:nvPr/>
            </p:nvSpPr>
            <p:spPr bwMode="auto">
              <a:xfrm>
                <a:off x="1771" y="1954"/>
                <a:ext cx="300" cy="6"/>
              </a:xfrm>
              <a:custGeom>
                <a:avLst/>
                <a:gdLst>
                  <a:gd name="T0" fmla="*/ 17 w 1501"/>
                  <a:gd name="T1" fmla="*/ 0 h 31"/>
                  <a:gd name="T2" fmla="*/ 1484 w 1501"/>
                  <a:gd name="T3" fmla="*/ 0 h 31"/>
                  <a:gd name="T4" fmla="*/ 1492 w 1501"/>
                  <a:gd name="T5" fmla="*/ 16 h 31"/>
                  <a:gd name="T6" fmla="*/ 1501 w 1501"/>
                  <a:gd name="T7" fmla="*/ 31 h 31"/>
                  <a:gd name="T8" fmla="*/ 0 w 1501"/>
                  <a:gd name="T9" fmla="*/ 31 h 31"/>
                  <a:gd name="T10" fmla="*/ 9 w 1501"/>
                  <a:gd name="T11" fmla="*/ 16 h 31"/>
                  <a:gd name="T12" fmla="*/ 17 w 1501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31">
                    <a:moveTo>
                      <a:pt x="17" y="0"/>
                    </a:moveTo>
                    <a:lnTo>
                      <a:pt x="1484" y="0"/>
                    </a:lnTo>
                    <a:lnTo>
                      <a:pt x="1492" y="16"/>
                    </a:lnTo>
                    <a:lnTo>
                      <a:pt x="1501" y="31"/>
                    </a:lnTo>
                    <a:lnTo>
                      <a:pt x="0" y="31"/>
                    </a:lnTo>
                    <a:lnTo>
                      <a:pt x="9" y="16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7" name="íŝliḋè">
                <a:extLst>
                  <a:ext uri="{FF2B5EF4-FFF2-40B4-BE49-F238E27FC236}">
                    <a16:creationId xmlns:a16="http://schemas.microsoft.com/office/drawing/2014/main" id="{34D8FC58-1993-4737-8FC9-9DBB740C6207}"/>
                  </a:ext>
                </a:extLst>
              </p:cNvPr>
              <p:cNvSpPr/>
              <p:nvPr/>
            </p:nvSpPr>
            <p:spPr bwMode="auto">
              <a:xfrm>
                <a:off x="1771" y="1957"/>
                <a:ext cx="300" cy="3"/>
              </a:xfrm>
              <a:custGeom>
                <a:avLst/>
                <a:gdLst>
                  <a:gd name="T0" fmla="*/ 9 w 1501"/>
                  <a:gd name="T1" fmla="*/ 0 h 15"/>
                  <a:gd name="T2" fmla="*/ 1492 w 1501"/>
                  <a:gd name="T3" fmla="*/ 0 h 15"/>
                  <a:gd name="T4" fmla="*/ 1497 w 1501"/>
                  <a:gd name="T5" fmla="*/ 8 h 15"/>
                  <a:gd name="T6" fmla="*/ 1501 w 1501"/>
                  <a:gd name="T7" fmla="*/ 15 h 15"/>
                  <a:gd name="T8" fmla="*/ 0 w 1501"/>
                  <a:gd name="T9" fmla="*/ 15 h 15"/>
                  <a:gd name="T10" fmla="*/ 4 w 1501"/>
                  <a:gd name="T11" fmla="*/ 8 h 15"/>
                  <a:gd name="T12" fmla="*/ 9 w 1501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15">
                    <a:moveTo>
                      <a:pt x="9" y="0"/>
                    </a:moveTo>
                    <a:lnTo>
                      <a:pt x="1492" y="0"/>
                    </a:lnTo>
                    <a:lnTo>
                      <a:pt x="1497" y="8"/>
                    </a:lnTo>
                    <a:lnTo>
                      <a:pt x="1501" y="15"/>
                    </a:lnTo>
                    <a:lnTo>
                      <a:pt x="0" y="15"/>
                    </a:lnTo>
                    <a:lnTo>
                      <a:pt x="4" y="8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8" name="iśḻiďè">
                <a:extLst>
                  <a:ext uri="{FF2B5EF4-FFF2-40B4-BE49-F238E27FC236}">
                    <a16:creationId xmlns:a16="http://schemas.microsoft.com/office/drawing/2014/main" id="{784B771F-D1B8-4428-8E79-786EAE3D62B7}"/>
                  </a:ext>
                </a:extLst>
              </p:cNvPr>
              <p:cNvSpPr/>
              <p:nvPr/>
            </p:nvSpPr>
            <p:spPr bwMode="auto">
              <a:xfrm>
                <a:off x="1771" y="1960"/>
                <a:ext cx="300" cy="1"/>
              </a:xfrm>
              <a:prstGeom prst="rect">
                <a:avLst/>
              </a:pr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99" name="íṧlíďê">
                <a:extLst>
                  <a:ext uri="{FF2B5EF4-FFF2-40B4-BE49-F238E27FC236}">
                    <a16:creationId xmlns:a16="http://schemas.microsoft.com/office/drawing/2014/main" id="{28A08BBA-CC62-46DD-8B53-1B272388BCBB}"/>
                  </a:ext>
                </a:extLst>
              </p:cNvPr>
              <p:cNvSpPr/>
              <p:nvPr/>
            </p:nvSpPr>
            <p:spPr bwMode="auto">
              <a:xfrm>
                <a:off x="1785" y="1938"/>
                <a:ext cx="273" cy="1"/>
              </a:xfrm>
              <a:prstGeom prst="rect">
                <a:avLst/>
              </a:prstGeom>
              <a:solidFill>
                <a:srgbClr val="9C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0" name="ïśḷîḍê">
                <a:extLst>
                  <a:ext uri="{FF2B5EF4-FFF2-40B4-BE49-F238E27FC236}">
                    <a16:creationId xmlns:a16="http://schemas.microsoft.com/office/drawing/2014/main" id="{2A4CE638-BD27-4A97-994C-FB430001F7BC}"/>
                  </a:ext>
                </a:extLst>
              </p:cNvPr>
              <p:cNvSpPr/>
              <p:nvPr/>
            </p:nvSpPr>
            <p:spPr bwMode="auto">
              <a:xfrm>
                <a:off x="1782" y="1938"/>
                <a:ext cx="278" cy="3"/>
              </a:xfrm>
              <a:custGeom>
                <a:avLst/>
                <a:gdLst>
                  <a:gd name="T0" fmla="*/ 1387 w 1387"/>
                  <a:gd name="T1" fmla="*/ 17 h 17"/>
                  <a:gd name="T2" fmla="*/ 0 w 1387"/>
                  <a:gd name="T3" fmla="*/ 17 h 17"/>
                  <a:gd name="T4" fmla="*/ 6 w 1387"/>
                  <a:gd name="T5" fmla="*/ 8 h 17"/>
                  <a:gd name="T6" fmla="*/ 11 w 1387"/>
                  <a:gd name="T7" fmla="*/ 0 h 17"/>
                  <a:gd name="T8" fmla="*/ 1376 w 1387"/>
                  <a:gd name="T9" fmla="*/ 0 h 17"/>
                  <a:gd name="T10" fmla="*/ 1381 w 1387"/>
                  <a:gd name="T11" fmla="*/ 8 h 17"/>
                  <a:gd name="T12" fmla="*/ 1387 w 1387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7" h="17">
                    <a:moveTo>
                      <a:pt x="1387" y="17"/>
                    </a:moveTo>
                    <a:lnTo>
                      <a:pt x="0" y="17"/>
                    </a:lnTo>
                    <a:lnTo>
                      <a:pt x="6" y="8"/>
                    </a:lnTo>
                    <a:lnTo>
                      <a:pt x="11" y="0"/>
                    </a:lnTo>
                    <a:lnTo>
                      <a:pt x="1376" y="0"/>
                    </a:lnTo>
                    <a:lnTo>
                      <a:pt x="1381" y="8"/>
                    </a:lnTo>
                    <a:lnTo>
                      <a:pt x="1387" y="17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1" name="îṥ1ïḓè">
                <a:extLst>
                  <a:ext uri="{FF2B5EF4-FFF2-40B4-BE49-F238E27FC236}">
                    <a16:creationId xmlns:a16="http://schemas.microsoft.com/office/drawing/2014/main" id="{8635612E-DB72-4E45-B537-03803D3D816E}"/>
                  </a:ext>
                </a:extLst>
              </p:cNvPr>
              <p:cNvSpPr/>
              <p:nvPr/>
            </p:nvSpPr>
            <p:spPr bwMode="auto">
              <a:xfrm>
                <a:off x="1780" y="1938"/>
                <a:ext cx="282" cy="6"/>
              </a:xfrm>
              <a:custGeom>
                <a:avLst/>
                <a:gdLst>
                  <a:gd name="T0" fmla="*/ 1407 w 1407"/>
                  <a:gd name="T1" fmla="*/ 32 h 32"/>
                  <a:gd name="T2" fmla="*/ 0 w 1407"/>
                  <a:gd name="T3" fmla="*/ 32 h 32"/>
                  <a:gd name="T4" fmla="*/ 10 w 1407"/>
                  <a:gd name="T5" fmla="*/ 17 h 32"/>
                  <a:gd name="T6" fmla="*/ 21 w 1407"/>
                  <a:gd name="T7" fmla="*/ 0 h 32"/>
                  <a:gd name="T8" fmla="*/ 1386 w 1407"/>
                  <a:gd name="T9" fmla="*/ 0 h 32"/>
                  <a:gd name="T10" fmla="*/ 1397 w 1407"/>
                  <a:gd name="T11" fmla="*/ 17 h 32"/>
                  <a:gd name="T12" fmla="*/ 1407 w 140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32">
                    <a:moveTo>
                      <a:pt x="1407" y="32"/>
                    </a:moveTo>
                    <a:lnTo>
                      <a:pt x="0" y="32"/>
                    </a:lnTo>
                    <a:lnTo>
                      <a:pt x="10" y="17"/>
                    </a:lnTo>
                    <a:lnTo>
                      <a:pt x="21" y="0"/>
                    </a:lnTo>
                    <a:lnTo>
                      <a:pt x="1386" y="0"/>
                    </a:lnTo>
                    <a:lnTo>
                      <a:pt x="1397" y="17"/>
                    </a:lnTo>
                    <a:lnTo>
                      <a:pt x="1407" y="32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2" name="ïŝḻíde">
                <a:extLst>
                  <a:ext uri="{FF2B5EF4-FFF2-40B4-BE49-F238E27FC236}">
                    <a16:creationId xmlns:a16="http://schemas.microsoft.com/office/drawing/2014/main" id="{8B3A492E-CBFD-4FD0-B8E3-AD4DD980B4D8}"/>
                  </a:ext>
                </a:extLst>
              </p:cNvPr>
              <p:cNvSpPr/>
              <p:nvPr/>
            </p:nvSpPr>
            <p:spPr bwMode="auto">
              <a:xfrm>
                <a:off x="1778" y="1938"/>
                <a:ext cx="286" cy="9"/>
              </a:xfrm>
              <a:custGeom>
                <a:avLst/>
                <a:gdLst>
                  <a:gd name="T0" fmla="*/ 1429 w 1429"/>
                  <a:gd name="T1" fmla="*/ 47 h 47"/>
                  <a:gd name="T2" fmla="*/ 0 w 1429"/>
                  <a:gd name="T3" fmla="*/ 47 h 47"/>
                  <a:gd name="T4" fmla="*/ 16 w 1429"/>
                  <a:gd name="T5" fmla="*/ 24 h 47"/>
                  <a:gd name="T6" fmla="*/ 32 w 1429"/>
                  <a:gd name="T7" fmla="*/ 0 h 47"/>
                  <a:gd name="T8" fmla="*/ 1397 w 1429"/>
                  <a:gd name="T9" fmla="*/ 0 h 47"/>
                  <a:gd name="T10" fmla="*/ 1413 w 1429"/>
                  <a:gd name="T11" fmla="*/ 24 h 47"/>
                  <a:gd name="T12" fmla="*/ 1429 w 142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47">
                    <a:moveTo>
                      <a:pt x="1429" y="47"/>
                    </a:moveTo>
                    <a:lnTo>
                      <a:pt x="0" y="47"/>
                    </a:lnTo>
                    <a:lnTo>
                      <a:pt x="16" y="24"/>
                    </a:lnTo>
                    <a:lnTo>
                      <a:pt x="32" y="0"/>
                    </a:lnTo>
                    <a:lnTo>
                      <a:pt x="1397" y="0"/>
                    </a:lnTo>
                    <a:lnTo>
                      <a:pt x="1413" y="24"/>
                    </a:lnTo>
                    <a:lnTo>
                      <a:pt x="1429" y="47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3" name="ï$1íďè">
                <a:extLst>
                  <a:ext uri="{FF2B5EF4-FFF2-40B4-BE49-F238E27FC236}">
                    <a16:creationId xmlns:a16="http://schemas.microsoft.com/office/drawing/2014/main" id="{CA2C159B-F3D8-4CD9-94C4-7A4F9FBFC82B}"/>
                  </a:ext>
                </a:extLst>
              </p:cNvPr>
              <p:cNvSpPr/>
              <p:nvPr/>
            </p:nvSpPr>
            <p:spPr bwMode="auto">
              <a:xfrm>
                <a:off x="1776" y="1938"/>
                <a:ext cx="290" cy="13"/>
              </a:xfrm>
              <a:custGeom>
                <a:avLst/>
                <a:gdLst>
                  <a:gd name="T0" fmla="*/ 1449 w 1449"/>
                  <a:gd name="T1" fmla="*/ 64 h 64"/>
                  <a:gd name="T2" fmla="*/ 0 w 1449"/>
                  <a:gd name="T3" fmla="*/ 64 h 64"/>
                  <a:gd name="T4" fmla="*/ 21 w 1449"/>
                  <a:gd name="T5" fmla="*/ 31 h 64"/>
                  <a:gd name="T6" fmla="*/ 42 w 1449"/>
                  <a:gd name="T7" fmla="*/ 0 h 64"/>
                  <a:gd name="T8" fmla="*/ 1407 w 1449"/>
                  <a:gd name="T9" fmla="*/ 0 h 64"/>
                  <a:gd name="T10" fmla="*/ 1428 w 1449"/>
                  <a:gd name="T11" fmla="*/ 31 h 64"/>
                  <a:gd name="T12" fmla="*/ 1449 w 144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64">
                    <a:moveTo>
                      <a:pt x="1449" y="64"/>
                    </a:moveTo>
                    <a:lnTo>
                      <a:pt x="0" y="64"/>
                    </a:lnTo>
                    <a:lnTo>
                      <a:pt x="21" y="31"/>
                    </a:lnTo>
                    <a:lnTo>
                      <a:pt x="42" y="0"/>
                    </a:lnTo>
                    <a:lnTo>
                      <a:pt x="1407" y="0"/>
                    </a:lnTo>
                    <a:lnTo>
                      <a:pt x="1428" y="31"/>
                    </a:lnTo>
                    <a:lnTo>
                      <a:pt x="1449" y="64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4" name="îşlídè">
                <a:extLst>
                  <a:ext uri="{FF2B5EF4-FFF2-40B4-BE49-F238E27FC236}">
                    <a16:creationId xmlns:a16="http://schemas.microsoft.com/office/drawing/2014/main" id="{0CD7F828-BB1D-41DE-93B9-4BD614AA923F}"/>
                  </a:ext>
                </a:extLst>
              </p:cNvPr>
              <p:cNvSpPr/>
              <p:nvPr/>
            </p:nvSpPr>
            <p:spPr bwMode="auto">
              <a:xfrm>
                <a:off x="1774" y="1938"/>
                <a:ext cx="294" cy="16"/>
              </a:xfrm>
              <a:custGeom>
                <a:avLst/>
                <a:gdLst>
                  <a:gd name="T0" fmla="*/ 1467 w 1467"/>
                  <a:gd name="T1" fmla="*/ 79 h 79"/>
                  <a:gd name="T2" fmla="*/ 0 w 1467"/>
                  <a:gd name="T3" fmla="*/ 79 h 79"/>
                  <a:gd name="T4" fmla="*/ 24 w 1467"/>
                  <a:gd name="T5" fmla="*/ 39 h 79"/>
                  <a:gd name="T6" fmla="*/ 51 w 1467"/>
                  <a:gd name="T7" fmla="*/ 0 h 79"/>
                  <a:gd name="T8" fmla="*/ 1416 w 1467"/>
                  <a:gd name="T9" fmla="*/ 0 h 79"/>
                  <a:gd name="T10" fmla="*/ 1443 w 1467"/>
                  <a:gd name="T11" fmla="*/ 39 h 79"/>
                  <a:gd name="T12" fmla="*/ 1467 w 1467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79">
                    <a:moveTo>
                      <a:pt x="1467" y="79"/>
                    </a:moveTo>
                    <a:lnTo>
                      <a:pt x="0" y="79"/>
                    </a:lnTo>
                    <a:lnTo>
                      <a:pt x="24" y="39"/>
                    </a:lnTo>
                    <a:lnTo>
                      <a:pt x="51" y="0"/>
                    </a:lnTo>
                    <a:lnTo>
                      <a:pt x="1416" y="0"/>
                    </a:lnTo>
                    <a:lnTo>
                      <a:pt x="1443" y="39"/>
                    </a:lnTo>
                    <a:lnTo>
                      <a:pt x="1467" y="79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5" name="îṧľiḋe">
                <a:extLst>
                  <a:ext uri="{FF2B5EF4-FFF2-40B4-BE49-F238E27FC236}">
                    <a16:creationId xmlns:a16="http://schemas.microsoft.com/office/drawing/2014/main" id="{DE2860C1-C381-4302-9455-39989FDE6FC5}"/>
                  </a:ext>
                </a:extLst>
              </p:cNvPr>
              <p:cNvSpPr/>
              <p:nvPr/>
            </p:nvSpPr>
            <p:spPr bwMode="auto">
              <a:xfrm>
                <a:off x="1773" y="1938"/>
                <a:ext cx="296" cy="19"/>
              </a:xfrm>
              <a:custGeom>
                <a:avLst/>
                <a:gdLst>
                  <a:gd name="T0" fmla="*/ 1483 w 1483"/>
                  <a:gd name="T1" fmla="*/ 95 h 95"/>
                  <a:gd name="T2" fmla="*/ 0 w 1483"/>
                  <a:gd name="T3" fmla="*/ 95 h 95"/>
                  <a:gd name="T4" fmla="*/ 27 w 1483"/>
                  <a:gd name="T5" fmla="*/ 46 h 95"/>
                  <a:gd name="T6" fmla="*/ 59 w 1483"/>
                  <a:gd name="T7" fmla="*/ 0 h 95"/>
                  <a:gd name="T8" fmla="*/ 1424 w 1483"/>
                  <a:gd name="T9" fmla="*/ 0 h 95"/>
                  <a:gd name="T10" fmla="*/ 1456 w 1483"/>
                  <a:gd name="T11" fmla="*/ 46 h 95"/>
                  <a:gd name="T12" fmla="*/ 1483 w 1483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95">
                    <a:moveTo>
                      <a:pt x="1483" y="95"/>
                    </a:moveTo>
                    <a:lnTo>
                      <a:pt x="0" y="95"/>
                    </a:lnTo>
                    <a:lnTo>
                      <a:pt x="27" y="46"/>
                    </a:lnTo>
                    <a:lnTo>
                      <a:pt x="59" y="0"/>
                    </a:lnTo>
                    <a:lnTo>
                      <a:pt x="1424" y="0"/>
                    </a:lnTo>
                    <a:lnTo>
                      <a:pt x="1456" y="46"/>
                    </a:lnTo>
                    <a:lnTo>
                      <a:pt x="1483" y="95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6" name="íšlíḑê">
                <a:extLst>
                  <a:ext uri="{FF2B5EF4-FFF2-40B4-BE49-F238E27FC236}">
                    <a16:creationId xmlns:a16="http://schemas.microsoft.com/office/drawing/2014/main" id="{B3E23F98-919F-46E7-BC3A-5D894DB2C930}"/>
                  </a:ext>
                </a:extLst>
              </p:cNvPr>
              <p:cNvSpPr/>
              <p:nvPr/>
            </p:nvSpPr>
            <p:spPr bwMode="auto">
              <a:xfrm>
                <a:off x="1771" y="1938"/>
                <a:ext cx="300" cy="22"/>
              </a:xfrm>
              <a:custGeom>
                <a:avLst/>
                <a:gdLst>
                  <a:gd name="T0" fmla="*/ 1501 w 1501"/>
                  <a:gd name="T1" fmla="*/ 110 h 110"/>
                  <a:gd name="T2" fmla="*/ 0 w 1501"/>
                  <a:gd name="T3" fmla="*/ 110 h 110"/>
                  <a:gd name="T4" fmla="*/ 16 w 1501"/>
                  <a:gd name="T5" fmla="*/ 82 h 110"/>
                  <a:gd name="T6" fmla="*/ 50 w 1501"/>
                  <a:gd name="T7" fmla="*/ 27 h 110"/>
                  <a:gd name="T8" fmla="*/ 68 w 1501"/>
                  <a:gd name="T9" fmla="*/ 0 h 110"/>
                  <a:gd name="T10" fmla="*/ 1433 w 1501"/>
                  <a:gd name="T11" fmla="*/ 0 h 110"/>
                  <a:gd name="T12" fmla="*/ 1451 w 1501"/>
                  <a:gd name="T13" fmla="*/ 27 h 110"/>
                  <a:gd name="T14" fmla="*/ 1485 w 1501"/>
                  <a:gd name="T15" fmla="*/ 82 h 110"/>
                  <a:gd name="T16" fmla="*/ 1501 w 1501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1" h="110">
                    <a:moveTo>
                      <a:pt x="1501" y="110"/>
                    </a:moveTo>
                    <a:lnTo>
                      <a:pt x="0" y="110"/>
                    </a:lnTo>
                    <a:lnTo>
                      <a:pt x="16" y="82"/>
                    </a:lnTo>
                    <a:lnTo>
                      <a:pt x="50" y="27"/>
                    </a:lnTo>
                    <a:lnTo>
                      <a:pt x="68" y="0"/>
                    </a:lnTo>
                    <a:lnTo>
                      <a:pt x="1433" y="0"/>
                    </a:lnTo>
                    <a:lnTo>
                      <a:pt x="1451" y="27"/>
                    </a:lnTo>
                    <a:lnTo>
                      <a:pt x="1485" y="82"/>
                    </a:lnTo>
                    <a:lnTo>
                      <a:pt x="1501" y="110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7" name="iśļîḋe">
                <a:extLst>
                  <a:ext uri="{FF2B5EF4-FFF2-40B4-BE49-F238E27FC236}">
                    <a16:creationId xmlns:a16="http://schemas.microsoft.com/office/drawing/2014/main" id="{A140CB34-0285-4360-876C-960294530C4A}"/>
                  </a:ext>
                </a:extLst>
              </p:cNvPr>
              <p:cNvSpPr/>
              <p:nvPr/>
            </p:nvSpPr>
            <p:spPr bwMode="auto">
              <a:xfrm>
                <a:off x="1769" y="1938"/>
                <a:ext cx="304" cy="25"/>
              </a:xfrm>
              <a:custGeom>
                <a:avLst/>
                <a:gdLst>
                  <a:gd name="T0" fmla="*/ 1517 w 1517"/>
                  <a:gd name="T1" fmla="*/ 126 h 126"/>
                  <a:gd name="T2" fmla="*/ 786 w 1517"/>
                  <a:gd name="T3" fmla="*/ 126 h 126"/>
                  <a:gd name="T4" fmla="*/ 0 w 1517"/>
                  <a:gd name="T5" fmla="*/ 126 h 126"/>
                  <a:gd name="T6" fmla="*/ 17 w 1517"/>
                  <a:gd name="T7" fmla="*/ 94 h 126"/>
                  <a:gd name="T8" fmla="*/ 56 w 1517"/>
                  <a:gd name="T9" fmla="*/ 31 h 126"/>
                  <a:gd name="T10" fmla="*/ 76 w 1517"/>
                  <a:gd name="T11" fmla="*/ 0 h 126"/>
                  <a:gd name="T12" fmla="*/ 495 w 1517"/>
                  <a:gd name="T13" fmla="*/ 0 h 126"/>
                  <a:gd name="T14" fmla="*/ 545 w 1517"/>
                  <a:gd name="T15" fmla="*/ 0 h 126"/>
                  <a:gd name="T16" fmla="*/ 1441 w 1517"/>
                  <a:gd name="T17" fmla="*/ 0 h 126"/>
                  <a:gd name="T18" fmla="*/ 1461 w 1517"/>
                  <a:gd name="T19" fmla="*/ 31 h 126"/>
                  <a:gd name="T20" fmla="*/ 1500 w 1517"/>
                  <a:gd name="T21" fmla="*/ 94 h 126"/>
                  <a:gd name="T22" fmla="*/ 1517 w 1517"/>
                  <a:gd name="T2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517" h="126">
                    <a:moveTo>
                      <a:pt x="1517" y="126"/>
                    </a:moveTo>
                    <a:lnTo>
                      <a:pt x="786" y="126"/>
                    </a:lnTo>
                    <a:lnTo>
                      <a:pt x="0" y="126"/>
                    </a:lnTo>
                    <a:lnTo>
                      <a:pt x="17" y="94"/>
                    </a:lnTo>
                    <a:lnTo>
                      <a:pt x="56" y="31"/>
                    </a:lnTo>
                    <a:lnTo>
                      <a:pt x="76" y="0"/>
                    </a:lnTo>
                    <a:lnTo>
                      <a:pt x="495" y="0"/>
                    </a:lnTo>
                    <a:lnTo>
                      <a:pt x="545" y="0"/>
                    </a:lnTo>
                    <a:lnTo>
                      <a:pt x="1441" y="0"/>
                    </a:lnTo>
                    <a:lnTo>
                      <a:pt x="1461" y="31"/>
                    </a:lnTo>
                    <a:lnTo>
                      <a:pt x="1500" y="94"/>
                    </a:lnTo>
                    <a:lnTo>
                      <a:pt x="1517" y="126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8" name="íşḷiḑé">
                <a:extLst>
                  <a:ext uri="{FF2B5EF4-FFF2-40B4-BE49-F238E27FC236}">
                    <a16:creationId xmlns:a16="http://schemas.microsoft.com/office/drawing/2014/main" id="{BFDDA174-3E2F-4B55-AF66-EF535D53745B}"/>
                  </a:ext>
                </a:extLst>
              </p:cNvPr>
              <p:cNvSpPr/>
              <p:nvPr/>
            </p:nvSpPr>
            <p:spPr bwMode="auto">
              <a:xfrm>
                <a:off x="1769" y="1941"/>
                <a:ext cx="304" cy="22"/>
              </a:xfrm>
              <a:custGeom>
                <a:avLst/>
                <a:gdLst>
                  <a:gd name="T0" fmla="*/ 65 w 1517"/>
                  <a:gd name="T1" fmla="*/ 0 h 109"/>
                  <a:gd name="T2" fmla="*/ 1452 w 1517"/>
                  <a:gd name="T3" fmla="*/ 0 h 109"/>
                  <a:gd name="T4" fmla="*/ 1470 w 1517"/>
                  <a:gd name="T5" fmla="*/ 25 h 109"/>
                  <a:gd name="T6" fmla="*/ 1503 w 1517"/>
                  <a:gd name="T7" fmla="*/ 81 h 109"/>
                  <a:gd name="T8" fmla="*/ 1517 w 1517"/>
                  <a:gd name="T9" fmla="*/ 109 h 109"/>
                  <a:gd name="T10" fmla="*/ 0 w 1517"/>
                  <a:gd name="T11" fmla="*/ 109 h 109"/>
                  <a:gd name="T12" fmla="*/ 14 w 1517"/>
                  <a:gd name="T13" fmla="*/ 81 h 109"/>
                  <a:gd name="T14" fmla="*/ 47 w 1517"/>
                  <a:gd name="T15" fmla="*/ 25 h 109"/>
                  <a:gd name="T16" fmla="*/ 65 w 1517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7" h="109">
                    <a:moveTo>
                      <a:pt x="65" y="0"/>
                    </a:moveTo>
                    <a:lnTo>
                      <a:pt x="1452" y="0"/>
                    </a:lnTo>
                    <a:lnTo>
                      <a:pt x="1470" y="25"/>
                    </a:lnTo>
                    <a:lnTo>
                      <a:pt x="1503" y="81"/>
                    </a:lnTo>
                    <a:lnTo>
                      <a:pt x="1517" y="109"/>
                    </a:lnTo>
                    <a:lnTo>
                      <a:pt x="0" y="109"/>
                    </a:lnTo>
                    <a:lnTo>
                      <a:pt x="14" y="81"/>
                    </a:lnTo>
                    <a:lnTo>
                      <a:pt x="47" y="25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09" name="ïṥľídè">
                <a:extLst>
                  <a:ext uri="{FF2B5EF4-FFF2-40B4-BE49-F238E27FC236}">
                    <a16:creationId xmlns:a16="http://schemas.microsoft.com/office/drawing/2014/main" id="{5953E100-FFC3-49D8-8ACF-68813926AF1F}"/>
                  </a:ext>
                </a:extLst>
              </p:cNvPr>
              <p:cNvSpPr/>
              <p:nvPr/>
            </p:nvSpPr>
            <p:spPr bwMode="auto">
              <a:xfrm>
                <a:off x="1769" y="1944"/>
                <a:ext cx="304" cy="19"/>
              </a:xfrm>
              <a:custGeom>
                <a:avLst/>
                <a:gdLst>
                  <a:gd name="T0" fmla="*/ 55 w 1517"/>
                  <a:gd name="T1" fmla="*/ 0 h 94"/>
                  <a:gd name="T2" fmla="*/ 1462 w 1517"/>
                  <a:gd name="T3" fmla="*/ 0 h 94"/>
                  <a:gd name="T4" fmla="*/ 1492 w 1517"/>
                  <a:gd name="T5" fmla="*/ 46 h 94"/>
                  <a:gd name="T6" fmla="*/ 1517 w 1517"/>
                  <a:gd name="T7" fmla="*/ 94 h 94"/>
                  <a:gd name="T8" fmla="*/ 0 w 1517"/>
                  <a:gd name="T9" fmla="*/ 94 h 94"/>
                  <a:gd name="T10" fmla="*/ 25 w 1517"/>
                  <a:gd name="T11" fmla="*/ 46 h 94"/>
                  <a:gd name="T12" fmla="*/ 55 w 151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94">
                    <a:moveTo>
                      <a:pt x="55" y="0"/>
                    </a:moveTo>
                    <a:lnTo>
                      <a:pt x="1462" y="0"/>
                    </a:lnTo>
                    <a:lnTo>
                      <a:pt x="1492" y="46"/>
                    </a:lnTo>
                    <a:lnTo>
                      <a:pt x="1517" y="94"/>
                    </a:lnTo>
                    <a:lnTo>
                      <a:pt x="0" y="94"/>
                    </a:lnTo>
                    <a:lnTo>
                      <a:pt x="25" y="46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0" name="î$ľîdê">
                <a:extLst>
                  <a:ext uri="{FF2B5EF4-FFF2-40B4-BE49-F238E27FC236}">
                    <a16:creationId xmlns:a16="http://schemas.microsoft.com/office/drawing/2014/main" id="{389DD386-2A0D-46D3-8EBA-EE4341C02048}"/>
                  </a:ext>
                </a:extLst>
              </p:cNvPr>
              <p:cNvSpPr/>
              <p:nvPr/>
            </p:nvSpPr>
            <p:spPr bwMode="auto">
              <a:xfrm>
                <a:off x="1769" y="1947"/>
                <a:ext cx="304" cy="16"/>
              </a:xfrm>
              <a:custGeom>
                <a:avLst/>
                <a:gdLst>
                  <a:gd name="T0" fmla="*/ 44 w 1517"/>
                  <a:gd name="T1" fmla="*/ 0 h 79"/>
                  <a:gd name="T2" fmla="*/ 1473 w 1517"/>
                  <a:gd name="T3" fmla="*/ 0 h 79"/>
                  <a:gd name="T4" fmla="*/ 1496 w 1517"/>
                  <a:gd name="T5" fmla="*/ 39 h 79"/>
                  <a:gd name="T6" fmla="*/ 1517 w 1517"/>
                  <a:gd name="T7" fmla="*/ 79 h 79"/>
                  <a:gd name="T8" fmla="*/ 0 w 1517"/>
                  <a:gd name="T9" fmla="*/ 79 h 79"/>
                  <a:gd name="T10" fmla="*/ 21 w 1517"/>
                  <a:gd name="T11" fmla="*/ 39 h 79"/>
                  <a:gd name="T12" fmla="*/ 44 w 1517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79">
                    <a:moveTo>
                      <a:pt x="44" y="0"/>
                    </a:moveTo>
                    <a:lnTo>
                      <a:pt x="1473" y="0"/>
                    </a:lnTo>
                    <a:lnTo>
                      <a:pt x="1496" y="39"/>
                    </a:lnTo>
                    <a:lnTo>
                      <a:pt x="1517" y="79"/>
                    </a:lnTo>
                    <a:lnTo>
                      <a:pt x="0" y="79"/>
                    </a:lnTo>
                    <a:lnTo>
                      <a:pt x="21" y="39"/>
                    </a:lnTo>
                    <a:lnTo>
                      <a:pt x="44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1" name="ïṧļïďe">
                <a:extLst>
                  <a:ext uri="{FF2B5EF4-FFF2-40B4-BE49-F238E27FC236}">
                    <a16:creationId xmlns:a16="http://schemas.microsoft.com/office/drawing/2014/main" id="{70E36E23-51B3-47A2-8F8E-A6E218B1CFA7}"/>
                  </a:ext>
                </a:extLst>
              </p:cNvPr>
              <p:cNvSpPr/>
              <p:nvPr/>
            </p:nvSpPr>
            <p:spPr bwMode="auto">
              <a:xfrm>
                <a:off x="1769" y="1951"/>
                <a:ext cx="304" cy="12"/>
              </a:xfrm>
              <a:custGeom>
                <a:avLst/>
                <a:gdLst>
                  <a:gd name="T0" fmla="*/ 35 w 1517"/>
                  <a:gd name="T1" fmla="*/ 0 h 63"/>
                  <a:gd name="T2" fmla="*/ 1482 w 1517"/>
                  <a:gd name="T3" fmla="*/ 0 h 63"/>
                  <a:gd name="T4" fmla="*/ 1500 w 1517"/>
                  <a:gd name="T5" fmla="*/ 31 h 63"/>
                  <a:gd name="T6" fmla="*/ 1517 w 1517"/>
                  <a:gd name="T7" fmla="*/ 63 h 63"/>
                  <a:gd name="T8" fmla="*/ 0 w 1517"/>
                  <a:gd name="T9" fmla="*/ 63 h 63"/>
                  <a:gd name="T10" fmla="*/ 17 w 1517"/>
                  <a:gd name="T11" fmla="*/ 31 h 63"/>
                  <a:gd name="T12" fmla="*/ 35 w 151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63">
                    <a:moveTo>
                      <a:pt x="35" y="0"/>
                    </a:moveTo>
                    <a:lnTo>
                      <a:pt x="1482" y="0"/>
                    </a:lnTo>
                    <a:lnTo>
                      <a:pt x="1500" y="31"/>
                    </a:lnTo>
                    <a:lnTo>
                      <a:pt x="1517" y="63"/>
                    </a:lnTo>
                    <a:lnTo>
                      <a:pt x="0" y="63"/>
                    </a:lnTo>
                    <a:lnTo>
                      <a:pt x="17" y="31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2" name="ïṥḷíḋé">
                <a:extLst>
                  <a:ext uri="{FF2B5EF4-FFF2-40B4-BE49-F238E27FC236}">
                    <a16:creationId xmlns:a16="http://schemas.microsoft.com/office/drawing/2014/main" id="{54B9D654-7997-4959-A74B-4FA977A04D5B}"/>
                  </a:ext>
                </a:extLst>
              </p:cNvPr>
              <p:cNvSpPr/>
              <p:nvPr/>
            </p:nvSpPr>
            <p:spPr bwMode="auto">
              <a:xfrm>
                <a:off x="1769" y="1954"/>
                <a:ext cx="304" cy="9"/>
              </a:xfrm>
              <a:custGeom>
                <a:avLst/>
                <a:gdLst>
                  <a:gd name="T0" fmla="*/ 25 w 1517"/>
                  <a:gd name="T1" fmla="*/ 0 h 47"/>
                  <a:gd name="T2" fmla="*/ 1492 w 1517"/>
                  <a:gd name="T3" fmla="*/ 0 h 47"/>
                  <a:gd name="T4" fmla="*/ 1505 w 1517"/>
                  <a:gd name="T5" fmla="*/ 23 h 47"/>
                  <a:gd name="T6" fmla="*/ 1517 w 1517"/>
                  <a:gd name="T7" fmla="*/ 47 h 47"/>
                  <a:gd name="T8" fmla="*/ 0 w 1517"/>
                  <a:gd name="T9" fmla="*/ 47 h 47"/>
                  <a:gd name="T10" fmla="*/ 12 w 1517"/>
                  <a:gd name="T11" fmla="*/ 23 h 47"/>
                  <a:gd name="T12" fmla="*/ 25 w 151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47">
                    <a:moveTo>
                      <a:pt x="25" y="0"/>
                    </a:moveTo>
                    <a:lnTo>
                      <a:pt x="1492" y="0"/>
                    </a:lnTo>
                    <a:lnTo>
                      <a:pt x="1505" y="23"/>
                    </a:lnTo>
                    <a:lnTo>
                      <a:pt x="1517" y="47"/>
                    </a:lnTo>
                    <a:lnTo>
                      <a:pt x="0" y="47"/>
                    </a:lnTo>
                    <a:lnTo>
                      <a:pt x="12" y="23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3" name="ïşḷide">
                <a:extLst>
                  <a:ext uri="{FF2B5EF4-FFF2-40B4-BE49-F238E27FC236}">
                    <a16:creationId xmlns:a16="http://schemas.microsoft.com/office/drawing/2014/main" id="{3B0FBAF1-EA70-4FF6-967B-AA3B2A367ACC}"/>
                  </a:ext>
                </a:extLst>
              </p:cNvPr>
              <p:cNvSpPr/>
              <p:nvPr/>
            </p:nvSpPr>
            <p:spPr bwMode="auto">
              <a:xfrm>
                <a:off x="1769" y="1957"/>
                <a:ext cx="304" cy="6"/>
              </a:xfrm>
              <a:custGeom>
                <a:avLst/>
                <a:gdLst>
                  <a:gd name="T0" fmla="*/ 17 w 1517"/>
                  <a:gd name="T1" fmla="*/ 0 h 31"/>
                  <a:gd name="T2" fmla="*/ 1500 w 1517"/>
                  <a:gd name="T3" fmla="*/ 0 h 31"/>
                  <a:gd name="T4" fmla="*/ 1509 w 1517"/>
                  <a:gd name="T5" fmla="*/ 15 h 31"/>
                  <a:gd name="T6" fmla="*/ 1517 w 1517"/>
                  <a:gd name="T7" fmla="*/ 31 h 31"/>
                  <a:gd name="T8" fmla="*/ 0 w 1517"/>
                  <a:gd name="T9" fmla="*/ 31 h 31"/>
                  <a:gd name="T10" fmla="*/ 8 w 1517"/>
                  <a:gd name="T11" fmla="*/ 15 h 31"/>
                  <a:gd name="T12" fmla="*/ 17 w 1517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31">
                    <a:moveTo>
                      <a:pt x="17" y="0"/>
                    </a:moveTo>
                    <a:lnTo>
                      <a:pt x="1500" y="0"/>
                    </a:lnTo>
                    <a:lnTo>
                      <a:pt x="1509" y="15"/>
                    </a:lnTo>
                    <a:lnTo>
                      <a:pt x="1517" y="31"/>
                    </a:lnTo>
                    <a:lnTo>
                      <a:pt x="0" y="31"/>
                    </a:lnTo>
                    <a:lnTo>
                      <a:pt x="8" y="15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4" name="îṥlïḍé">
                <a:extLst>
                  <a:ext uri="{FF2B5EF4-FFF2-40B4-BE49-F238E27FC236}">
                    <a16:creationId xmlns:a16="http://schemas.microsoft.com/office/drawing/2014/main" id="{A479412C-D99B-4766-B3A2-833B2AB05292}"/>
                  </a:ext>
                </a:extLst>
              </p:cNvPr>
              <p:cNvSpPr/>
              <p:nvPr/>
            </p:nvSpPr>
            <p:spPr bwMode="auto">
              <a:xfrm>
                <a:off x="1769" y="1960"/>
                <a:ext cx="304" cy="3"/>
              </a:xfrm>
              <a:custGeom>
                <a:avLst/>
                <a:gdLst>
                  <a:gd name="T0" fmla="*/ 8 w 1517"/>
                  <a:gd name="T1" fmla="*/ 0 h 16"/>
                  <a:gd name="T2" fmla="*/ 1509 w 1517"/>
                  <a:gd name="T3" fmla="*/ 0 h 16"/>
                  <a:gd name="T4" fmla="*/ 1513 w 1517"/>
                  <a:gd name="T5" fmla="*/ 8 h 16"/>
                  <a:gd name="T6" fmla="*/ 1517 w 1517"/>
                  <a:gd name="T7" fmla="*/ 16 h 16"/>
                  <a:gd name="T8" fmla="*/ 0 w 1517"/>
                  <a:gd name="T9" fmla="*/ 16 h 16"/>
                  <a:gd name="T10" fmla="*/ 4 w 1517"/>
                  <a:gd name="T11" fmla="*/ 8 h 16"/>
                  <a:gd name="T12" fmla="*/ 8 w 151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16">
                    <a:moveTo>
                      <a:pt x="8" y="0"/>
                    </a:moveTo>
                    <a:lnTo>
                      <a:pt x="1509" y="0"/>
                    </a:lnTo>
                    <a:lnTo>
                      <a:pt x="1513" y="8"/>
                    </a:lnTo>
                    <a:lnTo>
                      <a:pt x="1517" y="16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5" name="îsḻïḑè">
                <a:extLst>
                  <a:ext uri="{FF2B5EF4-FFF2-40B4-BE49-F238E27FC236}">
                    <a16:creationId xmlns:a16="http://schemas.microsoft.com/office/drawing/2014/main" id="{755CF320-66DF-4E7C-8570-2B9B1D85F0C7}"/>
                  </a:ext>
                </a:extLst>
              </p:cNvPr>
              <p:cNvSpPr/>
              <p:nvPr/>
            </p:nvSpPr>
            <p:spPr bwMode="auto">
              <a:xfrm>
                <a:off x="1769" y="1963"/>
                <a:ext cx="304" cy="1"/>
              </a:xfrm>
              <a:prstGeom prst="rect">
                <a:avLst/>
              </a:pr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6" name="íṥ1îḑè">
                <a:extLst>
                  <a:ext uri="{FF2B5EF4-FFF2-40B4-BE49-F238E27FC236}">
                    <a16:creationId xmlns:a16="http://schemas.microsoft.com/office/drawing/2014/main" id="{F56796C8-E274-4E9C-9E51-3CCB5F0F7636}"/>
                  </a:ext>
                </a:extLst>
              </p:cNvPr>
              <p:cNvSpPr/>
              <p:nvPr/>
            </p:nvSpPr>
            <p:spPr bwMode="auto">
              <a:xfrm>
                <a:off x="1782" y="1941"/>
                <a:ext cx="278" cy="1"/>
              </a:xfrm>
              <a:prstGeom prst="rect">
                <a:avLst/>
              </a:pr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7" name="îṩḻîḋê">
                <a:extLst>
                  <a:ext uri="{FF2B5EF4-FFF2-40B4-BE49-F238E27FC236}">
                    <a16:creationId xmlns:a16="http://schemas.microsoft.com/office/drawing/2014/main" id="{3F1C3137-2396-49A1-8A8A-51C4E22F4C10}"/>
                  </a:ext>
                </a:extLst>
              </p:cNvPr>
              <p:cNvSpPr/>
              <p:nvPr/>
            </p:nvSpPr>
            <p:spPr bwMode="auto">
              <a:xfrm>
                <a:off x="1780" y="1941"/>
                <a:ext cx="282" cy="3"/>
              </a:xfrm>
              <a:custGeom>
                <a:avLst/>
                <a:gdLst>
                  <a:gd name="T0" fmla="*/ 1407 w 1407"/>
                  <a:gd name="T1" fmla="*/ 15 h 15"/>
                  <a:gd name="T2" fmla="*/ 0 w 1407"/>
                  <a:gd name="T3" fmla="*/ 15 h 15"/>
                  <a:gd name="T4" fmla="*/ 5 w 1407"/>
                  <a:gd name="T5" fmla="*/ 7 h 15"/>
                  <a:gd name="T6" fmla="*/ 10 w 1407"/>
                  <a:gd name="T7" fmla="*/ 0 h 15"/>
                  <a:gd name="T8" fmla="*/ 1397 w 1407"/>
                  <a:gd name="T9" fmla="*/ 0 h 15"/>
                  <a:gd name="T10" fmla="*/ 1402 w 1407"/>
                  <a:gd name="T11" fmla="*/ 7 h 15"/>
                  <a:gd name="T12" fmla="*/ 1407 w 140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07" h="15">
                    <a:moveTo>
                      <a:pt x="1407" y="15"/>
                    </a:moveTo>
                    <a:lnTo>
                      <a:pt x="0" y="15"/>
                    </a:lnTo>
                    <a:lnTo>
                      <a:pt x="5" y="7"/>
                    </a:lnTo>
                    <a:lnTo>
                      <a:pt x="10" y="0"/>
                    </a:lnTo>
                    <a:lnTo>
                      <a:pt x="1397" y="0"/>
                    </a:lnTo>
                    <a:lnTo>
                      <a:pt x="1402" y="7"/>
                    </a:lnTo>
                    <a:lnTo>
                      <a:pt x="1407" y="15"/>
                    </a:lnTo>
                    <a:close/>
                  </a:path>
                </a:pathLst>
              </a:cu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8" name="ïṩlïḍe">
                <a:extLst>
                  <a:ext uri="{FF2B5EF4-FFF2-40B4-BE49-F238E27FC236}">
                    <a16:creationId xmlns:a16="http://schemas.microsoft.com/office/drawing/2014/main" id="{35625EF9-9403-4245-8CC4-9C86D8EB59D0}"/>
                  </a:ext>
                </a:extLst>
              </p:cNvPr>
              <p:cNvSpPr/>
              <p:nvPr/>
            </p:nvSpPr>
            <p:spPr bwMode="auto">
              <a:xfrm>
                <a:off x="1778" y="1941"/>
                <a:ext cx="286" cy="6"/>
              </a:xfrm>
              <a:custGeom>
                <a:avLst/>
                <a:gdLst>
                  <a:gd name="T0" fmla="*/ 1429 w 1429"/>
                  <a:gd name="T1" fmla="*/ 30 h 30"/>
                  <a:gd name="T2" fmla="*/ 0 w 1429"/>
                  <a:gd name="T3" fmla="*/ 30 h 30"/>
                  <a:gd name="T4" fmla="*/ 11 w 1429"/>
                  <a:gd name="T5" fmla="*/ 15 h 30"/>
                  <a:gd name="T6" fmla="*/ 21 w 1429"/>
                  <a:gd name="T7" fmla="*/ 0 h 30"/>
                  <a:gd name="T8" fmla="*/ 1408 w 1429"/>
                  <a:gd name="T9" fmla="*/ 0 h 30"/>
                  <a:gd name="T10" fmla="*/ 1418 w 1429"/>
                  <a:gd name="T11" fmla="*/ 15 h 30"/>
                  <a:gd name="T12" fmla="*/ 1429 w 1429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30">
                    <a:moveTo>
                      <a:pt x="1429" y="30"/>
                    </a:moveTo>
                    <a:lnTo>
                      <a:pt x="0" y="30"/>
                    </a:lnTo>
                    <a:lnTo>
                      <a:pt x="11" y="15"/>
                    </a:lnTo>
                    <a:lnTo>
                      <a:pt x="21" y="0"/>
                    </a:lnTo>
                    <a:lnTo>
                      <a:pt x="1408" y="0"/>
                    </a:lnTo>
                    <a:lnTo>
                      <a:pt x="1418" y="15"/>
                    </a:lnTo>
                    <a:lnTo>
                      <a:pt x="1429" y="30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19" name="îṣlíďé">
                <a:extLst>
                  <a:ext uri="{FF2B5EF4-FFF2-40B4-BE49-F238E27FC236}">
                    <a16:creationId xmlns:a16="http://schemas.microsoft.com/office/drawing/2014/main" id="{72A59727-477D-486B-8510-32BBAAFFBFEB}"/>
                  </a:ext>
                </a:extLst>
              </p:cNvPr>
              <p:cNvSpPr/>
              <p:nvPr/>
            </p:nvSpPr>
            <p:spPr bwMode="auto">
              <a:xfrm>
                <a:off x="1776" y="1941"/>
                <a:ext cx="290" cy="10"/>
              </a:xfrm>
              <a:custGeom>
                <a:avLst/>
                <a:gdLst>
                  <a:gd name="T0" fmla="*/ 1449 w 1449"/>
                  <a:gd name="T1" fmla="*/ 47 h 47"/>
                  <a:gd name="T2" fmla="*/ 0 w 1449"/>
                  <a:gd name="T3" fmla="*/ 47 h 47"/>
                  <a:gd name="T4" fmla="*/ 15 w 1449"/>
                  <a:gd name="T5" fmla="*/ 22 h 47"/>
                  <a:gd name="T6" fmla="*/ 31 w 1449"/>
                  <a:gd name="T7" fmla="*/ 0 h 47"/>
                  <a:gd name="T8" fmla="*/ 1418 w 1449"/>
                  <a:gd name="T9" fmla="*/ 0 h 47"/>
                  <a:gd name="T10" fmla="*/ 1434 w 1449"/>
                  <a:gd name="T11" fmla="*/ 22 h 47"/>
                  <a:gd name="T12" fmla="*/ 1449 w 144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47">
                    <a:moveTo>
                      <a:pt x="1449" y="47"/>
                    </a:moveTo>
                    <a:lnTo>
                      <a:pt x="0" y="47"/>
                    </a:lnTo>
                    <a:lnTo>
                      <a:pt x="15" y="22"/>
                    </a:lnTo>
                    <a:lnTo>
                      <a:pt x="31" y="0"/>
                    </a:lnTo>
                    <a:lnTo>
                      <a:pt x="1418" y="0"/>
                    </a:lnTo>
                    <a:lnTo>
                      <a:pt x="1434" y="22"/>
                    </a:lnTo>
                    <a:lnTo>
                      <a:pt x="1449" y="47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0" name="ïslïḋê">
                <a:extLst>
                  <a:ext uri="{FF2B5EF4-FFF2-40B4-BE49-F238E27FC236}">
                    <a16:creationId xmlns:a16="http://schemas.microsoft.com/office/drawing/2014/main" id="{760E1048-860C-49F6-B1B8-4921DF2B3BD6}"/>
                  </a:ext>
                </a:extLst>
              </p:cNvPr>
              <p:cNvSpPr/>
              <p:nvPr/>
            </p:nvSpPr>
            <p:spPr bwMode="auto">
              <a:xfrm>
                <a:off x="1774" y="1941"/>
                <a:ext cx="294" cy="13"/>
              </a:xfrm>
              <a:custGeom>
                <a:avLst/>
                <a:gdLst>
                  <a:gd name="T0" fmla="*/ 1467 w 1467"/>
                  <a:gd name="T1" fmla="*/ 62 h 62"/>
                  <a:gd name="T2" fmla="*/ 0 w 1467"/>
                  <a:gd name="T3" fmla="*/ 62 h 62"/>
                  <a:gd name="T4" fmla="*/ 19 w 1467"/>
                  <a:gd name="T5" fmla="*/ 30 h 62"/>
                  <a:gd name="T6" fmla="*/ 40 w 1467"/>
                  <a:gd name="T7" fmla="*/ 0 h 62"/>
                  <a:gd name="T8" fmla="*/ 1427 w 1467"/>
                  <a:gd name="T9" fmla="*/ 0 h 62"/>
                  <a:gd name="T10" fmla="*/ 1448 w 1467"/>
                  <a:gd name="T11" fmla="*/ 30 h 62"/>
                  <a:gd name="T12" fmla="*/ 1467 w 146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62">
                    <a:moveTo>
                      <a:pt x="1467" y="62"/>
                    </a:moveTo>
                    <a:lnTo>
                      <a:pt x="0" y="62"/>
                    </a:lnTo>
                    <a:lnTo>
                      <a:pt x="19" y="30"/>
                    </a:lnTo>
                    <a:lnTo>
                      <a:pt x="40" y="0"/>
                    </a:lnTo>
                    <a:lnTo>
                      <a:pt x="1427" y="0"/>
                    </a:lnTo>
                    <a:lnTo>
                      <a:pt x="1448" y="30"/>
                    </a:lnTo>
                    <a:lnTo>
                      <a:pt x="1467" y="62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1" name="íSḻídé">
                <a:extLst>
                  <a:ext uri="{FF2B5EF4-FFF2-40B4-BE49-F238E27FC236}">
                    <a16:creationId xmlns:a16="http://schemas.microsoft.com/office/drawing/2014/main" id="{76D2ABE6-4032-46F0-A197-B774CCFDDFAE}"/>
                  </a:ext>
                </a:extLst>
              </p:cNvPr>
              <p:cNvSpPr/>
              <p:nvPr/>
            </p:nvSpPr>
            <p:spPr bwMode="auto">
              <a:xfrm>
                <a:off x="1773" y="1941"/>
                <a:ext cx="296" cy="16"/>
              </a:xfrm>
              <a:custGeom>
                <a:avLst/>
                <a:gdLst>
                  <a:gd name="T0" fmla="*/ 1483 w 1483"/>
                  <a:gd name="T1" fmla="*/ 78 h 78"/>
                  <a:gd name="T2" fmla="*/ 0 w 1483"/>
                  <a:gd name="T3" fmla="*/ 78 h 78"/>
                  <a:gd name="T4" fmla="*/ 22 w 1483"/>
                  <a:gd name="T5" fmla="*/ 38 h 78"/>
                  <a:gd name="T6" fmla="*/ 48 w 1483"/>
                  <a:gd name="T7" fmla="*/ 0 h 78"/>
                  <a:gd name="T8" fmla="*/ 1435 w 1483"/>
                  <a:gd name="T9" fmla="*/ 0 h 78"/>
                  <a:gd name="T10" fmla="*/ 1461 w 1483"/>
                  <a:gd name="T11" fmla="*/ 38 h 78"/>
                  <a:gd name="T12" fmla="*/ 1483 w 148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78">
                    <a:moveTo>
                      <a:pt x="1483" y="78"/>
                    </a:moveTo>
                    <a:lnTo>
                      <a:pt x="0" y="78"/>
                    </a:lnTo>
                    <a:lnTo>
                      <a:pt x="22" y="38"/>
                    </a:lnTo>
                    <a:lnTo>
                      <a:pt x="48" y="0"/>
                    </a:lnTo>
                    <a:lnTo>
                      <a:pt x="1435" y="0"/>
                    </a:lnTo>
                    <a:lnTo>
                      <a:pt x="1461" y="38"/>
                    </a:lnTo>
                    <a:lnTo>
                      <a:pt x="1483" y="78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2" name="íślíḋé">
                <a:extLst>
                  <a:ext uri="{FF2B5EF4-FFF2-40B4-BE49-F238E27FC236}">
                    <a16:creationId xmlns:a16="http://schemas.microsoft.com/office/drawing/2014/main" id="{373F73A6-9117-4101-809D-68144729C2C3}"/>
                  </a:ext>
                </a:extLst>
              </p:cNvPr>
              <p:cNvSpPr/>
              <p:nvPr/>
            </p:nvSpPr>
            <p:spPr bwMode="auto">
              <a:xfrm>
                <a:off x="1771" y="1941"/>
                <a:ext cx="300" cy="19"/>
              </a:xfrm>
              <a:custGeom>
                <a:avLst/>
                <a:gdLst>
                  <a:gd name="T0" fmla="*/ 1501 w 1501"/>
                  <a:gd name="T1" fmla="*/ 93 h 93"/>
                  <a:gd name="T2" fmla="*/ 0 w 1501"/>
                  <a:gd name="T3" fmla="*/ 93 h 93"/>
                  <a:gd name="T4" fmla="*/ 27 w 1501"/>
                  <a:gd name="T5" fmla="*/ 45 h 93"/>
                  <a:gd name="T6" fmla="*/ 57 w 1501"/>
                  <a:gd name="T7" fmla="*/ 0 h 93"/>
                  <a:gd name="T8" fmla="*/ 1444 w 1501"/>
                  <a:gd name="T9" fmla="*/ 0 h 93"/>
                  <a:gd name="T10" fmla="*/ 1474 w 1501"/>
                  <a:gd name="T11" fmla="*/ 45 h 93"/>
                  <a:gd name="T12" fmla="*/ 1501 w 1501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93">
                    <a:moveTo>
                      <a:pt x="1501" y="93"/>
                    </a:moveTo>
                    <a:lnTo>
                      <a:pt x="0" y="93"/>
                    </a:lnTo>
                    <a:lnTo>
                      <a:pt x="27" y="45"/>
                    </a:lnTo>
                    <a:lnTo>
                      <a:pt x="57" y="0"/>
                    </a:lnTo>
                    <a:lnTo>
                      <a:pt x="1444" y="0"/>
                    </a:lnTo>
                    <a:lnTo>
                      <a:pt x="1474" y="45"/>
                    </a:lnTo>
                    <a:lnTo>
                      <a:pt x="1501" y="93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3" name="islíḓe">
                <a:extLst>
                  <a:ext uri="{FF2B5EF4-FFF2-40B4-BE49-F238E27FC236}">
                    <a16:creationId xmlns:a16="http://schemas.microsoft.com/office/drawing/2014/main" id="{ADE92ECD-EB56-418A-8488-7E40A5D0B050}"/>
                  </a:ext>
                </a:extLst>
              </p:cNvPr>
              <p:cNvSpPr/>
              <p:nvPr/>
            </p:nvSpPr>
            <p:spPr bwMode="auto">
              <a:xfrm>
                <a:off x="1769" y="1941"/>
                <a:ext cx="304" cy="22"/>
              </a:xfrm>
              <a:custGeom>
                <a:avLst/>
                <a:gdLst>
                  <a:gd name="T0" fmla="*/ 1517 w 1517"/>
                  <a:gd name="T1" fmla="*/ 109 h 109"/>
                  <a:gd name="T2" fmla="*/ 0 w 1517"/>
                  <a:gd name="T3" fmla="*/ 109 h 109"/>
                  <a:gd name="T4" fmla="*/ 14 w 1517"/>
                  <a:gd name="T5" fmla="*/ 81 h 109"/>
                  <a:gd name="T6" fmla="*/ 47 w 1517"/>
                  <a:gd name="T7" fmla="*/ 25 h 109"/>
                  <a:gd name="T8" fmla="*/ 65 w 1517"/>
                  <a:gd name="T9" fmla="*/ 0 h 109"/>
                  <a:gd name="T10" fmla="*/ 1452 w 1517"/>
                  <a:gd name="T11" fmla="*/ 0 h 109"/>
                  <a:gd name="T12" fmla="*/ 1470 w 1517"/>
                  <a:gd name="T13" fmla="*/ 25 h 109"/>
                  <a:gd name="T14" fmla="*/ 1503 w 1517"/>
                  <a:gd name="T15" fmla="*/ 81 h 109"/>
                  <a:gd name="T16" fmla="*/ 1517 w 1517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7" h="109">
                    <a:moveTo>
                      <a:pt x="1517" y="109"/>
                    </a:moveTo>
                    <a:lnTo>
                      <a:pt x="0" y="109"/>
                    </a:lnTo>
                    <a:lnTo>
                      <a:pt x="14" y="81"/>
                    </a:lnTo>
                    <a:lnTo>
                      <a:pt x="47" y="25"/>
                    </a:lnTo>
                    <a:lnTo>
                      <a:pt x="65" y="0"/>
                    </a:lnTo>
                    <a:lnTo>
                      <a:pt x="1452" y="0"/>
                    </a:lnTo>
                    <a:lnTo>
                      <a:pt x="1470" y="25"/>
                    </a:lnTo>
                    <a:lnTo>
                      <a:pt x="1503" y="81"/>
                    </a:lnTo>
                    <a:lnTo>
                      <a:pt x="1517" y="109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4" name="íṧḷïde">
                <a:extLst>
                  <a:ext uri="{FF2B5EF4-FFF2-40B4-BE49-F238E27FC236}">
                    <a16:creationId xmlns:a16="http://schemas.microsoft.com/office/drawing/2014/main" id="{8D3A5661-CF95-485E-9DDD-42AF4636DE6B}"/>
                  </a:ext>
                </a:extLst>
              </p:cNvPr>
              <p:cNvSpPr/>
              <p:nvPr/>
            </p:nvSpPr>
            <p:spPr bwMode="auto">
              <a:xfrm>
                <a:off x="1768" y="1941"/>
                <a:ext cx="306" cy="25"/>
              </a:xfrm>
              <a:custGeom>
                <a:avLst/>
                <a:gdLst>
                  <a:gd name="T0" fmla="*/ 1533 w 1533"/>
                  <a:gd name="T1" fmla="*/ 125 h 125"/>
                  <a:gd name="T2" fmla="*/ 0 w 1533"/>
                  <a:gd name="T3" fmla="*/ 125 h 125"/>
                  <a:gd name="T4" fmla="*/ 16 w 1533"/>
                  <a:gd name="T5" fmla="*/ 92 h 125"/>
                  <a:gd name="T6" fmla="*/ 53 w 1533"/>
                  <a:gd name="T7" fmla="*/ 29 h 125"/>
                  <a:gd name="T8" fmla="*/ 73 w 1533"/>
                  <a:gd name="T9" fmla="*/ 0 h 125"/>
                  <a:gd name="T10" fmla="*/ 1460 w 1533"/>
                  <a:gd name="T11" fmla="*/ 0 h 125"/>
                  <a:gd name="T12" fmla="*/ 1480 w 1533"/>
                  <a:gd name="T13" fmla="*/ 29 h 125"/>
                  <a:gd name="T14" fmla="*/ 1517 w 1533"/>
                  <a:gd name="T15" fmla="*/ 92 h 125"/>
                  <a:gd name="T16" fmla="*/ 1533 w 153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33" h="125">
                    <a:moveTo>
                      <a:pt x="1533" y="125"/>
                    </a:moveTo>
                    <a:lnTo>
                      <a:pt x="0" y="125"/>
                    </a:lnTo>
                    <a:lnTo>
                      <a:pt x="16" y="92"/>
                    </a:lnTo>
                    <a:lnTo>
                      <a:pt x="53" y="29"/>
                    </a:lnTo>
                    <a:lnTo>
                      <a:pt x="73" y="0"/>
                    </a:lnTo>
                    <a:lnTo>
                      <a:pt x="1460" y="0"/>
                    </a:lnTo>
                    <a:lnTo>
                      <a:pt x="1480" y="29"/>
                    </a:lnTo>
                    <a:lnTo>
                      <a:pt x="1517" y="92"/>
                    </a:lnTo>
                    <a:lnTo>
                      <a:pt x="1533" y="125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5" name="işļíďé">
                <a:extLst>
                  <a:ext uri="{FF2B5EF4-FFF2-40B4-BE49-F238E27FC236}">
                    <a16:creationId xmlns:a16="http://schemas.microsoft.com/office/drawing/2014/main" id="{DD4683DB-BAF4-4AC8-BE43-CE85711A15DB}"/>
                  </a:ext>
                </a:extLst>
              </p:cNvPr>
              <p:cNvSpPr/>
              <p:nvPr/>
            </p:nvSpPr>
            <p:spPr bwMode="auto">
              <a:xfrm>
                <a:off x="1768" y="1944"/>
                <a:ext cx="306" cy="22"/>
              </a:xfrm>
              <a:custGeom>
                <a:avLst/>
                <a:gdLst>
                  <a:gd name="T0" fmla="*/ 63 w 1533"/>
                  <a:gd name="T1" fmla="*/ 0 h 110"/>
                  <a:gd name="T2" fmla="*/ 1470 w 1533"/>
                  <a:gd name="T3" fmla="*/ 0 h 110"/>
                  <a:gd name="T4" fmla="*/ 1504 w 1533"/>
                  <a:gd name="T5" fmla="*/ 53 h 110"/>
                  <a:gd name="T6" fmla="*/ 1533 w 1533"/>
                  <a:gd name="T7" fmla="*/ 110 h 110"/>
                  <a:gd name="T8" fmla="*/ 0 w 1533"/>
                  <a:gd name="T9" fmla="*/ 110 h 110"/>
                  <a:gd name="T10" fmla="*/ 29 w 1533"/>
                  <a:gd name="T11" fmla="*/ 53 h 110"/>
                  <a:gd name="T12" fmla="*/ 63 w 153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110">
                    <a:moveTo>
                      <a:pt x="63" y="0"/>
                    </a:moveTo>
                    <a:lnTo>
                      <a:pt x="1470" y="0"/>
                    </a:lnTo>
                    <a:lnTo>
                      <a:pt x="1504" y="53"/>
                    </a:lnTo>
                    <a:lnTo>
                      <a:pt x="1533" y="110"/>
                    </a:lnTo>
                    <a:lnTo>
                      <a:pt x="0" y="110"/>
                    </a:lnTo>
                    <a:lnTo>
                      <a:pt x="29" y="53"/>
                    </a:lnTo>
                    <a:lnTo>
                      <a:pt x="63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6" name="iš1iḋè">
                <a:extLst>
                  <a:ext uri="{FF2B5EF4-FFF2-40B4-BE49-F238E27FC236}">
                    <a16:creationId xmlns:a16="http://schemas.microsoft.com/office/drawing/2014/main" id="{28ABECAB-9EE5-4810-8DE3-3D7A118765B7}"/>
                  </a:ext>
                </a:extLst>
              </p:cNvPr>
              <p:cNvSpPr/>
              <p:nvPr/>
            </p:nvSpPr>
            <p:spPr bwMode="auto">
              <a:xfrm>
                <a:off x="1768" y="1947"/>
                <a:ext cx="306" cy="19"/>
              </a:xfrm>
              <a:custGeom>
                <a:avLst/>
                <a:gdLst>
                  <a:gd name="T0" fmla="*/ 52 w 1533"/>
                  <a:gd name="T1" fmla="*/ 0 h 95"/>
                  <a:gd name="T2" fmla="*/ 1481 w 1533"/>
                  <a:gd name="T3" fmla="*/ 0 h 95"/>
                  <a:gd name="T4" fmla="*/ 1508 w 1533"/>
                  <a:gd name="T5" fmla="*/ 47 h 95"/>
                  <a:gd name="T6" fmla="*/ 1533 w 1533"/>
                  <a:gd name="T7" fmla="*/ 95 h 95"/>
                  <a:gd name="T8" fmla="*/ 0 w 1533"/>
                  <a:gd name="T9" fmla="*/ 95 h 95"/>
                  <a:gd name="T10" fmla="*/ 25 w 1533"/>
                  <a:gd name="T11" fmla="*/ 47 h 95"/>
                  <a:gd name="T12" fmla="*/ 52 w 1533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95">
                    <a:moveTo>
                      <a:pt x="52" y="0"/>
                    </a:moveTo>
                    <a:lnTo>
                      <a:pt x="1481" y="0"/>
                    </a:lnTo>
                    <a:lnTo>
                      <a:pt x="1508" y="47"/>
                    </a:lnTo>
                    <a:lnTo>
                      <a:pt x="1533" y="95"/>
                    </a:lnTo>
                    <a:lnTo>
                      <a:pt x="0" y="95"/>
                    </a:lnTo>
                    <a:lnTo>
                      <a:pt x="25" y="47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7" name="iṣlîḋe">
                <a:extLst>
                  <a:ext uri="{FF2B5EF4-FFF2-40B4-BE49-F238E27FC236}">
                    <a16:creationId xmlns:a16="http://schemas.microsoft.com/office/drawing/2014/main" id="{52BAD48E-8006-4445-B8A9-9E723928B21F}"/>
                  </a:ext>
                </a:extLst>
              </p:cNvPr>
              <p:cNvSpPr/>
              <p:nvPr/>
            </p:nvSpPr>
            <p:spPr bwMode="auto">
              <a:xfrm>
                <a:off x="1768" y="1951"/>
                <a:ext cx="306" cy="15"/>
              </a:xfrm>
              <a:custGeom>
                <a:avLst/>
                <a:gdLst>
                  <a:gd name="T0" fmla="*/ 43 w 1533"/>
                  <a:gd name="T1" fmla="*/ 0 h 79"/>
                  <a:gd name="T2" fmla="*/ 1490 w 1533"/>
                  <a:gd name="T3" fmla="*/ 0 h 79"/>
                  <a:gd name="T4" fmla="*/ 1513 w 1533"/>
                  <a:gd name="T5" fmla="*/ 39 h 79"/>
                  <a:gd name="T6" fmla="*/ 1533 w 1533"/>
                  <a:gd name="T7" fmla="*/ 79 h 79"/>
                  <a:gd name="T8" fmla="*/ 0 w 1533"/>
                  <a:gd name="T9" fmla="*/ 79 h 79"/>
                  <a:gd name="T10" fmla="*/ 20 w 1533"/>
                  <a:gd name="T11" fmla="*/ 39 h 79"/>
                  <a:gd name="T12" fmla="*/ 43 w 153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79">
                    <a:moveTo>
                      <a:pt x="43" y="0"/>
                    </a:moveTo>
                    <a:lnTo>
                      <a:pt x="1490" y="0"/>
                    </a:lnTo>
                    <a:lnTo>
                      <a:pt x="1513" y="39"/>
                    </a:lnTo>
                    <a:lnTo>
                      <a:pt x="1533" y="79"/>
                    </a:lnTo>
                    <a:lnTo>
                      <a:pt x="0" y="79"/>
                    </a:lnTo>
                    <a:lnTo>
                      <a:pt x="20" y="39"/>
                    </a:lnTo>
                    <a:lnTo>
                      <a:pt x="43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8" name="îṩlîdê">
                <a:extLst>
                  <a:ext uri="{FF2B5EF4-FFF2-40B4-BE49-F238E27FC236}">
                    <a16:creationId xmlns:a16="http://schemas.microsoft.com/office/drawing/2014/main" id="{E3D75E6B-5813-497C-B841-C104C589CE64}"/>
                  </a:ext>
                </a:extLst>
              </p:cNvPr>
              <p:cNvSpPr/>
              <p:nvPr/>
            </p:nvSpPr>
            <p:spPr bwMode="auto">
              <a:xfrm>
                <a:off x="1768" y="1954"/>
                <a:ext cx="306" cy="12"/>
              </a:xfrm>
              <a:custGeom>
                <a:avLst/>
                <a:gdLst>
                  <a:gd name="T0" fmla="*/ 33 w 1533"/>
                  <a:gd name="T1" fmla="*/ 0 h 63"/>
                  <a:gd name="T2" fmla="*/ 1500 w 1533"/>
                  <a:gd name="T3" fmla="*/ 0 h 63"/>
                  <a:gd name="T4" fmla="*/ 1517 w 1533"/>
                  <a:gd name="T5" fmla="*/ 31 h 63"/>
                  <a:gd name="T6" fmla="*/ 1533 w 1533"/>
                  <a:gd name="T7" fmla="*/ 63 h 63"/>
                  <a:gd name="T8" fmla="*/ 0 w 1533"/>
                  <a:gd name="T9" fmla="*/ 63 h 63"/>
                  <a:gd name="T10" fmla="*/ 16 w 1533"/>
                  <a:gd name="T11" fmla="*/ 31 h 63"/>
                  <a:gd name="T12" fmla="*/ 33 w 153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63">
                    <a:moveTo>
                      <a:pt x="33" y="0"/>
                    </a:moveTo>
                    <a:lnTo>
                      <a:pt x="1500" y="0"/>
                    </a:lnTo>
                    <a:lnTo>
                      <a:pt x="1517" y="31"/>
                    </a:lnTo>
                    <a:lnTo>
                      <a:pt x="1533" y="63"/>
                    </a:lnTo>
                    <a:lnTo>
                      <a:pt x="0" y="63"/>
                    </a:lnTo>
                    <a:lnTo>
                      <a:pt x="16" y="31"/>
                    </a:lnTo>
                    <a:lnTo>
                      <a:pt x="33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29" name="íṩľíḍè">
                <a:extLst>
                  <a:ext uri="{FF2B5EF4-FFF2-40B4-BE49-F238E27FC236}">
                    <a16:creationId xmlns:a16="http://schemas.microsoft.com/office/drawing/2014/main" id="{FD044980-56B1-423B-861F-0F1C7D41B081}"/>
                  </a:ext>
                </a:extLst>
              </p:cNvPr>
              <p:cNvSpPr/>
              <p:nvPr/>
            </p:nvSpPr>
            <p:spPr bwMode="auto">
              <a:xfrm>
                <a:off x="1768" y="1957"/>
                <a:ext cx="306" cy="9"/>
              </a:xfrm>
              <a:custGeom>
                <a:avLst/>
                <a:gdLst>
                  <a:gd name="T0" fmla="*/ 25 w 1533"/>
                  <a:gd name="T1" fmla="*/ 0 h 47"/>
                  <a:gd name="T2" fmla="*/ 1508 w 1533"/>
                  <a:gd name="T3" fmla="*/ 0 h 47"/>
                  <a:gd name="T4" fmla="*/ 1521 w 1533"/>
                  <a:gd name="T5" fmla="*/ 23 h 47"/>
                  <a:gd name="T6" fmla="*/ 1533 w 1533"/>
                  <a:gd name="T7" fmla="*/ 47 h 47"/>
                  <a:gd name="T8" fmla="*/ 0 w 1533"/>
                  <a:gd name="T9" fmla="*/ 47 h 47"/>
                  <a:gd name="T10" fmla="*/ 12 w 1533"/>
                  <a:gd name="T11" fmla="*/ 23 h 47"/>
                  <a:gd name="T12" fmla="*/ 25 w 153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47">
                    <a:moveTo>
                      <a:pt x="25" y="0"/>
                    </a:moveTo>
                    <a:lnTo>
                      <a:pt x="1508" y="0"/>
                    </a:lnTo>
                    <a:lnTo>
                      <a:pt x="1521" y="23"/>
                    </a:lnTo>
                    <a:lnTo>
                      <a:pt x="1533" y="47"/>
                    </a:lnTo>
                    <a:lnTo>
                      <a:pt x="0" y="47"/>
                    </a:lnTo>
                    <a:lnTo>
                      <a:pt x="12" y="23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0" name="iṥḻïḋe">
                <a:extLst>
                  <a:ext uri="{FF2B5EF4-FFF2-40B4-BE49-F238E27FC236}">
                    <a16:creationId xmlns:a16="http://schemas.microsoft.com/office/drawing/2014/main" id="{9756B3FC-6CD5-4592-962E-688D3F01A86A}"/>
                  </a:ext>
                </a:extLst>
              </p:cNvPr>
              <p:cNvSpPr/>
              <p:nvPr/>
            </p:nvSpPr>
            <p:spPr bwMode="auto">
              <a:xfrm>
                <a:off x="1768" y="1960"/>
                <a:ext cx="306" cy="6"/>
              </a:xfrm>
              <a:custGeom>
                <a:avLst/>
                <a:gdLst>
                  <a:gd name="T0" fmla="*/ 16 w 1533"/>
                  <a:gd name="T1" fmla="*/ 0 h 32"/>
                  <a:gd name="T2" fmla="*/ 1517 w 1533"/>
                  <a:gd name="T3" fmla="*/ 0 h 32"/>
                  <a:gd name="T4" fmla="*/ 1525 w 1533"/>
                  <a:gd name="T5" fmla="*/ 15 h 32"/>
                  <a:gd name="T6" fmla="*/ 1533 w 1533"/>
                  <a:gd name="T7" fmla="*/ 32 h 32"/>
                  <a:gd name="T8" fmla="*/ 0 w 1533"/>
                  <a:gd name="T9" fmla="*/ 32 h 32"/>
                  <a:gd name="T10" fmla="*/ 8 w 1533"/>
                  <a:gd name="T11" fmla="*/ 15 h 32"/>
                  <a:gd name="T12" fmla="*/ 16 w 153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32">
                    <a:moveTo>
                      <a:pt x="16" y="0"/>
                    </a:moveTo>
                    <a:lnTo>
                      <a:pt x="1517" y="0"/>
                    </a:lnTo>
                    <a:lnTo>
                      <a:pt x="1525" y="15"/>
                    </a:lnTo>
                    <a:lnTo>
                      <a:pt x="1533" y="32"/>
                    </a:lnTo>
                    <a:lnTo>
                      <a:pt x="0" y="32"/>
                    </a:lnTo>
                    <a:lnTo>
                      <a:pt x="8" y="15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1" name="iSľïdè">
                <a:extLst>
                  <a:ext uri="{FF2B5EF4-FFF2-40B4-BE49-F238E27FC236}">
                    <a16:creationId xmlns:a16="http://schemas.microsoft.com/office/drawing/2014/main" id="{F9EB54C5-CA92-467D-ABD7-DB8EDAF564E4}"/>
                  </a:ext>
                </a:extLst>
              </p:cNvPr>
              <p:cNvSpPr/>
              <p:nvPr/>
            </p:nvSpPr>
            <p:spPr bwMode="auto">
              <a:xfrm>
                <a:off x="1768" y="1963"/>
                <a:ext cx="306" cy="3"/>
              </a:xfrm>
              <a:custGeom>
                <a:avLst/>
                <a:gdLst>
                  <a:gd name="T0" fmla="*/ 8 w 1533"/>
                  <a:gd name="T1" fmla="*/ 0 h 17"/>
                  <a:gd name="T2" fmla="*/ 1525 w 1533"/>
                  <a:gd name="T3" fmla="*/ 0 h 17"/>
                  <a:gd name="T4" fmla="*/ 1529 w 1533"/>
                  <a:gd name="T5" fmla="*/ 9 h 17"/>
                  <a:gd name="T6" fmla="*/ 1533 w 1533"/>
                  <a:gd name="T7" fmla="*/ 17 h 17"/>
                  <a:gd name="T8" fmla="*/ 0 w 1533"/>
                  <a:gd name="T9" fmla="*/ 17 h 17"/>
                  <a:gd name="T10" fmla="*/ 4 w 1533"/>
                  <a:gd name="T11" fmla="*/ 9 h 17"/>
                  <a:gd name="T12" fmla="*/ 8 w 153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17">
                    <a:moveTo>
                      <a:pt x="8" y="0"/>
                    </a:moveTo>
                    <a:lnTo>
                      <a:pt x="1525" y="0"/>
                    </a:lnTo>
                    <a:lnTo>
                      <a:pt x="1529" y="9"/>
                    </a:lnTo>
                    <a:lnTo>
                      <a:pt x="1533" y="17"/>
                    </a:lnTo>
                    <a:lnTo>
                      <a:pt x="0" y="17"/>
                    </a:lnTo>
                    <a:lnTo>
                      <a:pt x="4" y="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2" name="íSḻïḋe">
                <a:extLst>
                  <a:ext uri="{FF2B5EF4-FFF2-40B4-BE49-F238E27FC236}">
                    <a16:creationId xmlns:a16="http://schemas.microsoft.com/office/drawing/2014/main" id="{CB4A90AF-0437-43F6-BB4D-8A76093BD123}"/>
                  </a:ext>
                </a:extLst>
              </p:cNvPr>
              <p:cNvSpPr/>
              <p:nvPr/>
            </p:nvSpPr>
            <p:spPr bwMode="auto">
              <a:xfrm>
                <a:off x="1768" y="1966"/>
                <a:ext cx="306" cy="1"/>
              </a:xfrm>
              <a:prstGeom prst="rect">
                <a:avLst/>
              </a:pr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3" name="îṧļîdé">
                <a:extLst>
                  <a:ext uri="{FF2B5EF4-FFF2-40B4-BE49-F238E27FC236}">
                    <a16:creationId xmlns:a16="http://schemas.microsoft.com/office/drawing/2014/main" id="{761332F9-3EBD-4EBB-968C-349D4CF9641A}"/>
                  </a:ext>
                </a:extLst>
              </p:cNvPr>
              <p:cNvSpPr/>
              <p:nvPr/>
            </p:nvSpPr>
            <p:spPr bwMode="auto">
              <a:xfrm>
                <a:off x="1780" y="1944"/>
                <a:ext cx="282" cy="1"/>
              </a:xfrm>
              <a:prstGeom prst="rect">
                <a:avLst/>
              </a:prstGeom>
              <a:solidFill>
                <a:srgbClr val="9D203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4" name="îṩḻïďè">
                <a:extLst>
                  <a:ext uri="{FF2B5EF4-FFF2-40B4-BE49-F238E27FC236}">
                    <a16:creationId xmlns:a16="http://schemas.microsoft.com/office/drawing/2014/main" id="{0828C55D-E6AD-44E3-BE79-9D7CBE75064E}"/>
                  </a:ext>
                </a:extLst>
              </p:cNvPr>
              <p:cNvSpPr/>
              <p:nvPr/>
            </p:nvSpPr>
            <p:spPr bwMode="auto">
              <a:xfrm>
                <a:off x="1778" y="1944"/>
                <a:ext cx="286" cy="3"/>
              </a:xfrm>
              <a:custGeom>
                <a:avLst/>
                <a:gdLst>
                  <a:gd name="T0" fmla="*/ 1429 w 1429"/>
                  <a:gd name="T1" fmla="*/ 15 h 15"/>
                  <a:gd name="T2" fmla="*/ 0 w 1429"/>
                  <a:gd name="T3" fmla="*/ 15 h 15"/>
                  <a:gd name="T4" fmla="*/ 5 w 1429"/>
                  <a:gd name="T5" fmla="*/ 8 h 15"/>
                  <a:gd name="T6" fmla="*/ 11 w 1429"/>
                  <a:gd name="T7" fmla="*/ 0 h 15"/>
                  <a:gd name="T8" fmla="*/ 1418 w 1429"/>
                  <a:gd name="T9" fmla="*/ 0 h 15"/>
                  <a:gd name="T10" fmla="*/ 1424 w 1429"/>
                  <a:gd name="T11" fmla="*/ 8 h 15"/>
                  <a:gd name="T12" fmla="*/ 1429 w 1429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29" h="15">
                    <a:moveTo>
                      <a:pt x="1429" y="15"/>
                    </a:moveTo>
                    <a:lnTo>
                      <a:pt x="0" y="15"/>
                    </a:lnTo>
                    <a:lnTo>
                      <a:pt x="5" y="8"/>
                    </a:lnTo>
                    <a:lnTo>
                      <a:pt x="11" y="0"/>
                    </a:lnTo>
                    <a:lnTo>
                      <a:pt x="1418" y="0"/>
                    </a:lnTo>
                    <a:lnTo>
                      <a:pt x="1424" y="8"/>
                    </a:lnTo>
                    <a:lnTo>
                      <a:pt x="1429" y="15"/>
                    </a:lnTo>
                    <a:close/>
                  </a:path>
                </a:pathLst>
              </a:cu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5" name="iṧľîdé">
                <a:extLst>
                  <a:ext uri="{FF2B5EF4-FFF2-40B4-BE49-F238E27FC236}">
                    <a16:creationId xmlns:a16="http://schemas.microsoft.com/office/drawing/2014/main" id="{A5E8F431-ABC0-4429-A081-9EE556A8C573}"/>
                  </a:ext>
                </a:extLst>
              </p:cNvPr>
              <p:cNvSpPr/>
              <p:nvPr/>
            </p:nvSpPr>
            <p:spPr bwMode="auto">
              <a:xfrm>
                <a:off x="1776" y="1944"/>
                <a:ext cx="290" cy="7"/>
              </a:xfrm>
              <a:custGeom>
                <a:avLst/>
                <a:gdLst>
                  <a:gd name="T0" fmla="*/ 1449 w 1449"/>
                  <a:gd name="T1" fmla="*/ 32 h 32"/>
                  <a:gd name="T2" fmla="*/ 0 w 1449"/>
                  <a:gd name="T3" fmla="*/ 32 h 32"/>
                  <a:gd name="T4" fmla="*/ 10 w 1449"/>
                  <a:gd name="T5" fmla="*/ 15 h 32"/>
                  <a:gd name="T6" fmla="*/ 21 w 1449"/>
                  <a:gd name="T7" fmla="*/ 0 h 32"/>
                  <a:gd name="T8" fmla="*/ 1428 w 1449"/>
                  <a:gd name="T9" fmla="*/ 0 h 32"/>
                  <a:gd name="T10" fmla="*/ 1439 w 1449"/>
                  <a:gd name="T11" fmla="*/ 15 h 32"/>
                  <a:gd name="T12" fmla="*/ 1449 w 144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32">
                    <a:moveTo>
                      <a:pt x="1449" y="32"/>
                    </a:moveTo>
                    <a:lnTo>
                      <a:pt x="0" y="32"/>
                    </a:lnTo>
                    <a:lnTo>
                      <a:pt x="10" y="15"/>
                    </a:lnTo>
                    <a:lnTo>
                      <a:pt x="21" y="0"/>
                    </a:lnTo>
                    <a:lnTo>
                      <a:pt x="1428" y="0"/>
                    </a:lnTo>
                    <a:lnTo>
                      <a:pt x="1439" y="15"/>
                    </a:lnTo>
                    <a:lnTo>
                      <a:pt x="1449" y="32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6" name="í$liḍè">
                <a:extLst>
                  <a:ext uri="{FF2B5EF4-FFF2-40B4-BE49-F238E27FC236}">
                    <a16:creationId xmlns:a16="http://schemas.microsoft.com/office/drawing/2014/main" id="{1F4F709D-3DD1-4942-9122-532BE8EFD57D}"/>
                  </a:ext>
                </a:extLst>
              </p:cNvPr>
              <p:cNvSpPr/>
              <p:nvPr/>
            </p:nvSpPr>
            <p:spPr bwMode="auto">
              <a:xfrm>
                <a:off x="1774" y="1944"/>
                <a:ext cx="294" cy="10"/>
              </a:xfrm>
              <a:custGeom>
                <a:avLst/>
                <a:gdLst>
                  <a:gd name="T0" fmla="*/ 1467 w 1467"/>
                  <a:gd name="T1" fmla="*/ 47 h 47"/>
                  <a:gd name="T2" fmla="*/ 0 w 1467"/>
                  <a:gd name="T3" fmla="*/ 47 h 47"/>
                  <a:gd name="T4" fmla="*/ 14 w 1467"/>
                  <a:gd name="T5" fmla="*/ 24 h 47"/>
                  <a:gd name="T6" fmla="*/ 30 w 1467"/>
                  <a:gd name="T7" fmla="*/ 0 h 47"/>
                  <a:gd name="T8" fmla="*/ 1437 w 1467"/>
                  <a:gd name="T9" fmla="*/ 0 h 47"/>
                  <a:gd name="T10" fmla="*/ 1453 w 1467"/>
                  <a:gd name="T11" fmla="*/ 24 h 47"/>
                  <a:gd name="T12" fmla="*/ 1467 w 146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47">
                    <a:moveTo>
                      <a:pt x="1467" y="47"/>
                    </a:moveTo>
                    <a:lnTo>
                      <a:pt x="0" y="47"/>
                    </a:lnTo>
                    <a:lnTo>
                      <a:pt x="14" y="24"/>
                    </a:lnTo>
                    <a:lnTo>
                      <a:pt x="30" y="0"/>
                    </a:lnTo>
                    <a:lnTo>
                      <a:pt x="1437" y="0"/>
                    </a:lnTo>
                    <a:lnTo>
                      <a:pt x="1453" y="24"/>
                    </a:lnTo>
                    <a:lnTo>
                      <a:pt x="1467" y="47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7" name="îşľïḋe">
                <a:extLst>
                  <a:ext uri="{FF2B5EF4-FFF2-40B4-BE49-F238E27FC236}">
                    <a16:creationId xmlns:a16="http://schemas.microsoft.com/office/drawing/2014/main" id="{79600A68-7579-46E2-8D2E-5584409E8E68}"/>
                  </a:ext>
                </a:extLst>
              </p:cNvPr>
              <p:cNvSpPr/>
              <p:nvPr/>
            </p:nvSpPr>
            <p:spPr bwMode="auto">
              <a:xfrm>
                <a:off x="1773" y="1944"/>
                <a:ext cx="296" cy="13"/>
              </a:xfrm>
              <a:custGeom>
                <a:avLst/>
                <a:gdLst>
                  <a:gd name="T0" fmla="*/ 1483 w 1483"/>
                  <a:gd name="T1" fmla="*/ 63 h 63"/>
                  <a:gd name="T2" fmla="*/ 0 w 1483"/>
                  <a:gd name="T3" fmla="*/ 63 h 63"/>
                  <a:gd name="T4" fmla="*/ 17 w 1483"/>
                  <a:gd name="T5" fmla="*/ 31 h 63"/>
                  <a:gd name="T6" fmla="*/ 38 w 1483"/>
                  <a:gd name="T7" fmla="*/ 0 h 63"/>
                  <a:gd name="T8" fmla="*/ 1445 w 1483"/>
                  <a:gd name="T9" fmla="*/ 0 h 63"/>
                  <a:gd name="T10" fmla="*/ 1465 w 1483"/>
                  <a:gd name="T11" fmla="*/ 31 h 63"/>
                  <a:gd name="T12" fmla="*/ 1483 w 148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63">
                    <a:moveTo>
                      <a:pt x="1483" y="63"/>
                    </a:moveTo>
                    <a:lnTo>
                      <a:pt x="0" y="63"/>
                    </a:lnTo>
                    <a:lnTo>
                      <a:pt x="17" y="31"/>
                    </a:lnTo>
                    <a:lnTo>
                      <a:pt x="38" y="0"/>
                    </a:lnTo>
                    <a:lnTo>
                      <a:pt x="1445" y="0"/>
                    </a:lnTo>
                    <a:lnTo>
                      <a:pt x="1465" y="31"/>
                    </a:lnTo>
                    <a:lnTo>
                      <a:pt x="1483" y="63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8" name="ïṣliḑé">
                <a:extLst>
                  <a:ext uri="{FF2B5EF4-FFF2-40B4-BE49-F238E27FC236}">
                    <a16:creationId xmlns:a16="http://schemas.microsoft.com/office/drawing/2014/main" id="{339E15E5-62DC-4EC0-86A4-95EC704A2903}"/>
                  </a:ext>
                </a:extLst>
              </p:cNvPr>
              <p:cNvSpPr/>
              <p:nvPr/>
            </p:nvSpPr>
            <p:spPr bwMode="auto">
              <a:xfrm>
                <a:off x="1771" y="1944"/>
                <a:ext cx="300" cy="16"/>
              </a:xfrm>
              <a:custGeom>
                <a:avLst/>
                <a:gdLst>
                  <a:gd name="T0" fmla="*/ 1501 w 1501"/>
                  <a:gd name="T1" fmla="*/ 78 h 78"/>
                  <a:gd name="T2" fmla="*/ 0 w 1501"/>
                  <a:gd name="T3" fmla="*/ 78 h 78"/>
                  <a:gd name="T4" fmla="*/ 22 w 1501"/>
                  <a:gd name="T5" fmla="*/ 38 h 78"/>
                  <a:gd name="T6" fmla="*/ 47 w 1501"/>
                  <a:gd name="T7" fmla="*/ 0 h 78"/>
                  <a:gd name="T8" fmla="*/ 1454 w 1501"/>
                  <a:gd name="T9" fmla="*/ 0 h 78"/>
                  <a:gd name="T10" fmla="*/ 1479 w 1501"/>
                  <a:gd name="T11" fmla="*/ 38 h 78"/>
                  <a:gd name="T12" fmla="*/ 1501 w 150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78">
                    <a:moveTo>
                      <a:pt x="1501" y="78"/>
                    </a:moveTo>
                    <a:lnTo>
                      <a:pt x="0" y="78"/>
                    </a:lnTo>
                    <a:lnTo>
                      <a:pt x="22" y="38"/>
                    </a:lnTo>
                    <a:lnTo>
                      <a:pt x="47" y="0"/>
                    </a:lnTo>
                    <a:lnTo>
                      <a:pt x="1454" y="0"/>
                    </a:lnTo>
                    <a:lnTo>
                      <a:pt x="1479" y="38"/>
                    </a:lnTo>
                    <a:lnTo>
                      <a:pt x="1501" y="78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39" name="ïṡľídê">
                <a:extLst>
                  <a:ext uri="{FF2B5EF4-FFF2-40B4-BE49-F238E27FC236}">
                    <a16:creationId xmlns:a16="http://schemas.microsoft.com/office/drawing/2014/main" id="{3D28481A-EA78-486F-9800-F32C630E36D7}"/>
                  </a:ext>
                </a:extLst>
              </p:cNvPr>
              <p:cNvSpPr/>
              <p:nvPr/>
            </p:nvSpPr>
            <p:spPr bwMode="auto">
              <a:xfrm>
                <a:off x="1769" y="1944"/>
                <a:ext cx="304" cy="19"/>
              </a:xfrm>
              <a:custGeom>
                <a:avLst/>
                <a:gdLst>
                  <a:gd name="T0" fmla="*/ 1517 w 1517"/>
                  <a:gd name="T1" fmla="*/ 94 h 94"/>
                  <a:gd name="T2" fmla="*/ 0 w 1517"/>
                  <a:gd name="T3" fmla="*/ 94 h 94"/>
                  <a:gd name="T4" fmla="*/ 25 w 1517"/>
                  <a:gd name="T5" fmla="*/ 46 h 94"/>
                  <a:gd name="T6" fmla="*/ 55 w 1517"/>
                  <a:gd name="T7" fmla="*/ 0 h 94"/>
                  <a:gd name="T8" fmla="*/ 1462 w 1517"/>
                  <a:gd name="T9" fmla="*/ 0 h 94"/>
                  <a:gd name="T10" fmla="*/ 1492 w 1517"/>
                  <a:gd name="T11" fmla="*/ 46 h 94"/>
                  <a:gd name="T12" fmla="*/ 1517 w 151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94">
                    <a:moveTo>
                      <a:pt x="1517" y="94"/>
                    </a:moveTo>
                    <a:lnTo>
                      <a:pt x="0" y="94"/>
                    </a:lnTo>
                    <a:lnTo>
                      <a:pt x="25" y="46"/>
                    </a:lnTo>
                    <a:lnTo>
                      <a:pt x="55" y="0"/>
                    </a:lnTo>
                    <a:lnTo>
                      <a:pt x="1462" y="0"/>
                    </a:lnTo>
                    <a:lnTo>
                      <a:pt x="1492" y="46"/>
                    </a:lnTo>
                    <a:lnTo>
                      <a:pt x="1517" y="94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0" name="iṡ1iḑè">
                <a:extLst>
                  <a:ext uri="{FF2B5EF4-FFF2-40B4-BE49-F238E27FC236}">
                    <a16:creationId xmlns:a16="http://schemas.microsoft.com/office/drawing/2014/main" id="{5023E45F-69C8-4C69-8267-1393CE4442F0}"/>
                  </a:ext>
                </a:extLst>
              </p:cNvPr>
              <p:cNvSpPr/>
              <p:nvPr/>
            </p:nvSpPr>
            <p:spPr bwMode="auto">
              <a:xfrm>
                <a:off x="1768" y="1944"/>
                <a:ext cx="306" cy="22"/>
              </a:xfrm>
              <a:custGeom>
                <a:avLst/>
                <a:gdLst>
                  <a:gd name="T0" fmla="*/ 1533 w 1533"/>
                  <a:gd name="T1" fmla="*/ 110 h 110"/>
                  <a:gd name="T2" fmla="*/ 0 w 1533"/>
                  <a:gd name="T3" fmla="*/ 110 h 110"/>
                  <a:gd name="T4" fmla="*/ 29 w 1533"/>
                  <a:gd name="T5" fmla="*/ 53 h 110"/>
                  <a:gd name="T6" fmla="*/ 63 w 1533"/>
                  <a:gd name="T7" fmla="*/ 0 h 110"/>
                  <a:gd name="T8" fmla="*/ 1470 w 1533"/>
                  <a:gd name="T9" fmla="*/ 0 h 110"/>
                  <a:gd name="T10" fmla="*/ 1504 w 1533"/>
                  <a:gd name="T11" fmla="*/ 53 h 110"/>
                  <a:gd name="T12" fmla="*/ 1533 w 153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110">
                    <a:moveTo>
                      <a:pt x="1533" y="110"/>
                    </a:moveTo>
                    <a:lnTo>
                      <a:pt x="0" y="110"/>
                    </a:lnTo>
                    <a:lnTo>
                      <a:pt x="29" y="53"/>
                    </a:lnTo>
                    <a:lnTo>
                      <a:pt x="63" y="0"/>
                    </a:lnTo>
                    <a:lnTo>
                      <a:pt x="1470" y="0"/>
                    </a:lnTo>
                    <a:lnTo>
                      <a:pt x="1504" y="53"/>
                    </a:lnTo>
                    <a:lnTo>
                      <a:pt x="1533" y="110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1" name="išḻíḑe">
                <a:extLst>
                  <a:ext uri="{FF2B5EF4-FFF2-40B4-BE49-F238E27FC236}">
                    <a16:creationId xmlns:a16="http://schemas.microsoft.com/office/drawing/2014/main" id="{6A380254-FAAA-4DB7-A499-C429E191010D}"/>
                  </a:ext>
                </a:extLst>
              </p:cNvPr>
              <p:cNvSpPr/>
              <p:nvPr/>
            </p:nvSpPr>
            <p:spPr bwMode="auto">
              <a:xfrm>
                <a:off x="1766" y="1944"/>
                <a:ext cx="310" cy="25"/>
              </a:xfrm>
              <a:custGeom>
                <a:avLst/>
                <a:gdLst>
                  <a:gd name="T0" fmla="*/ 774 w 1547"/>
                  <a:gd name="T1" fmla="*/ 125 h 125"/>
                  <a:gd name="T2" fmla="*/ 0 w 1547"/>
                  <a:gd name="T3" fmla="*/ 125 h 125"/>
                  <a:gd name="T4" fmla="*/ 15 w 1547"/>
                  <a:gd name="T5" fmla="*/ 92 h 125"/>
                  <a:gd name="T6" fmla="*/ 50 w 1547"/>
                  <a:gd name="T7" fmla="*/ 30 h 125"/>
                  <a:gd name="T8" fmla="*/ 70 w 1547"/>
                  <a:gd name="T9" fmla="*/ 0 h 125"/>
                  <a:gd name="T10" fmla="*/ 1477 w 1547"/>
                  <a:gd name="T11" fmla="*/ 0 h 125"/>
                  <a:gd name="T12" fmla="*/ 1497 w 1547"/>
                  <a:gd name="T13" fmla="*/ 30 h 125"/>
                  <a:gd name="T14" fmla="*/ 1532 w 1547"/>
                  <a:gd name="T15" fmla="*/ 92 h 125"/>
                  <a:gd name="T16" fmla="*/ 1547 w 1547"/>
                  <a:gd name="T17" fmla="*/ 125 h 125"/>
                  <a:gd name="T18" fmla="*/ 774 w 1547"/>
                  <a:gd name="T1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7" h="125">
                    <a:moveTo>
                      <a:pt x="774" y="125"/>
                    </a:moveTo>
                    <a:lnTo>
                      <a:pt x="0" y="125"/>
                    </a:lnTo>
                    <a:lnTo>
                      <a:pt x="15" y="92"/>
                    </a:lnTo>
                    <a:lnTo>
                      <a:pt x="50" y="30"/>
                    </a:lnTo>
                    <a:lnTo>
                      <a:pt x="70" y="0"/>
                    </a:lnTo>
                    <a:lnTo>
                      <a:pt x="1477" y="0"/>
                    </a:lnTo>
                    <a:lnTo>
                      <a:pt x="1497" y="30"/>
                    </a:lnTo>
                    <a:lnTo>
                      <a:pt x="1532" y="92"/>
                    </a:lnTo>
                    <a:lnTo>
                      <a:pt x="1547" y="125"/>
                    </a:lnTo>
                    <a:lnTo>
                      <a:pt x="774" y="125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2" name="ïṩľiďe">
                <a:extLst>
                  <a:ext uri="{FF2B5EF4-FFF2-40B4-BE49-F238E27FC236}">
                    <a16:creationId xmlns:a16="http://schemas.microsoft.com/office/drawing/2014/main" id="{32DFED5C-48D7-4675-8156-7387C8A61338}"/>
                  </a:ext>
                </a:extLst>
              </p:cNvPr>
              <p:cNvSpPr/>
              <p:nvPr/>
            </p:nvSpPr>
            <p:spPr bwMode="auto">
              <a:xfrm>
                <a:off x="1766" y="1947"/>
                <a:ext cx="310" cy="22"/>
              </a:xfrm>
              <a:custGeom>
                <a:avLst/>
                <a:gdLst>
                  <a:gd name="T0" fmla="*/ 59 w 1547"/>
                  <a:gd name="T1" fmla="*/ 0 h 110"/>
                  <a:gd name="T2" fmla="*/ 1488 w 1547"/>
                  <a:gd name="T3" fmla="*/ 0 h 110"/>
                  <a:gd name="T4" fmla="*/ 1520 w 1547"/>
                  <a:gd name="T5" fmla="*/ 54 h 110"/>
                  <a:gd name="T6" fmla="*/ 1547 w 1547"/>
                  <a:gd name="T7" fmla="*/ 110 h 110"/>
                  <a:gd name="T8" fmla="*/ 0 w 1547"/>
                  <a:gd name="T9" fmla="*/ 110 h 110"/>
                  <a:gd name="T10" fmla="*/ 27 w 1547"/>
                  <a:gd name="T11" fmla="*/ 54 h 110"/>
                  <a:gd name="T12" fmla="*/ 59 w 154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110">
                    <a:moveTo>
                      <a:pt x="59" y="0"/>
                    </a:moveTo>
                    <a:lnTo>
                      <a:pt x="1488" y="0"/>
                    </a:lnTo>
                    <a:lnTo>
                      <a:pt x="1520" y="54"/>
                    </a:lnTo>
                    <a:lnTo>
                      <a:pt x="1547" y="110"/>
                    </a:lnTo>
                    <a:lnTo>
                      <a:pt x="0" y="110"/>
                    </a:lnTo>
                    <a:lnTo>
                      <a:pt x="27" y="54"/>
                    </a:lnTo>
                    <a:lnTo>
                      <a:pt x="59" y="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3" name="işlïďè">
                <a:extLst>
                  <a:ext uri="{FF2B5EF4-FFF2-40B4-BE49-F238E27FC236}">
                    <a16:creationId xmlns:a16="http://schemas.microsoft.com/office/drawing/2014/main" id="{4DF23271-DD62-45EB-B61C-D0AB8E97C5DB}"/>
                  </a:ext>
                </a:extLst>
              </p:cNvPr>
              <p:cNvSpPr/>
              <p:nvPr/>
            </p:nvSpPr>
            <p:spPr bwMode="auto">
              <a:xfrm>
                <a:off x="1766" y="1951"/>
                <a:ext cx="310" cy="18"/>
              </a:xfrm>
              <a:custGeom>
                <a:avLst/>
                <a:gdLst>
                  <a:gd name="T0" fmla="*/ 50 w 1547"/>
                  <a:gd name="T1" fmla="*/ 0 h 94"/>
                  <a:gd name="T2" fmla="*/ 1497 w 1547"/>
                  <a:gd name="T3" fmla="*/ 0 h 94"/>
                  <a:gd name="T4" fmla="*/ 1524 w 1547"/>
                  <a:gd name="T5" fmla="*/ 46 h 94"/>
                  <a:gd name="T6" fmla="*/ 1547 w 1547"/>
                  <a:gd name="T7" fmla="*/ 94 h 94"/>
                  <a:gd name="T8" fmla="*/ 0 w 1547"/>
                  <a:gd name="T9" fmla="*/ 94 h 94"/>
                  <a:gd name="T10" fmla="*/ 23 w 1547"/>
                  <a:gd name="T11" fmla="*/ 46 h 94"/>
                  <a:gd name="T12" fmla="*/ 50 w 154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94">
                    <a:moveTo>
                      <a:pt x="50" y="0"/>
                    </a:moveTo>
                    <a:lnTo>
                      <a:pt x="1497" y="0"/>
                    </a:lnTo>
                    <a:lnTo>
                      <a:pt x="1524" y="46"/>
                    </a:lnTo>
                    <a:lnTo>
                      <a:pt x="1547" y="94"/>
                    </a:lnTo>
                    <a:lnTo>
                      <a:pt x="0" y="94"/>
                    </a:lnTo>
                    <a:lnTo>
                      <a:pt x="23" y="46"/>
                    </a:lnTo>
                    <a:lnTo>
                      <a:pt x="50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4" name="iSlîḑé">
                <a:extLst>
                  <a:ext uri="{FF2B5EF4-FFF2-40B4-BE49-F238E27FC236}">
                    <a16:creationId xmlns:a16="http://schemas.microsoft.com/office/drawing/2014/main" id="{A4F29CEF-54A1-4071-8BB9-165DD489D365}"/>
                  </a:ext>
                </a:extLst>
              </p:cNvPr>
              <p:cNvSpPr/>
              <p:nvPr/>
            </p:nvSpPr>
            <p:spPr bwMode="auto">
              <a:xfrm>
                <a:off x="1766" y="1954"/>
                <a:ext cx="310" cy="15"/>
              </a:xfrm>
              <a:custGeom>
                <a:avLst/>
                <a:gdLst>
                  <a:gd name="T0" fmla="*/ 40 w 1547"/>
                  <a:gd name="T1" fmla="*/ 0 h 78"/>
                  <a:gd name="T2" fmla="*/ 1507 w 1547"/>
                  <a:gd name="T3" fmla="*/ 0 h 78"/>
                  <a:gd name="T4" fmla="*/ 1528 w 1547"/>
                  <a:gd name="T5" fmla="*/ 38 h 78"/>
                  <a:gd name="T6" fmla="*/ 1547 w 1547"/>
                  <a:gd name="T7" fmla="*/ 78 h 78"/>
                  <a:gd name="T8" fmla="*/ 0 w 1547"/>
                  <a:gd name="T9" fmla="*/ 78 h 78"/>
                  <a:gd name="T10" fmla="*/ 19 w 1547"/>
                  <a:gd name="T11" fmla="*/ 38 h 78"/>
                  <a:gd name="T12" fmla="*/ 40 w 154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78">
                    <a:moveTo>
                      <a:pt x="40" y="0"/>
                    </a:moveTo>
                    <a:lnTo>
                      <a:pt x="1507" y="0"/>
                    </a:lnTo>
                    <a:lnTo>
                      <a:pt x="1528" y="38"/>
                    </a:lnTo>
                    <a:lnTo>
                      <a:pt x="1547" y="78"/>
                    </a:lnTo>
                    <a:lnTo>
                      <a:pt x="0" y="78"/>
                    </a:lnTo>
                    <a:lnTo>
                      <a:pt x="19" y="38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5" name="iS1íďe">
                <a:extLst>
                  <a:ext uri="{FF2B5EF4-FFF2-40B4-BE49-F238E27FC236}">
                    <a16:creationId xmlns:a16="http://schemas.microsoft.com/office/drawing/2014/main" id="{878242C1-2608-4AD3-BFDA-B8298E9DA941}"/>
                  </a:ext>
                </a:extLst>
              </p:cNvPr>
              <p:cNvSpPr/>
              <p:nvPr/>
            </p:nvSpPr>
            <p:spPr bwMode="auto">
              <a:xfrm>
                <a:off x="1766" y="1957"/>
                <a:ext cx="310" cy="12"/>
              </a:xfrm>
              <a:custGeom>
                <a:avLst/>
                <a:gdLst>
                  <a:gd name="T0" fmla="*/ 32 w 1547"/>
                  <a:gd name="T1" fmla="*/ 0 h 62"/>
                  <a:gd name="T2" fmla="*/ 1515 w 1547"/>
                  <a:gd name="T3" fmla="*/ 0 h 62"/>
                  <a:gd name="T4" fmla="*/ 1532 w 1547"/>
                  <a:gd name="T5" fmla="*/ 30 h 62"/>
                  <a:gd name="T6" fmla="*/ 1547 w 1547"/>
                  <a:gd name="T7" fmla="*/ 62 h 62"/>
                  <a:gd name="T8" fmla="*/ 0 w 1547"/>
                  <a:gd name="T9" fmla="*/ 62 h 62"/>
                  <a:gd name="T10" fmla="*/ 15 w 1547"/>
                  <a:gd name="T11" fmla="*/ 30 h 62"/>
                  <a:gd name="T12" fmla="*/ 32 w 154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62">
                    <a:moveTo>
                      <a:pt x="32" y="0"/>
                    </a:moveTo>
                    <a:lnTo>
                      <a:pt x="1515" y="0"/>
                    </a:lnTo>
                    <a:lnTo>
                      <a:pt x="1532" y="30"/>
                    </a:lnTo>
                    <a:lnTo>
                      <a:pt x="1547" y="62"/>
                    </a:lnTo>
                    <a:lnTo>
                      <a:pt x="0" y="62"/>
                    </a:lnTo>
                    <a:lnTo>
                      <a:pt x="15" y="30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6" name="íŝľiḓè">
                <a:extLst>
                  <a:ext uri="{FF2B5EF4-FFF2-40B4-BE49-F238E27FC236}">
                    <a16:creationId xmlns:a16="http://schemas.microsoft.com/office/drawing/2014/main" id="{4302B5B6-367A-4083-9223-0A5F56D6C107}"/>
                  </a:ext>
                </a:extLst>
              </p:cNvPr>
              <p:cNvSpPr/>
              <p:nvPr/>
            </p:nvSpPr>
            <p:spPr bwMode="auto">
              <a:xfrm>
                <a:off x="1766" y="1960"/>
                <a:ext cx="310" cy="9"/>
              </a:xfrm>
              <a:custGeom>
                <a:avLst/>
                <a:gdLst>
                  <a:gd name="T0" fmla="*/ 23 w 1547"/>
                  <a:gd name="T1" fmla="*/ 0 h 47"/>
                  <a:gd name="T2" fmla="*/ 1524 w 1547"/>
                  <a:gd name="T3" fmla="*/ 0 h 47"/>
                  <a:gd name="T4" fmla="*/ 1536 w 1547"/>
                  <a:gd name="T5" fmla="*/ 24 h 47"/>
                  <a:gd name="T6" fmla="*/ 1547 w 1547"/>
                  <a:gd name="T7" fmla="*/ 47 h 47"/>
                  <a:gd name="T8" fmla="*/ 0 w 1547"/>
                  <a:gd name="T9" fmla="*/ 47 h 47"/>
                  <a:gd name="T10" fmla="*/ 11 w 1547"/>
                  <a:gd name="T11" fmla="*/ 24 h 47"/>
                  <a:gd name="T12" fmla="*/ 23 w 154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47">
                    <a:moveTo>
                      <a:pt x="23" y="0"/>
                    </a:moveTo>
                    <a:lnTo>
                      <a:pt x="1524" y="0"/>
                    </a:lnTo>
                    <a:lnTo>
                      <a:pt x="1536" y="24"/>
                    </a:lnTo>
                    <a:lnTo>
                      <a:pt x="1547" y="47"/>
                    </a:lnTo>
                    <a:lnTo>
                      <a:pt x="0" y="47"/>
                    </a:lnTo>
                    <a:lnTo>
                      <a:pt x="11" y="24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7" name="iṩ1íḋe">
                <a:extLst>
                  <a:ext uri="{FF2B5EF4-FFF2-40B4-BE49-F238E27FC236}">
                    <a16:creationId xmlns:a16="http://schemas.microsoft.com/office/drawing/2014/main" id="{A0659C52-AD42-4E85-8B2A-4F0AB929BEDF}"/>
                  </a:ext>
                </a:extLst>
              </p:cNvPr>
              <p:cNvSpPr/>
              <p:nvPr/>
            </p:nvSpPr>
            <p:spPr bwMode="auto">
              <a:xfrm>
                <a:off x="1766" y="1963"/>
                <a:ext cx="310" cy="6"/>
              </a:xfrm>
              <a:custGeom>
                <a:avLst/>
                <a:gdLst>
                  <a:gd name="T0" fmla="*/ 15 w 1547"/>
                  <a:gd name="T1" fmla="*/ 0 h 32"/>
                  <a:gd name="T2" fmla="*/ 1532 w 1547"/>
                  <a:gd name="T3" fmla="*/ 0 h 32"/>
                  <a:gd name="T4" fmla="*/ 1540 w 1547"/>
                  <a:gd name="T5" fmla="*/ 17 h 32"/>
                  <a:gd name="T6" fmla="*/ 1547 w 1547"/>
                  <a:gd name="T7" fmla="*/ 32 h 32"/>
                  <a:gd name="T8" fmla="*/ 0 w 1547"/>
                  <a:gd name="T9" fmla="*/ 32 h 32"/>
                  <a:gd name="T10" fmla="*/ 7 w 1547"/>
                  <a:gd name="T11" fmla="*/ 17 h 32"/>
                  <a:gd name="T12" fmla="*/ 15 w 154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32">
                    <a:moveTo>
                      <a:pt x="15" y="0"/>
                    </a:moveTo>
                    <a:lnTo>
                      <a:pt x="1532" y="0"/>
                    </a:lnTo>
                    <a:lnTo>
                      <a:pt x="1540" y="17"/>
                    </a:lnTo>
                    <a:lnTo>
                      <a:pt x="1547" y="32"/>
                    </a:lnTo>
                    <a:lnTo>
                      <a:pt x="0" y="32"/>
                    </a:lnTo>
                    <a:lnTo>
                      <a:pt x="7" y="17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8" name="íṧļíde">
                <a:extLst>
                  <a:ext uri="{FF2B5EF4-FFF2-40B4-BE49-F238E27FC236}">
                    <a16:creationId xmlns:a16="http://schemas.microsoft.com/office/drawing/2014/main" id="{7F0BBCC2-6369-4870-B2D9-2B65757A79CC}"/>
                  </a:ext>
                </a:extLst>
              </p:cNvPr>
              <p:cNvSpPr/>
              <p:nvPr/>
            </p:nvSpPr>
            <p:spPr bwMode="auto">
              <a:xfrm>
                <a:off x="1766" y="1966"/>
                <a:ext cx="310" cy="3"/>
              </a:xfrm>
              <a:custGeom>
                <a:avLst/>
                <a:gdLst>
                  <a:gd name="T0" fmla="*/ 7 w 1547"/>
                  <a:gd name="T1" fmla="*/ 0 h 15"/>
                  <a:gd name="T2" fmla="*/ 1540 w 1547"/>
                  <a:gd name="T3" fmla="*/ 0 h 15"/>
                  <a:gd name="T4" fmla="*/ 1543 w 1547"/>
                  <a:gd name="T5" fmla="*/ 7 h 15"/>
                  <a:gd name="T6" fmla="*/ 1547 w 1547"/>
                  <a:gd name="T7" fmla="*/ 15 h 15"/>
                  <a:gd name="T8" fmla="*/ 0 w 1547"/>
                  <a:gd name="T9" fmla="*/ 15 h 15"/>
                  <a:gd name="T10" fmla="*/ 4 w 1547"/>
                  <a:gd name="T11" fmla="*/ 7 h 15"/>
                  <a:gd name="T12" fmla="*/ 7 w 154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15">
                    <a:moveTo>
                      <a:pt x="7" y="0"/>
                    </a:moveTo>
                    <a:lnTo>
                      <a:pt x="1540" y="0"/>
                    </a:lnTo>
                    <a:lnTo>
                      <a:pt x="1543" y="7"/>
                    </a:lnTo>
                    <a:lnTo>
                      <a:pt x="1547" y="15"/>
                    </a:lnTo>
                    <a:lnTo>
                      <a:pt x="0" y="15"/>
                    </a:lnTo>
                    <a:lnTo>
                      <a:pt x="4" y="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49" name="îśľîďé">
                <a:extLst>
                  <a:ext uri="{FF2B5EF4-FFF2-40B4-BE49-F238E27FC236}">
                    <a16:creationId xmlns:a16="http://schemas.microsoft.com/office/drawing/2014/main" id="{4BA92D24-2F14-4EA7-99A1-FAC6C822FAB2}"/>
                  </a:ext>
                </a:extLst>
              </p:cNvPr>
              <p:cNvSpPr/>
              <p:nvPr/>
            </p:nvSpPr>
            <p:spPr bwMode="auto">
              <a:xfrm>
                <a:off x="1766" y="1969"/>
                <a:ext cx="310" cy="1"/>
              </a:xfrm>
              <a:prstGeom prst="rect">
                <a:avLst/>
              </a:pr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0" name="iṡliḋè">
                <a:extLst>
                  <a:ext uri="{FF2B5EF4-FFF2-40B4-BE49-F238E27FC236}">
                    <a16:creationId xmlns:a16="http://schemas.microsoft.com/office/drawing/2014/main" id="{14405265-7DCE-43B0-8421-9561F411CB03}"/>
                  </a:ext>
                </a:extLst>
              </p:cNvPr>
              <p:cNvSpPr/>
              <p:nvPr/>
            </p:nvSpPr>
            <p:spPr bwMode="auto">
              <a:xfrm>
                <a:off x="1778" y="1947"/>
                <a:ext cx="286" cy="1"/>
              </a:xfrm>
              <a:prstGeom prst="rect">
                <a:avLst/>
              </a:prstGeom>
              <a:solidFill>
                <a:srgbClr val="9E20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1" name="ïṥľíďe">
                <a:extLst>
                  <a:ext uri="{FF2B5EF4-FFF2-40B4-BE49-F238E27FC236}">
                    <a16:creationId xmlns:a16="http://schemas.microsoft.com/office/drawing/2014/main" id="{8B265A3E-DDEE-4725-B8B4-0C732A1F0A23}"/>
                  </a:ext>
                </a:extLst>
              </p:cNvPr>
              <p:cNvSpPr/>
              <p:nvPr/>
            </p:nvSpPr>
            <p:spPr bwMode="auto">
              <a:xfrm>
                <a:off x="1776" y="1947"/>
                <a:ext cx="290" cy="4"/>
              </a:xfrm>
              <a:custGeom>
                <a:avLst/>
                <a:gdLst>
                  <a:gd name="T0" fmla="*/ 1449 w 1449"/>
                  <a:gd name="T1" fmla="*/ 17 h 17"/>
                  <a:gd name="T2" fmla="*/ 0 w 1449"/>
                  <a:gd name="T3" fmla="*/ 17 h 17"/>
                  <a:gd name="T4" fmla="*/ 5 w 1449"/>
                  <a:gd name="T5" fmla="*/ 9 h 17"/>
                  <a:gd name="T6" fmla="*/ 10 w 1449"/>
                  <a:gd name="T7" fmla="*/ 0 h 17"/>
                  <a:gd name="T8" fmla="*/ 1439 w 1449"/>
                  <a:gd name="T9" fmla="*/ 0 h 17"/>
                  <a:gd name="T10" fmla="*/ 1444 w 1449"/>
                  <a:gd name="T11" fmla="*/ 9 h 17"/>
                  <a:gd name="T12" fmla="*/ 1449 w 144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9" h="17">
                    <a:moveTo>
                      <a:pt x="1449" y="17"/>
                    </a:moveTo>
                    <a:lnTo>
                      <a:pt x="0" y="17"/>
                    </a:lnTo>
                    <a:lnTo>
                      <a:pt x="5" y="9"/>
                    </a:lnTo>
                    <a:lnTo>
                      <a:pt x="10" y="0"/>
                    </a:lnTo>
                    <a:lnTo>
                      <a:pt x="1439" y="0"/>
                    </a:lnTo>
                    <a:lnTo>
                      <a:pt x="1444" y="9"/>
                    </a:lnTo>
                    <a:lnTo>
                      <a:pt x="1449" y="17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2" name="ïslïḓè">
                <a:extLst>
                  <a:ext uri="{FF2B5EF4-FFF2-40B4-BE49-F238E27FC236}">
                    <a16:creationId xmlns:a16="http://schemas.microsoft.com/office/drawing/2014/main" id="{DD472769-8556-4980-9A70-9E1A9BA99869}"/>
                  </a:ext>
                </a:extLst>
              </p:cNvPr>
              <p:cNvSpPr/>
              <p:nvPr/>
            </p:nvSpPr>
            <p:spPr bwMode="auto">
              <a:xfrm>
                <a:off x="1774" y="1947"/>
                <a:ext cx="294" cy="7"/>
              </a:xfrm>
              <a:custGeom>
                <a:avLst/>
                <a:gdLst>
                  <a:gd name="T0" fmla="*/ 1467 w 1467"/>
                  <a:gd name="T1" fmla="*/ 32 h 32"/>
                  <a:gd name="T2" fmla="*/ 0 w 1467"/>
                  <a:gd name="T3" fmla="*/ 32 h 32"/>
                  <a:gd name="T4" fmla="*/ 9 w 1467"/>
                  <a:gd name="T5" fmla="*/ 16 h 32"/>
                  <a:gd name="T6" fmla="*/ 19 w 1467"/>
                  <a:gd name="T7" fmla="*/ 0 h 32"/>
                  <a:gd name="T8" fmla="*/ 1448 w 1467"/>
                  <a:gd name="T9" fmla="*/ 0 h 32"/>
                  <a:gd name="T10" fmla="*/ 1458 w 1467"/>
                  <a:gd name="T11" fmla="*/ 16 h 32"/>
                  <a:gd name="T12" fmla="*/ 1467 w 146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32">
                    <a:moveTo>
                      <a:pt x="1467" y="32"/>
                    </a:moveTo>
                    <a:lnTo>
                      <a:pt x="0" y="32"/>
                    </a:lnTo>
                    <a:lnTo>
                      <a:pt x="9" y="16"/>
                    </a:lnTo>
                    <a:lnTo>
                      <a:pt x="19" y="0"/>
                    </a:lnTo>
                    <a:lnTo>
                      <a:pt x="1448" y="0"/>
                    </a:lnTo>
                    <a:lnTo>
                      <a:pt x="1458" y="16"/>
                    </a:lnTo>
                    <a:lnTo>
                      <a:pt x="1467" y="32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3" name="íṧḷiḍê">
                <a:extLst>
                  <a:ext uri="{FF2B5EF4-FFF2-40B4-BE49-F238E27FC236}">
                    <a16:creationId xmlns:a16="http://schemas.microsoft.com/office/drawing/2014/main" id="{8AB4FE38-269A-4392-8AF4-63BD13B416F6}"/>
                  </a:ext>
                </a:extLst>
              </p:cNvPr>
              <p:cNvSpPr/>
              <p:nvPr/>
            </p:nvSpPr>
            <p:spPr bwMode="auto">
              <a:xfrm>
                <a:off x="1773" y="1947"/>
                <a:ext cx="296" cy="10"/>
              </a:xfrm>
              <a:custGeom>
                <a:avLst/>
                <a:gdLst>
                  <a:gd name="T0" fmla="*/ 1483 w 1483"/>
                  <a:gd name="T1" fmla="*/ 48 h 48"/>
                  <a:gd name="T2" fmla="*/ 0 w 1483"/>
                  <a:gd name="T3" fmla="*/ 48 h 48"/>
                  <a:gd name="T4" fmla="*/ 13 w 1483"/>
                  <a:gd name="T5" fmla="*/ 24 h 48"/>
                  <a:gd name="T6" fmla="*/ 27 w 1483"/>
                  <a:gd name="T7" fmla="*/ 0 h 48"/>
                  <a:gd name="T8" fmla="*/ 1456 w 1483"/>
                  <a:gd name="T9" fmla="*/ 0 h 48"/>
                  <a:gd name="T10" fmla="*/ 1470 w 1483"/>
                  <a:gd name="T11" fmla="*/ 24 h 48"/>
                  <a:gd name="T12" fmla="*/ 1483 w 148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48">
                    <a:moveTo>
                      <a:pt x="1483" y="48"/>
                    </a:moveTo>
                    <a:lnTo>
                      <a:pt x="0" y="48"/>
                    </a:lnTo>
                    <a:lnTo>
                      <a:pt x="13" y="24"/>
                    </a:lnTo>
                    <a:lnTo>
                      <a:pt x="27" y="0"/>
                    </a:lnTo>
                    <a:lnTo>
                      <a:pt x="1456" y="0"/>
                    </a:lnTo>
                    <a:lnTo>
                      <a:pt x="1470" y="24"/>
                    </a:lnTo>
                    <a:lnTo>
                      <a:pt x="1483" y="48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4" name="iṧḻïḓé">
                <a:extLst>
                  <a:ext uri="{FF2B5EF4-FFF2-40B4-BE49-F238E27FC236}">
                    <a16:creationId xmlns:a16="http://schemas.microsoft.com/office/drawing/2014/main" id="{3A538D27-CDAB-47EE-AABB-D8B3A52989C0}"/>
                  </a:ext>
                </a:extLst>
              </p:cNvPr>
              <p:cNvSpPr/>
              <p:nvPr/>
            </p:nvSpPr>
            <p:spPr bwMode="auto">
              <a:xfrm>
                <a:off x="1771" y="1947"/>
                <a:ext cx="300" cy="13"/>
              </a:xfrm>
              <a:custGeom>
                <a:avLst/>
                <a:gdLst>
                  <a:gd name="T0" fmla="*/ 1502 w 1502"/>
                  <a:gd name="T1" fmla="*/ 63 h 63"/>
                  <a:gd name="T2" fmla="*/ 0 w 1502"/>
                  <a:gd name="T3" fmla="*/ 63 h 63"/>
                  <a:gd name="T4" fmla="*/ 18 w 1502"/>
                  <a:gd name="T5" fmla="*/ 31 h 63"/>
                  <a:gd name="T6" fmla="*/ 37 w 1502"/>
                  <a:gd name="T7" fmla="*/ 0 h 63"/>
                  <a:gd name="T8" fmla="*/ 1466 w 1502"/>
                  <a:gd name="T9" fmla="*/ 0 h 63"/>
                  <a:gd name="T10" fmla="*/ 1485 w 1502"/>
                  <a:gd name="T11" fmla="*/ 31 h 63"/>
                  <a:gd name="T12" fmla="*/ 1502 w 1502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2" h="63">
                    <a:moveTo>
                      <a:pt x="1502" y="63"/>
                    </a:moveTo>
                    <a:lnTo>
                      <a:pt x="0" y="63"/>
                    </a:lnTo>
                    <a:lnTo>
                      <a:pt x="18" y="31"/>
                    </a:lnTo>
                    <a:lnTo>
                      <a:pt x="37" y="0"/>
                    </a:lnTo>
                    <a:lnTo>
                      <a:pt x="1466" y="0"/>
                    </a:lnTo>
                    <a:lnTo>
                      <a:pt x="1485" y="31"/>
                    </a:lnTo>
                    <a:lnTo>
                      <a:pt x="1502" y="63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5" name="îŝḷïďè">
                <a:extLst>
                  <a:ext uri="{FF2B5EF4-FFF2-40B4-BE49-F238E27FC236}">
                    <a16:creationId xmlns:a16="http://schemas.microsoft.com/office/drawing/2014/main" id="{3A842C25-F32E-4CFD-86DC-5BB4F7AA7B55}"/>
                  </a:ext>
                </a:extLst>
              </p:cNvPr>
              <p:cNvSpPr/>
              <p:nvPr/>
            </p:nvSpPr>
            <p:spPr bwMode="auto">
              <a:xfrm>
                <a:off x="1769" y="1947"/>
                <a:ext cx="304" cy="16"/>
              </a:xfrm>
              <a:custGeom>
                <a:avLst/>
                <a:gdLst>
                  <a:gd name="T0" fmla="*/ 1517 w 1517"/>
                  <a:gd name="T1" fmla="*/ 79 h 79"/>
                  <a:gd name="T2" fmla="*/ 0 w 1517"/>
                  <a:gd name="T3" fmla="*/ 79 h 79"/>
                  <a:gd name="T4" fmla="*/ 21 w 1517"/>
                  <a:gd name="T5" fmla="*/ 39 h 79"/>
                  <a:gd name="T6" fmla="*/ 44 w 1517"/>
                  <a:gd name="T7" fmla="*/ 0 h 79"/>
                  <a:gd name="T8" fmla="*/ 1473 w 1517"/>
                  <a:gd name="T9" fmla="*/ 0 h 79"/>
                  <a:gd name="T10" fmla="*/ 1496 w 1517"/>
                  <a:gd name="T11" fmla="*/ 39 h 79"/>
                  <a:gd name="T12" fmla="*/ 1517 w 1517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79">
                    <a:moveTo>
                      <a:pt x="1517" y="79"/>
                    </a:moveTo>
                    <a:lnTo>
                      <a:pt x="0" y="79"/>
                    </a:lnTo>
                    <a:lnTo>
                      <a:pt x="21" y="39"/>
                    </a:lnTo>
                    <a:lnTo>
                      <a:pt x="44" y="0"/>
                    </a:lnTo>
                    <a:lnTo>
                      <a:pt x="1473" y="0"/>
                    </a:lnTo>
                    <a:lnTo>
                      <a:pt x="1496" y="39"/>
                    </a:lnTo>
                    <a:lnTo>
                      <a:pt x="1517" y="79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6" name="išlîḍé">
                <a:extLst>
                  <a:ext uri="{FF2B5EF4-FFF2-40B4-BE49-F238E27FC236}">
                    <a16:creationId xmlns:a16="http://schemas.microsoft.com/office/drawing/2014/main" id="{74122A4E-D4F1-4E71-8343-9BD5884B8A9E}"/>
                  </a:ext>
                </a:extLst>
              </p:cNvPr>
              <p:cNvSpPr/>
              <p:nvPr/>
            </p:nvSpPr>
            <p:spPr bwMode="auto">
              <a:xfrm>
                <a:off x="1768" y="1947"/>
                <a:ext cx="306" cy="19"/>
              </a:xfrm>
              <a:custGeom>
                <a:avLst/>
                <a:gdLst>
                  <a:gd name="T0" fmla="*/ 1533 w 1533"/>
                  <a:gd name="T1" fmla="*/ 95 h 95"/>
                  <a:gd name="T2" fmla="*/ 0 w 1533"/>
                  <a:gd name="T3" fmla="*/ 95 h 95"/>
                  <a:gd name="T4" fmla="*/ 25 w 1533"/>
                  <a:gd name="T5" fmla="*/ 47 h 95"/>
                  <a:gd name="T6" fmla="*/ 52 w 1533"/>
                  <a:gd name="T7" fmla="*/ 0 h 95"/>
                  <a:gd name="T8" fmla="*/ 1481 w 1533"/>
                  <a:gd name="T9" fmla="*/ 0 h 95"/>
                  <a:gd name="T10" fmla="*/ 1508 w 1533"/>
                  <a:gd name="T11" fmla="*/ 47 h 95"/>
                  <a:gd name="T12" fmla="*/ 1533 w 1533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95">
                    <a:moveTo>
                      <a:pt x="1533" y="95"/>
                    </a:moveTo>
                    <a:lnTo>
                      <a:pt x="0" y="95"/>
                    </a:lnTo>
                    <a:lnTo>
                      <a:pt x="25" y="47"/>
                    </a:lnTo>
                    <a:lnTo>
                      <a:pt x="52" y="0"/>
                    </a:lnTo>
                    <a:lnTo>
                      <a:pt x="1481" y="0"/>
                    </a:lnTo>
                    <a:lnTo>
                      <a:pt x="1508" y="47"/>
                    </a:lnTo>
                    <a:lnTo>
                      <a:pt x="1533" y="95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7" name="îšḻíḑê">
                <a:extLst>
                  <a:ext uri="{FF2B5EF4-FFF2-40B4-BE49-F238E27FC236}">
                    <a16:creationId xmlns:a16="http://schemas.microsoft.com/office/drawing/2014/main" id="{734F726C-D939-4626-A910-460589106F8E}"/>
                  </a:ext>
                </a:extLst>
              </p:cNvPr>
              <p:cNvSpPr/>
              <p:nvPr/>
            </p:nvSpPr>
            <p:spPr bwMode="auto">
              <a:xfrm>
                <a:off x="1766" y="1947"/>
                <a:ext cx="310" cy="22"/>
              </a:xfrm>
              <a:custGeom>
                <a:avLst/>
                <a:gdLst>
                  <a:gd name="T0" fmla="*/ 1547 w 1547"/>
                  <a:gd name="T1" fmla="*/ 110 h 110"/>
                  <a:gd name="T2" fmla="*/ 0 w 1547"/>
                  <a:gd name="T3" fmla="*/ 110 h 110"/>
                  <a:gd name="T4" fmla="*/ 27 w 1547"/>
                  <a:gd name="T5" fmla="*/ 54 h 110"/>
                  <a:gd name="T6" fmla="*/ 59 w 1547"/>
                  <a:gd name="T7" fmla="*/ 0 h 110"/>
                  <a:gd name="T8" fmla="*/ 1488 w 1547"/>
                  <a:gd name="T9" fmla="*/ 0 h 110"/>
                  <a:gd name="T10" fmla="*/ 1520 w 1547"/>
                  <a:gd name="T11" fmla="*/ 54 h 110"/>
                  <a:gd name="T12" fmla="*/ 1547 w 154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110">
                    <a:moveTo>
                      <a:pt x="1547" y="110"/>
                    </a:moveTo>
                    <a:lnTo>
                      <a:pt x="0" y="110"/>
                    </a:lnTo>
                    <a:lnTo>
                      <a:pt x="27" y="54"/>
                    </a:lnTo>
                    <a:lnTo>
                      <a:pt x="59" y="0"/>
                    </a:lnTo>
                    <a:lnTo>
                      <a:pt x="1488" y="0"/>
                    </a:lnTo>
                    <a:lnTo>
                      <a:pt x="1520" y="54"/>
                    </a:lnTo>
                    <a:lnTo>
                      <a:pt x="1547" y="11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8" name="ïŝļiḋe">
                <a:extLst>
                  <a:ext uri="{FF2B5EF4-FFF2-40B4-BE49-F238E27FC236}">
                    <a16:creationId xmlns:a16="http://schemas.microsoft.com/office/drawing/2014/main" id="{83CF6876-64AC-4638-B90A-4ABB798B6557}"/>
                  </a:ext>
                </a:extLst>
              </p:cNvPr>
              <p:cNvSpPr/>
              <p:nvPr/>
            </p:nvSpPr>
            <p:spPr bwMode="auto">
              <a:xfrm>
                <a:off x="1765" y="1947"/>
                <a:ext cx="312" cy="26"/>
              </a:xfrm>
              <a:custGeom>
                <a:avLst/>
                <a:gdLst>
                  <a:gd name="T0" fmla="*/ 1560 w 1560"/>
                  <a:gd name="T1" fmla="*/ 126 h 126"/>
                  <a:gd name="T2" fmla="*/ 0 w 1560"/>
                  <a:gd name="T3" fmla="*/ 126 h 126"/>
                  <a:gd name="T4" fmla="*/ 14 w 1560"/>
                  <a:gd name="T5" fmla="*/ 94 h 126"/>
                  <a:gd name="T6" fmla="*/ 47 w 1560"/>
                  <a:gd name="T7" fmla="*/ 30 h 126"/>
                  <a:gd name="T8" fmla="*/ 65 w 1560"/>
                  <a:gd name="T9" fmla="*/ 0 h 126"/>
                  <a:gd name="T10" fmla="*/ 1494 w 1560"/>
                  <a:gd name="T11" fmla="*/ 0 h 126"/>
                  <a:gd name="T12" fmla="*/ 1512 w 1560"/>
                  <a:gd name="T13" fmla="*/ 30 h 126"/>
                  <a:gd name="T14" fmla="*/ 1545 w 1560"/>
                  <a:gd name="T15" fmla="*/ 94 h 126"/>
                  <a:gd name="T16" fmla="*/ 1560 w 1560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0" h="126">
                    <a:moveTo>
                      <a:pt x="1560" y="126"/>
                    </a:moveTo>
                    <a:lnTo>
                      <a:pt x="0" y="126"/>
                    </a:lnTo>
                    <a:lnTo>
                      <a:pt x="14" y="94"/>
                    </a:lnTo>
                    <a:lnTo>
                      <a:pt x="47" y="30"/>
                    </a:lnTo>
                    <a:lnTo>
                      <a:pt x="65" y="0"/>
                    </a:lnTo>
                    <a:lnTo>
                      <a:pt x="1494" y="0"/>
                    </a:lnTo>
                    <a:lnTo>
                      <a:pt x="1512" y="30"/>
                    </a:lnTo>
                    <a:lnTo>
                      <a:pt x="1545" y="94"/>
                    </a:lnTo>
                    <a:lnTo>
                      <a:pt x="1560" y="126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59" name="ïsḻídè">
                <a:extLst>
                  <a:ext uri="{FF2B5EF4-FFF2-40B4-BE49-F238E27FC236}">
                    <a16:creationId xmlns:a16="http://schemas.microsoft.com/office/drawing/2014/main" id="{87077CDF-B502-4E83-84EB-A2D6D54DEF87}"/>
                  </a:ext>
                </a:extLst>
              </p:cNvPr>
              <p:cNvSpPr/>
              <p:nvPr/>
            </p:nvSpPr>
            <p:spPr bwMode="auto">
              <a:xfrm>
                <a:off x="1765" y="1951"/>
                <a:ext cx="312" cy="22"/>
              </a:xfrm>
              <a:custGeom>
                <a:avLst/>
                <a:gdLst>
                  <a:gd name="T0" fmla="*/ 55 w 1560"/>
                  <a:gd name="T1" fmla="*/ 0 h 110"/>
                  <a:gd name="T2" fmla="*/ 1503 w 1560"/>
                  <a:gd name="T3" fmla="*/ 0 h 110"/>
                  <a:gd name="T4" fmla="*/ 1534 w 1560"/>
                  <a:gd name="T5" fmla="*/ 53 h 110"/>
                  <a:gd name="T6" fmla="*/ 1560 w 1560"/>
                  <a:gd name="T7" fmla="*/ 110 h 110"/>
                  <a:gd name="T8" fmla="*/ 0 w 1560"/>
                  <a:gd name="T9" fmla="*/ 110 h 110"/>
                  <a:gd name="T10" fmla="*/ 25 w 1560"/>
                  <a:gd name="T11" fmla="*/ 53 h 110"/>
                  <a:gd name="T12" fmla="*/ 55 w 1560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110">
                    <a:moveTo>
                      <a:pt x="55" y="0"/>
                    </a:moveTo>
                    <a:lnTo>
                      <a:pt x="1503" y="0"/>
                    </a:lnTo>
                    <a:lnTo>
                      <a:pt x="1534" y="53"/>
                    </a:lnTo>
                    <a:lnTo>
                      <a:pt x="1560" y="110"/>
                    </a:lnTo>
                    <a:lnTo>
                      <a:pt x="0" y="110"/>
                    </a:lnTo>
                    <a:lnTo>
                      <a:pt x="25" y="53"/>
                    </a:lnTo>
                    <a:lnTo>
                      <a:pt x="55" y="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0" name="ísḷïḓe">
                <a:extLst>
                  <a:ext uri="{FF2B5EF4-FFF2-40B4-BE49-F238E27FC236}">
                    <a16:creationId xmlns:a16="http://schemas.microsoft.com/office/drawing/2014/main" id="{422774CF-11C7-464A-94EF-714CFA28B789}"/>
                  </a:ext>
                </a:extLst>
              </p:cNvPr>
              <p:cNvSpPr/>
              <p:nvPr/>
            </p:nvSpPr>
            <p:spPr bwMode="auto">
              <a:xfrm>
                <a:off x="1765" y="1954"/>
                <a:ext cx="312" cy="19"/>
              </a:xfrm>
              <a:custGeom>
                <a:avLst/>
                <a:gdLst>
                  <a:gd name="T0" fmla="*/ 46 w 1560"/>
                  <a:gd name="T1" fmla="*/ 0 h 94"/>
                  <a:gd name="T2" fmla="*/ 1513 w 1560"/>
                  <a:gd name="T3" fmla="*/ 0 h 94"/>
                  <a:gd name="T4" fmla="*/ 1538 w 1560"/>
                  <a:gd name="T5" fmla="*/ 45 h 94"/>
                  <a:gd name="T6" fmla="*/ 1560 w 1560"/>
                  <a:gd name="T7" fmla="*/ 94 h 94"/>
                  <a:gd name="T8" fmla="*/ 0 w 1560"/>
                  <a:gd name="T9" fmla="*/ 94 h 94"/>
                  <a:gd name="T10" fmla="*/ 21 w 1560"/>
                  <a:gd name="T11" fmla="*/ 45 h 94"/>
                  <a:gd name="T12" fmla="*/ 46 w 1560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94">
                    <a:moveTo>
                      <a:pt x="46" y="0"/>
                    </a:moveTo>
                    <a:lnTo>
                      <a:pt x="1513" y="0"/>
                    </a:lnTo>
                    <a:lnTo>
                      <a:pt x="1538" y="45"/>
                    </a:lnTo>
                    <a:lnTo>
                      <a:pt x="1560" y="94"/>
                    </a:lnTo>
                    <a:lnTo>
                      <a:pt x="0" y="94"/>
                    </a:lnTo>
                    <a:lnTo>
                      <a:pt x="21" y="45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1" name="íşlïḓê">
                <a:extLst>
                  <a:ext uri="{FF2B5EF4-FFF2-40B4-BE49-F238E27FC236}">
                    <a16:creationId xmlns:a16="http://schemas.microsoft.com/office/drawing/2014/main" id="{B569D681-BADB-4753-8206-84C90D9837CD}"/>
                  </a:ext>
                </a:extLst>
              </p:cNvPr>
              <p:cNvSpPr/>
              <p:nvPr/>
            </p:nvSpPr>
            <p:spPr bwMode="auto">
              <a:xfrm>
                <a:off x="1765" y="1957"/>
                <a:ext cx="312" cy="16"/>
              </a:xfrm>
              <a:custGeom>
                <a:avLst/>
                <a:gdLst>
                  <a:gd name="T0" fmla="*/ 38 w 1560"/>
                  <a:gd name="T1" fmla="*/ 0 h 78"/>
                  <a:gd name="T2" fmla="*/ 1521 w 1560"/>
                  <a:gd name="T3" fmla="*/ 0 h 78"/>
                  <a:gd name="T4" fmla="*/ 1542 w 1560"/>
                  <a:gd name="T5" fmla="*/ 38 h 78"/>
                  <a:gd name="T6" fmla="*/ 1560 w 1560"/>
                  <a:gd name="T7" fmla="*/ 78 h 78"/>
                  <a:gd name="T8" fmla="*/ 0 w 1560"/>
                  <a:gd name="T9" fmla="*/ 78 h 78"/>
                  <a:gd name="T10" fmla="*/ 17 w 1560"/>
                  <a:gd name="T11" fmla="*/ 38 h 78"/>
                  <a:gd name="T12" fmla="*/ 38 w 1560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78">
                    <a:moveTo>
                      <a:pt x="38" y="0"/>
                    </a:moveTo>
                    <a:lnTo>
                      <a:pt x="1521" y="0"/>
                    </a:lnTo>
                    <a:lnTo>
                      <a:pt x="1542" y="38"/>
                    </a:lnTo>
                    <a:lnTo>
                      <a:pt x="1560" y="78"/>
                    </a:lnTo>
                    <a:lnTo>
                      <a:pt x="0" y="78"/>
                    </a:lnTo>
                    <a:lnTo>
                      <a:pt x="17" y="38"/>
                    </a:lnTo>
                    <a:lnTo>
                      <a:pt x="38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2" name="iŝľiḋé">
                <a:extLst>
                  <a:ext uri="{FF2B5EF4-FFF2-40B4-BE49-F238E27FC236}">
                    <a16:creationId xmlns:a16="http://schemas.microsoft.com/office/drawing/2014/main" id="{F9AADF66-DA97-4600-9E37-9C84964F5FBB}"/>
                  </a:ext>
                </a:extLst>
              </p:cNvPr>
              <p:cNvSpPr/>
              <p:nvPr/>
            </p:nvSpPr>
            <p:spPr bwMode="auto">
              <a:xfrm>
                <a:off x="1765" y="1960"/>
                <a:ext cx="312" cy="13"/>
              </a:xfrm>
              <a:custGeom>
                <a:avLst/>
                <a:gdLst>
                  <a:gd name="T0" fmla="*/ 29 w 1560"/>
                  <a:gd name="T1" fmla="*/ 0 h 63"/>
                  <a:gd name="T2" fmla="*/ 1530 w 1560"/>
                  <a:gd name="T3" fmla="*/ 0 h 63"/>
                  <a:gd name="T4" fmla="*/ 1546 w 1560"/>
                  <a:gd name="T5" fmla="*/ 31 h 63"/>
                  <a:gd name="T6" fmla="*/ 1560 w 1560"/>
                  <a:gd name="T7" fmla="*/ 63 h 63"/>
                  <a:gd name="T8" fmla="*/ 0 w 1560"/>
                  <a:gd name="T9" fmla="*/ 63 h 63"/>
                  <a:gd name="T10" fmla="*/ 13 w 1560"/>
                  <a:gd name="T11" fmla="*/ 31 h 63"/>
                  <a:gd name="T12" fmla="*/ 29 w 1560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63">
                    <a:moveTo>
                      <a:pt x="29" y="0"/>
                    </a:moveTo>
                    <a:lnTo>
                      <a:pt x="1530" y="0"/>
                    </a:lnTo>
                    <a:lnTo>
                      <a:pt x="1546" y="31"/>
                    </a:lnTo>
                    <a:lnTo>
                      <a:pt x="1560" y="63"/>
                    </a:lnTo>
                    <a:lnTo>
                      <a:pt x="0" y="63"/>
                    </a:lnTo>
                    <a:lnTo>
                      <a:pt x="13" y="31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3" name="ïšliďê">
                <a:extLst>
                  <a:ext uri="{FF2B5EF4-FFF2-40B4-BE49-F238E27FC236}">
                    <a16:creationId xmlns:a16="http://schemas.microsoft.com/office/drawing/2014/main" id="{B17A03E3-1F36-4BD0-88E7-16016C342DD7}"/>
                  </a:ext>
                </a:extLst>
              </p:cNvPr>
              <p:cNvSpPr/>
              <p:nvPr/>
            </p:nvSpPr>
            <p:spPr bwMode="auto">
              <a:xfrm>
                <a:off x="1765" y="1963"/>
                <a:ext cx="312" cy="10"/>
              </a:xfrm>
              <a:custGeom>
                <a:avLst/>
                <a:gdLst>
                  <a:gd name="T0" fmla="*/ 21 w 1560"/>
                  <a:gd name="T1" fmla="*/ 0 h 48"/>
                  <a:gd name="T2" fmla="*/ 1538 w 1560"/>
                  <a:gd name="T3" fmla="*/ 0 h 48"/>
                  <a:gd name="T4" fmla="*/ 1549 w 1560"/>
                  <a:gd name="T5" fmla="*/ 24 h 48"/>
                  <a:gd name="T6" fmla="*/ 1560 w 1560"/>
                  <a:gd name="T7" fmla="*/ 48 h 48"/>
                  <a:gd name="T8" fmla="*/ 0 w 1560"/>
                  <a:gd name="T9" fmla="*/ 48 h 48"/>
                  <a:gd name="T10" fmla="*/ 10 w 1560"/>
                  <a:gd name="T11" fmla="*/ 24 h 48"/>
                  <a:gd name="T12" fmla="*/ 21 w 1560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48">
                    <a:moveTo>
                      <a:pt x="21" y="0"/>
                    </a:moveTo>
                    <a:lnTo>
                      <a:pt x="1538" y="0"/>
                    </a:lnTo>
                    <a:lnTo>
                      <a:pt x="1549" y="24"/>
                    </a:lnTo>
                    <a:lnTo>
                      <a:pt x="1560" y="48"/>
                    </a:lnTo>
                    <a:lnTo>
                      <a:pt x="0" y="48"/>
                    </a:lnTo>
                    <a:lnTo>
                      <a:pt x="10" y="24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4" name="iṥľîdê">
                <a:extLst>
                  <a:ext uri="{FF2B5EF4-FFF2-40B4-BE49-F238E27FC236}">
                    <a16:creationId xmlns:a16="http://schemas.microsoft.com/office/drawing/2014/main" id="{19FF0617-4AF2-44CB-862F-3940482FD793}"/>
                  </a:ext>
                </a:extLst>
              </p:cNvPr>
              <p:cNvSpPr/>
              <p:nvPr/>
            </p:nvSpPr>
            <p:spPr bwMode="auto">
              <a:xfrm>
                <a:off x="1765" y="1966"/>
                <a:ext cx="312" cy="7"/>
              </a:xfrm>
              <a:custGeom>
                <a:avLst/>
                <a:gdLst>
                  <a:gd name="T0" fmla="*/ 13 w 1560"/>
                  <a:gd name="T1" fmla="*/ 0 h 31"/>
                  <a:gd name="T2" fmla="*/ 1546 w 1560"/>
                  <a:gd name="T3" fmla="*/ 0 h 31"/>
                  <a:gd name="T4" fmla="*/ 1553 w 1560"/>
                  <a:gd name="T5" fmla="*/ 15 h 31"/>
                  <a:gd name="T6" fmla="*/ 1560 w 1560"/>
                  <a:gd name="T7" fmla="*/ 31 h 31"/>
                  <a:gd name="T8" fmla="*/ 0 w 1560"/>
                  <a:gd name="T9" fmla="*/ 31 h 31"/>
                  <a:gd name="T10" fmla="*/ 6 w 1560"/>
                  <a:gd name="T11" fmla="*/ 15 h 31"/>
                  <a:gd name="T12" fmla="*/ 13 w 1560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31">
                    <a:moveTo>
                      <a:pt x="13" y="0"/>
                    </a:moveTo>
                    <a:lnTo>
                      <a:pt x="1546" y="0"/>
                    </a:lnTo>
                    <a:lnTo>
                      <a:pt x="1553" y="15"/>
                    </a:lnTo>
                    <a:lnTo>
                      <a:pt x="1560" y="31"/>
                    </a:lnTo>
                    <a:lnTo>
                      <a:pt x="0" y="31"/>
                    </a:lnTo>
                    <a:lnTo>
                      <a:pt x="6" y="15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5" name="íṧḻîdè">
                <a:extLst>
                  <a:ext uri="{FF2B5EF4-FFF2-40B4-BE49-F238E27FC236}">
                    <a16:creationId xmlns:a16="http://schemas.microsoft.com/office/drawing/2014/main" id="{4CE893BC-2A9E-4266-BFEE-74CB0B35D985}"/>
                  </a:ext>
                </a:extLst>
              </p:cNvPr>
              <p:cNvSpPr/>
              <p:nvPr/>
            </p:nvSpPr>
            <p:spPr bwMode="auto">
              <a:xfrm>
                <a:off x="1765" y="1969"/>
                <a:ext cx="312" cy="4"/>
              </a:xfrm>
              <a:custGeom>
                <a:avLst/>
                <a:gdLst>
                  <a:gd name="T0" fmla="*/ 6 w 1560"/>
                  <a:gd name="T1" fmla="*/ 0 h 16"/>
                  <a:gd name="T2" fmla="*/ 1553 w 1560"/>
                  <a:gd name="T3" fmla="*/ 0 h 16"/>
                  <a:gd name="T4" fmla="*/ 1556 w 1560"/>
                  <a:gd name="T5" fmla="*/ 9 h 16"/>
                  <a:gd name="T6" fmla="*/ 1560 w 1560"/>
                  <a:gd name="T7" fmla="*/ 16 h 16"/>
                  <a:gd name="T8" fmla="*/ 0 w 1560"/>
                  <a:gd name="T9" fmla="*/ 16 h 16"/>
                  <a:gd name="T10" fmla="*/ 3 w 1560"/>
                  <a:gd name="T11" fmla="*/ 9 h 16"/>
                  <a:gd name="T12" fmla="*/ 6 w 1560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16">
                    <a:moveTo>
                      <a:pt x="6" y="0"/>
                    </a:moveTo>
                    <a:lnTo>
                      <a:pt x="1553" y="0"/>
                    </a:lnTo>
                    <a:lnTo>
                      <a:pt x="1556" y="9"/>
                    </a:lnTo>
                    <a:lnTo>
                      <a:pt x="1560" y="16"/>
                    </a:lnTo>
                    <a:lnTo>
                      <a:pt x="0" y="16"/>
                    </a:lnTo>
                    <a:lnTo>
                      <a:pt x="3" y="9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6" name="ïš1ïďé">
                <a:extLst>
                  <a:ext uri="{FF2B5EF4-FFF2-40B4-BE49-F238E27FC236}">
                    <a16:creationId xmlns:a16="http://schemas.microsoft.com/office/drawing/2014/main" id="{7E8343F3-CFC4-44A3-AED7-712C3386F367}"/>
                  </a:ext>
                </a:extLst>
              </p:cNvPr>
              <p:cNvSpPr/>
              <p:nvPr/>
            </p:nvSpPr>
            <p:spPr bwMode="auto">
              <a:xfrm>
                <a:off x="1765" y="1973"/>
                <a:ext cx="312" cy="1"/>
              </a:xfrm>
              <a:prstGeom prst="rect">
                <a:avLst/>
              </a:pr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7" name="îS1îḓé">
                <a:extLst>
                  <a:ext uri="{FF2B5EF4-FFF2-40B4-BE49-F238E27FC236}">
                    <a16:creationId xmlns:a16="http://schemas.microsoft.com/office/drawing/2014/main" id="{B5B375A2-EF1A-44B3-A2A4-34879DA23C57}"/>
                  </a:ext>
                </a:extLst>
              </p:cNvPr>
              <p:cNvSpPr/>
              <p:nvPr/>
            </p:nvSpPr>
            <p:spPr bwMode="auto">
              <a:xfrm>
                <a:off x="1776" y="1951"/>
                <a:ext cx="290" cy="0"/>
              </a:xfrm>
              <a:custGeom>
                <a:avLst/>
                <a:gdLst>
                  <a:gd name="T0" fmla="*/ 1449 w 1449"/>
                  <a:gd name="T1" fmla="*/ 1 h 1"/>
                  <a:gd name="T2" fmla="*/ 0 w 1449"/>
                  <a:gd name="T3" fmla="*/ 1 h 1"/>
                  <a:gd name="T4" fmla="*/ 0 w 1449"/>
                  <a:gd name="T5" fmla="*/ 0 h 1"/>
                  <a:gd name="T6" fmla="*/ 1448 w 1449"/>
                  <a:gd name="T7" fmla="*/ 0 h 1"/>
                  <a:gd name="T8" fmla="*/ 1449 w 144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49" h="1">
                    <a:moveTo>
                      <a:pt x="1449" y="1"/>
                    </a:moveTo>
                    <a:lnTo>
                      <a:pt x="0" y="1"/>
                    </a:lnTo>
                    <a:lnTo>
                      <a:pt x="0" y="0"/>
                    </a:lnTo>
                    <a:lnTo>
                      <a:pt x="1448" y="0"/>
                    </a:lnTo>
                    <a:lnTo>
                      <a:pt x="1449" y="1"/>
                    </a:lnTo>
                    <a:close/>
                  </a:path>
                </a:pathLst>
              </a:custGeom>
              <a:solidFill>
                <a:srgbClr val="9F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8" name="ïṣḷíḍe">
                <a:extLst>
                  <a:ext uri="{FF2B5EF4-FFF2-40B4-BE49-F238E27FC236}">
                    <a16:creationId xmlns:a16="http://schemas.microsoft.com/office/drawing/2014/main" id="{E42E70C9-A373-4E85-86E4-136DBE859777}"/>
                  </a:ext>
                </a:extLst>
              </p:cNvPr>
              <p:cNvSpPr/>
              <p:nvPr/>
            </p:nvSpPr>
            <p:spPr bwMode="auto">
              <a:xfrm>
                <a:off x="1774" y="1951"/>
                <a:ext cx="294" cy="3"/>
              </a:xfrm>
              <a:custGeom>
                <a:avLst/>
                <a:gdLst>
                  <a:gd name="T0" fmla="*/ 1467 w 1467"/>
                  <a:gd name="T1" fmla="*/ 16 h 16"/>
                  <a:gd name="T2" fmla="*/ 0 w 1467"/>
                  <a:gd name="T3" fmla="*/ 16 h 16"/>
                  <a:gd name="T4" fmla="*/ 5 w 1467"/>
                  <a:gd name="T5" fmla="*/ 8 h 16"/>
                  <a:gd name="T6" fmla="*/ 9 w 1467"/>
                  <a:gd name="T7" fmla="*/ 0 h 16"/>
                  <a:gd name="T8" fmla="*/ 1457 w 1467"/>
                  <a:gd name="T9" fmla="*/ 0 h 16"/>
                  <a:gd name="T10" fmla="*/ 1462 w 1467"/>
                  <a:gd name="T11" fmla="*/ 8 h 16"/>
                  <a:gd name="T12" fmla="*/ 1467 w 146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7" h="16">
                    <a:moveTo>
                      <a:pt x="1467" y="16"/>
                    </a:moveTo>
                    <a:lnTo>
                      <a:pt x="0" y="16"/>
                    </a:lnTo>
                    <a:lnTo>
                      <a:pt x="5" y="8"/>
                    </a:lnTo>
                    <a:lnTo>
                      <a:pt x="9" y="0"/>
                    </a:lnTo>
                    <a:lnTo>
                      <a:pt x="1457" y="0"/>
                    </a:lnTo>
                    <a:lnTo>
                      <a:pt x="1462" y="8"/>
                    </a:lnTo>
                    <a:lnTo>
                      <a:pt x="1467" y="16"/>
                    </a:lnTo>
                    <a:close/>
                  </a:path>
                </a:pathLst>
              </a:cu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69" name="íṩlïḑe">
                <a:extLst>
                  <a:ext uri="{FF2B5EF4-FFF2-40B4-BE49-F238E27FC236}">
                    <a16:creationId xmlns:a16="http://schemas.microsoft.com/office/drawing/2014/main" id="{12BD8BF9-A9C2-445E-93E2-67C7BF687CF3}"/>
                  </a:ext>
                </a:extLst>
              </p:cNvPr>
              <p:cNvSpPr/>
              <p:nvPr/>
            </p:nvSpPr>
            <p:spPr bwMode="auto">
              <a:xfrm>
                <a:off x="1773" y="1951"/>
                <a:ext cx="296" cy="6"/>
              </a:xfrm>
              <a:custGeom>
                <a:avLst/>
                <a:gdLst>
                  <a:gd name="T0" fmla="*/ 1483 w 1483"/>
                  <a:gd name="T1" fmla="*/ 32 h 32"/>
                  <a:gd name="T2" fmla="*/ 0 w 1483"/>
                  <a:gd name="T3" fmla="*/ 32 h 32"/>
                  <a:gd name="T4" fmla="*/ 8 w 1483"/>
                  <a:gd name="T5" fmla="*/ 16 h 32"/>
                  <a:gd name="T6" fmla="*/ 17 w 1483"/>
                  <a:gd name="T7" fmla="*/ 0 h 32"/>
                  <a:gd name="T8" fmla="*/ 1465 w 1483"/>
                  <a:gd name="T9" fmla="*/ 0 h 32"/>
                  <a:gd name="T10" fmla="*/ 1475 w 1483"/>
                  <a:gd name="T11" fmla="*/ 16 h 32"/>
                  <a:gd name="T12" fmla="*/ 1483 w 148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32">
                    <a:moveTo>
                      <a:pt x="1483" y="32"/>
                    </a:moveTo>
                    <a:lnTo>
                      <a:pt x="0" y="32"/>
                    </a:lnTo>
                    <a:lnTo>
                      <a:pt x="8" y="16"/>
                    </a:lnTo>
                    <a:lnTo>
                      <a:pt x="17" y="0"/>
                    </a:lnTo>
                    <a:lnTo>
                      <a:pt x="1465" y="0"/>
                    </a:lnTo>
                    <a:lnTo>
                      <a:pt x="1475" y="16"/>
                    </a:lnTo>
                    <a:lnTo>
                      <a:pt x="1483" y="32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0" name="îşḻíḑê">
                <a:extLst>
                  <a:ext uri="{FF2B5EF4-FFF2-40B4-BE49-F238E27FC236}">
                    <a16:creationId xmlns:a16="http://schemas.microsoft.com/office/drawing/2014/main" id="{91C7D508-7742-4783-875A-7870D6606738}"/>
                  </a:ext>
                </a:extLst>
              </p:cNvPr>
              <p:cNvSpPr/>
              <p:nvPr/>
            </p:nvSpPr>
            <p:spPr bwMode="auto">
              <a:xfrm>
                <a:off x="1771" y="1951"/>
                <a:ext cx="300" cy="9"/>
              </a:xfrm>
              <a:custGeom>
                <a:avLst/>
                <a:gdLst>
                  <a:gd name="T0" fmla="*/ 1501 w 1501"/>
                  <a:gd name="T1" fmla="*/ 47 h 47"/>
                  <a:gd name="T2" fmla="*/ 0 w 1501"/>
                  <a:gd name="T3" fmla="*/ 47 h 47"/>
                  <a:gd name="T4" fmla="*/ 13 w 1501"/>
                  <a:gd name="T5" fmla="*/ 23 h 47"/>
                  <a:gd name="T6" fmla="*/ 26 w 1501"/>
                  <a:gd name="T7" fmla="*/ 0 h 47"/>
                  <a:gd name="T8" fmla="*/ 1474 w 1501"/>
                  <a:gd name="T9" fmla="*/ 0 h 47"/>
                  <a:gd name="T10" fmla="*/ 1488 w 1501"/>
                  <a:gd name="T11" fmla="*/ 23 h 47"/>
                  <a:gd name="T12" fmla="*/ 1501 w 150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47">
                    <a:moveTo>
                      <a:pt x="1501" y="47"/>
                    </a:moveTo>
                    <a:lnTo>
                      <a:pt x="0" y="47"/>
                    </a:lnTo>
                    <a:lnTo>
                      <a:pt x="13" y="23"/>
                    </a:lnTo>
                    <a:lnTo>
                      <a:pt x="26" y="0"/>
                    </a:lnTo>
                    <a:lnTo>
                      <a:pt x="1474" y="0"/>
                    </a:lnTo>
                    <a:lnTo>
                      <a:pt x="1488" y="23"/>
                    </a:lnTo>
                    <a:lnTo>
                      <a:pt x="1501" y="47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1" name="iṥļiḋè">
                <a:extLst>
                  <a:ext uri="{FF2B5EF4-FFF2-40B4-BE49-F238E27FC236}">
                    <a16:creationId xmlns:a16="http://schemas.microsoft.com/office/drawing/2014/main" id="{FC77A1F8-C223-4232-904B-A2497699325C}"/>
                  </a:ext>
                </a:extLst>
              </p:cNvPr>
              <p:cNvSpPr/>
              <p:nvPr/>
            </p:nvSpPr>
            <p:spPr bwMode="auto">
              <a:xfrm>
                <a:off x="1769" y="1951"/>
                <a:ext cx="304" cy="12"/>
              </a:xfrm>
              <a:custGeom>
                <a:avLst/>
                <a:gdLst>
                  <a:gd name="T0" fmla="*/ 1517 w 1517"/>
                  <a:gd name="T1" fmla="*/ 63 h 63"/>
                  <a:gd name="T2" fmla="*/ 0 w 1517"/>
                  <a:gd name="T3" fmla="*/ 63 h 63"/>
                  <a:gd name="T4" fmla="*/ 17 w 1517"/>
                  <a:gd name="T5" fmla="*/ 31 h 63"/>
                  <a:gd name="T6" fmla="*/ 34 w 1517"/>
                  <a:gd name="T7" fmla="*/ 0 h 63"/>
                  <a:gd name="T8" fmla="*/ 1482 w 1517"/>
                  <a:gd name="T9" fmla="*/ 0 h 63"/>
                  <a:gd name="T10" fmla="*/ 1500 w 1517"/>
                  <a:gd name="T11" fmla="*/ 31 h 63"/>
                  <a:gd name="T12" fmla="*/ 1517 w 151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63">
                    <a:moveTo>
                      <a:pt x="1517" y="63"/>
                    </a:moveTo>
                    <a:lnTo>
                      <a:pt x="0" y="63"/>
                    </a:lnTo>
                    <a:lnTo>
                      <a:pt x="17" y="31"/>
                    </a:lnTo>
                    <a:lnTo>
                      <a:pt x="34" y="0"/>
                    </a:lnTo>
                    <a:lnTo>
                      <a:pt x="1482" y="0"/>
                    </a:lnTo>
                    <a:lnTo>
                      <a:pt x="1500" y="31"/>
                    </a:lnTo>
                    <a:lnTo>
                      <a:pt x="1517" y="63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2" name="í$ḻîḋê">
                <a:extLst>
                  <a:ext uri="{FF2B5EF4-FFF2-40B4-BE49-F238E27FC236}">
                    <a16:creationId xmlns:a16="http://schemas.microsoft.com/office/drawing/2014/main" id="{F18CF2C2-EAF9-49F0-8519-0325EDAF770C}"/>
                  </a:ext>
                </a:extLst>
              </p:cNvPr>
              <p:cNvSpPr/>
              <p:nvPr/>
            </p:nvSpPr>
            <p:spPr bwMode="auto">
              <a:xfrm>
                <a:off x="1768" y="1951"/>
                <a:ext cx="306" cy="15"/>
              </a:xfrm>
              <a:custGeom>
                <a:avLst/>
                <a:gdLst>
                  <a:gd name="T0" fmla="*/ 1533 w 1533"/>
                  <a:gd name="T1" fmla="*/ 79 h 79"/>
                  <a:gd name="T2" fmla="*/ 0 w 1533"/>
                  <a:gd name="T3" fmla="*/ 79 h 79"/>
                  <a:gd name="T4" fmla="*/ 20 w 1533"/>
                  <a:gd name="T5" fmla="*/ 39 h 79"/>
                  <a:gd name="T6" fmla="*/ 42 w 1533"/>
                  <a:gd name="T7" fmla="*/ 0 h 79"/>
                  <a:gd name="T8" fmla="*/ 1490 w 1533"/>
                  <a:gd name="T9" fmla="*/ 0 h 79"/>
                  <a:gd name="T10" fmla="*/ 1513 w 1533"/>
                  <a:gd name="T11" fmla="*/ 39 h 79"/>
                  <a:gd name="T12" fmla="*/ 1533 w 153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79">
                    <a:moveTo>
                      <a:pt x="1533" y="79"/>
                    </a:moveTo>
                    <a:lnTo>
                      <a:pt x="0" y="79"/>
                    </a:lnTo>
                    <a:lnTo>
                      <a:pt x="20" y="39"/>
                    </a:lnTo>
                    <a:lnTo>
                      <a:pt x="42" y="0"/>
                    </a:lnTo>
                    <a:lnTo>
                      <a:pt x="1490" y="0"/>
                    </a:lnTo>
                    <a:lnTo>
                      <a:pt x="1513" y="39"/>
                    </a:lnTo>
                    <a:lnTo>
                      <a:pt x="1533" y="79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3" name="ïṥḷïḓè">
                <a:extLst>
                  <a:ext uri="{FF2B5EF4-FFF2-40B4-BE49-F238E27FC236}">
                    <a16:creationId xmlns:a16="http://schemas.microsoft.com/office/drawing/2014/main" id="{CB0D5B46-9790-40BA-AEBE-81429D6B104B}"/>
                  </a:ext>
                </a:extLst>
              </p:cNvPr>
              <p:cNvSpPr/>
              <p:nvPr/>
            </p:nvSpPr>
            <p:spPr bwMode="auto">
              <a:xfrm>
                <a:off x="1766" y="1951"/>
                <a:ext cx="310" cy="18"/>
              </a:xfrm>
              <a:custGeom>
                <a:avLst/>
                <a:gdLst>
                  <a:gd name="T0" fmla="*/ 1547 w 1547"/>
                  <a:gd name="T1" fmla="*/ 94 h 94"/>
                  <a:gd name="T2" fmla="*/ 0 w 1547"/>
                  <a:gd name="T3" fmla="*/ 94 h 94"/>
                  <a:gd name="T4" fmla="*/ 23 w 1547"/>
                  <a:gd name="T5" fmla="*/ 46 h 94"/>
                  <a:gd name="T6" fmla="*/ 49 w 1547"/>
                  <a:gd name="T7" fmla="*/ 0 h 94"/>
                  <a:gd name="T8" fmla="*/ 1497 w 1547"/>
                  <a:gd name="T9" fmla="*/ 0 h 94"/>
                  <a:gd name="T10" fmla="*/ 1524 w 1547"/>
                  <a:gd name="T11" fmla="*/ 46 h 94"/>
                  <a:gd name="T12" fmla="*/ 1547 w 154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94">
                    <a:moveTo>
                      <a:pt x="1547" y="94"/>
                    </a:moveTo>
                    <a:lnTo>
                      <a:pt x="0" y="94"/>
                    </a:lnTo>
                    <a:lnTo>
                      <a:pt x="23" y="46"/>
                    </a:lnTo>
                    <a:lnTo>
                      <a:pt x="49" y="0"/>
                    </a:lnTo>
                    <a:lnTo>
                      <a:pt x="1497" y="0"/>
                    </a:lnTo>
                    <a:lnTo>
                      <a:pt x="1524" y="46"/>
                    </a:lnTo>
                    <a:lnTo>
                      <a:pt x="1547" y="94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4" name="išľîḍé">
                <a:extLst>
                  <a:ext uri="{FF2B5EF4-FFF2-40B4-BE49-F238E27FC236}">
                    <a16:creationId xmlns:a16="http://schemas.microsoft.com/office/drawing/2014/main" id="{DA0B32EF-E4E3-47CB-B63B-562B913694AC}"/>
                  </a:ext>
                </a:extLst>
              </p:cNvPr>
              <p:cNvSpPr/>
              <p:nvPr/>
            </p:nvSpPr>
            <p:spPr bwMode="auto">
              <a:xfrm>
                <a:off x="1765" y="1951"/>
                <a:ext cx="312" cy="22"/>
              </a:xfrm>
              <a:custGeom>
                <a:avLst/>
                <a:gdLst>
                  <a:gd name="T0" fmla="*/ 1560 w 1560"/>
                  <a:gd name="T1" fmla="*/ 110 h 110"/>
                  <a:gd name="T2" fmla="*/ 0 w 1560"/>
                  <a:gd name="T3" fmla="*/ 110 h 110"/>
                  <a:gd name="T4" fmla="*/ 25 w 1560"/>
                  <a:gd name="T5" fmla="*/ 53 h 110"/>
                  <a:gd name="T6" fmla="*/ 55 w 1560"/>
                  <a:gd name="T7" fmla="*/ 0 h 110"/>
                  <a:gd name="T8" fmla="*/ 1503 w 1560"/>
                  <a:gd name="T9" fmla="*/ 0 h 110"/>
                  <a:gd name="T10" fmla="*/ 1534 w 1560"/>
                  <a:gd name="T11" fmla="*/ 53 h 110"/>
                  <a:gd name="T12" fmla="*/ 1560 w 1560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110">
                    <a:moveTo>
                      <a:pt x="1560" y="110"/>
                    </a:moveTo>
                    <a:lnTo>
                      <a:pt x="0" y="110"/>
                    </a:lnTo>
                    <a:lnTo>
                      <a:pt x="25" y="53"/>
                    </a:lnTo>
                    <a:lnTo>
                      <a:pt x="55" y="0"/>
                    </a:lnTo>
                    <a:lnTo>
                      <a:pt x="1503" y="0"/>
                    </a:lnTo>
                    <a:lnTo>
                      <a:pt x="1534" y="53"/>
                    </a:lnTo>
                    <a:lnTo>
                      <a:pt x="1560" y="110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5" name="iSlïdê">
                <a:extLst>
                  <a:ext uri="{FF2B5EF4-FFF2-40B4-BE49-F238E27FC236}">
                    <a16:creationId xmlns:a16="http://schemas.microsoft.com/office/drawing/2014/main" id="{BAA955AA-1504-47DE-990F-2114EA6DD257}"/>
                  </a:ext>
                </a:extLst>
              </p:cNvPr>
              <p:cNvSpPr/>
              <p:nvPr/>
            </p:nvSpPr>
            <p:spPr bwMode="auto">
              <a:xfrm>
                <a:off x="1764" y="1951"/>
                <a:ext cx="315" cy="25"/>
              </a:xfrm>
              <a:custGeom>
                <a:avLst/>
                <a:gdLst>
                  <a:gd name="T0" fmla="*/ 1575 w 1575"/>
                  <a:gd name="T1" fmla="*/ 126 h 126"/>
                  <a:gd name="T2" fmla="*/ 0 w 1575"/>
                  <a:gd name="T3" fmla="*/ 126 h 126"/>
                  <a:gd name="T4" fmla="*/ 15 w 1575"/>
                  <a:gd name="T5" fmla="*/ 93 h 126"/>
                  <a:gd name="T6" fmla="*/ 46 w 1575"/>
                  <a:gd name="T7" fmla="*/ 31 h 126"/>
                  <a:gd name="T8" fmla="*/ 63 w 1575"/>
                  <a:gd name="T9" fmla="*/ 0 h 126"/>
                  <a:gd name="T10" fmla="*/ 788 w 1575"/>
                  <a:gd name="T11" fmla="*/ 0 h 126"/>
                  <a:gd name="T12" fmla="*/ 1401 w 1575"/>
                  <a:gd name="T13" fmla="*/ 0 h 126"/>
                  <a:gd name="T14" fmla="*/ 1511 w 1575"/>
                  <a:gd name="T15" fmla="*/ 0 h 126"/>
                  <a:gd name="T16" fmla="*/ 1529 w 1575"/>
                  <a:gd name="T17" fmla="*/ 31 h 126"/>
                  <a:gd name="T18" fmla="*/ 1560 w 1575"/>
                  <a:gd name="T19" fmla="*/ 93 h 126"/>
                  <a:gd name="T20" fmla="*/ 1575 w 1575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5" h="126">
                    <a:moveTo>
                      <a:pt x="1575" y="126"/>
                    </a:moveTo>
                    <a:lnTo>
                      <a:pt x="0" y="126"/>
                    </a:lnTo>
                    <a:lnTo>
                      <a:pt x="15" y="93"/>
                    </a:lnTo>
                    <a:lnTo>
                      <a:pt x="46" y="31"/>
                    </a:lnTo>
                    <a:lnTo>
                      <a:pt x="63" y="0"/>
                    </a:lnTo>
                    <a:lnTo>
                      <a:pt x="788" y="0"/>
                    </a:lnTo>
                    <a:lnTo>
                      <a:pt x="1401" y="0"/>
                    </a:lnTo>
                    <a:lnTo>
                      <a:pt x="1511" y="0"/>
                    </a:lnTo>
                    <a:lnTo>
                      <a:pt x="1529" y="31"/>
                    </a:lnTo>
                    <a:lnTo>
                      <a:pt x="1560" y="93"/>
                    </a:lnTo>
                    <a:lnTo>
                      <a:pt x="1575" y="126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6" name="îṡľiḑè">
                <a:extLst>
                  <a:ext uri="{FF2B5EF4-FFF2-40B4-BE49-F238E27FC236}">
                    <a16:creationId xmlns:a16="http://schemas.microsoft.com/office/drawing/2014/main" id="{CFD3DC06-336D-43F4-B241-B5A13ED012C7}"/>
                  </a:ext>
                </a:extLst>
              </p:cNvPr>
              <p:cNvSpPr/>
              <p:nvPr/>
            </p:nvSpPr>
            <p:spPr bwMode="auto">
              <a:xfrm>
                <a:off x="1764" y="1954"/>
                <a:ext cx="315" cy="22"/>
              </a:xfrm>
              <a:custGeom>
                <a:avLst/>
                <a:gdLst>
                  <a:gd name="T0" fmla="*/ 54 w 1575"/>
                  <a:gd name="T1" fmla="*/ 0 h 110"/>
                  <a:gd name="T2" fmla="*/ 1521 w 1575"/>
                  <a:gd name="T3" fmla="*/ 0 h 110"/>
                  <a:gd name="T4" fmla="*/ 1550 w 1575"/>
                  <a:gd name="T5" fmla="*/ 54 h 110"/>
                  <a:gd name="T6" fmla="*/ 1575 w 1575"/>
                  <a:gd name="T7" fmla="*/ 110 h 110"/>
                  <a:gd name="T8" fmla="*/ 0 w 1575"/>
                  <a:gd name="T9" fmla="*/ 110 h 110"/>
                  <a:gd name="T10" fmla="*/ 25 w 1575"/>
                  <a:gd name="T11" fmla="*/ 54 h 110"/>
                  <a:gd name="T12" fmla="*/ 54 w 157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110">
                    <a:moveTo>
                      <a:pt x="54" y="0"/>
                    </a:moveTo>
                    <a:lnTo>
                      <a:pt x="1521" y="0"/>
                    </a:lnTo>
                    <a:lnTo>
                      <a:pt x="1550" y="54"/>
                    </a:lnTo>
                    <a:lnTo>
                      <a:pt x="1575" y="110"/>
                    </a:lnTo>
                    <a:lnTo>
                      <a:pt x="0" y="110"/>
                    </a:lnTo>
                    <a:lnTo>
                      <a:pt x="25" y="54"/>
                    </a:lnTo>
                    <a:lnTo>
                      <a:pt x="54" y="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7" name="ïṣľíde">
                <a:extLst>
                  <a:ext uri="{FF2B5EF4-FFF2-40B4-BE49-F238E27FC236}">
                    <a16:creationId xmlns:a16="http://schemas.microsoft.com/office/drawing/2014/main" id="{3742B906-B02F-49A2-8DA4-02D7BD424D13}"/>
                  </a:ext>
                </a:extLst>
              </p:cNvPr>
              <p:cNvSpPr/>
              <p:nvPr/>
            </p:nvSpPr>
            <p:spPr bwMode="auto">
              <a:xfrm>
                <a:off x="1764" y="1957"/>
                <a:ext cx="315" cy="19"/>
              </a:xfrm>
              <a:custGeom>
                <a:avLst/>
                <a:gdLst>
                  <a:gd name="T0" fmla="*/ 46 w 1575"/>
                  <a:gd name="T1" fmla="*/ 0 h 94"/>
                  <a:gd name="T2" fmla="*/ 1529 w 1575"/>
                  <a:gd name="T3" fmla="*/ 0 h 94"/>
                  <a:gd name="T4" fmla="*/ 1554 w 1575"/>
                  <a:gd name="T5" fmla="*/ 46 h 94"/>
                  <a:gd name="T6" fmla="*/ 1575 w 1575"/>
                  <a:gd name="T7" fmla="*/ 94 h 94"/>
                  <a:gd name="T8" fmla="*/ 0 w 1575"/>
                  <a:gd name="T9" fmla="*/ 94 h 94"/>
                  <a:gd name="T10" fmla="*/ 21 w 1575"/>
                  <a:gd name="T11" fmla="*/ 46 h 94"/>
                  <a:gd name="T12" fmla="*/ 46 w 1575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94">
                    <a:moveTo>
                      <a:pt x="46" y="0"/>
                    </a:moveTo>
                    <a:lnTo>
                      <a:pt x="1529" y="0"/>
                    </a:lnTo>
                    <a:lnTo>
                      <a:pt x="1554" y="46"/>
                    </a:lnTo>
                    <a:lnTo>
                      <a:pt x="1575" y="94"/>
                    </a:lnTo>
                    <a:lnTo>
                      <a:pt x="0" y="94"/>
                    </a:lnTo>
                    <a:lnTo>
                      <a:pt x="21" y="46"/>
                    </a:lnTo>
                    <a:lnTo>
                      <a:pt x="46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8" name="iṣ1íďe">
                <a:extLst>
                  <a:ext uri="{FF2B5EF4-FFF2-40B4-BE49-F238E27FC236}">
                    <a16:creationId xmlns:a16="http://schemas.microsoft.com/office/drawing/2014/main" id="{A947D5C7-9BDA-41AB-9820-BFC080269028}"/>
                  </a:ext>
                </a:extLst>
              </p:cNvPr>
              <p:cNvSpPr/>
              <p:nvPr/>
            </p:nvSpPr>
            <p:spPr bwMode="auto">
              <a:xfrm>
                <a:off x="1764" y="1960"/>
                <a:ext cx="315" cy="16"/>
              </a:xfrm>
              <a:custGeom>
                <a:avLst/>
                <a:gdLst>
                  <a:gd name="T0" fmla="*/ 37 w 1575"/>
                  <a:gd name="T1" fmla="*/ 0 h 79"/>
                  <a:gd name="T2" fmla="*/ 1538 w 1575"/>
                  <a:gd name="T3" fmla="*/ 0 h 79"/>
                  <a:gd name="T4" fmla="*/ 1557 w 1575"/>
                  <a:gd name="T5" fmla="*/ 39 h 79"/>
                  <a:gd name="T6" fmla="*/ 1575 w 1575"/>
                  <a:gd name="T7" fmla="*/ 79 h 79"/>
                  <a:gd name="T8" fmla="*/ 0 w 1575"/>
                  <a:gd name="T9" fmla="*/ 79 h 79"/>
                  <a:gd name="T10" fmla="*/ 18 w 1575"/>
                  <a:gd name="T11" fmla="*/ 39 h 79"/>
                  <a:gd name="T12" fmla="*/ 37 w 1575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79">
                    <a:moveTo>
                      <a:pt x="37" y="0"/>
                    </a:moveTo>
                    <a:lnTo>
                      <a:pt x="1538" y="0"/>
                    </a:lnTo>
                    <a:lnTo>
                      <a:pt x="1557" y="39"/>
                    </a:lnTo>
                    <a:lnTo>
                      <a:pt x="1575" y="79"/>
                    </a:lnTo>
                    <a:lnTo>
                      <a:pt x="0" y="79"/>
                    </a:lnTo>
                    <a:lnTo>
                      <a:pt x="18" y="39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79" name="íšlîḋé">
                <a:extLst>
                  <a:ext uri="{FF2B5EF4-FFF2-40B4-BE49-F238E27FC236}">
                    <a16:creationId xmlns:a16="http://schemas.microsoft.com/office/drawing/2014/main" id="{3F90284D-0C1F-455B-814E-AB5CD3778A51}"/>
                  </a:ext>
                </a:extLst>
              </p:cNvPr>
              <p:cNvSpPr/>
              <p:nvPr/>
            </p:nvSpPr>
            <p:spPr bwMode="auto">
              <a:xfrm>
                <a:off x="1764" y="1963"/>
                <a:ext cx="315" cy="13"/>
              </a:xfrm>
              <a:custGeom>
                <a:avLst/>
                <a:gdLst>
                  <a:gd name="T0" fmla="*/ 29 w 1575"/>
                  <a:gd name="T1" fmla="*/ 0 h 64"/>
                  <a:gd name="T2" fmla="*/ 1546 w 1575"/>
                  <a:gd name="T3" fmla="*/ 0 h 64"/>
                  <a:gd name="T4" fmla="*/ 1561 w 1575"/>
                  <a:gd name="T5" fmla="*/ 32 h 64"/>
                  <a:gd name="T6" fmla="*/ 1575 w 1575"/>
                  <a:gd name="T7" fmla="*/ 64 h 64"/>
                  <a:gd name="T8" fmla="*/ 0 w 1575"/>
                  <a:gd name="T9" fmla="*/ 64 h 64"/>
                  <a:gd name="T10" fmla="*/ 14 w 1575"/>
                  <a:gd name="T11" fmla="*/ 32 h 64"/>
                  <a:gd name="T12" fmla="*/ 29 w 1575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64">
                    <a:moveTo>
                      <a:pt x="29" y="0"/>
                    </a:moveTo>
                    <a:lnTo>
                      <a:pt x="1546" y="0"/>
                    </a:lnTo>
                    <a:lnTo>
                      <a:pt x="1561" y="32"/>
                    </a:lnTo>
                    <a:lnTo>
                      <a:pt x="1575" y="64"/>
                    </a:lnTo>
                    <a:lnTo>
                      <a:pt x="0" y="64"/>
                    </a:lnTo>
                    <a:lnTo>
                      <a:pt x="14" y="3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0" name="íṡ1ïde">
                <a:extLst>
                  <a:ext uri="{FF2B5EF4-FFF2-40B4-BE49-F238E27FC236}">
                    <a16:creationId xmlns:a16="http://schemas.microsoft.com/office/drawing/2014/main" id="{5B36858B-5D59-4E8C-92DD-F0DB07F3A11E}"/>
                  </a:ext>
                </a:extLst>
              </p:cNvPr>
              <p:cNvSpPr/>
              <p:nvPr/>
            </p:nvSpPr>
            <p:spPr bwMode="auto">
              <a:xfrm>
                <a:off x="1764" y="1966"/>
                <a:ext cx="315" cy="10"/>
              </a:xfrm>
              <a:custGeom>
                <a:avLst/>
                <a:gdLst>
                  <a:gd name="T0" fmla="*/ 21 w 1575"/>
                  <a:gd name="T1" fmla="*/ 0 h 47"/>
                  <a:gd name="T2" fmla="*/ 1554 w 1575"/>
                  <a:gd name="T3" fmla="*/ 0 h 47"/>
                  <a:gd name="T4" fmla="*/ 1564 w 1575"/>
                  <a:gd name="T5" fmla="*/ 22 h 47"/>
                  <a:gd name="T6" fmla="*/ 1575 w 1575"/>
                  <a:gd name="T7" fmla="*/ 47 h 47"/>
                  <a:gd name="T8" fmla="*/ 0 w 1575"/>
                  <a:gd name="T9" fmla="*/ 47 h 47"/>
                  <a:gd name="T10" fmla="*/ 11 w 1575"/>
                  <a:gd name="T11" fmla="*/ 22 h 47"/>
                  <a:gd name="T12" fmla="*/ 21 w 157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47">
                    <a:moveTo>
                      <a:pt x="21" y="0"/>
                    </a:moveTo>
                    <a:lnTo>
                      <a:pt x="1554" y="0"/>
                    </a:lnTo>
                    <a:lnTo>
                      <a:pt x="1564" y="22"/>
                    </a:lnTo>
                    <a:lnTo>
                      <a:pt x="1575" y="47"/>
                    </a:lnTo>
                    <a:lnTo>
                      <a:pt x="0" y="47"/>
                    </a:lnTo>
                    <a:lnTo>
                      <a:pt x="11" y="22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1" name="iṩ1iďê">
                <a:extLst>
                  <a:ext uri="{FF2B5EF4-FFF2-40B4-BE49-F238E27FC236}">
                    <a16:creationId xmlns:a16="http://schemas.microsoft.com/office/drawing/2014/main" id="{9F648475-AD56-4083-931B-2D80148A725D}"/>
                  </a:ext>
                </a:extLst>
              </p:cNvPr>
              <p:cNvSpPr/>
              <p:nvPr/>
            </p:nvSpPr>
            <p:spPr bwMode="auto">
              <a:xfrm>
                <a:off x="1764" y="1969"/>
                <a:ext cx="315" cy="7"/>
              </a:xfrm>
              <a:custGeom>
                <a:avLst/>
                <a:gdLst>
                  <a:gd name="T0" fmla="*/ 14 w 1575"/>
                  <a:gd name="T1" fmla="*/ 0 h 32"/>
                  <a:gd name="T2" fmla="*/ 1561 w 1575"/>
                  <a:gd name="T3" fmla="*/ 0 h 32"/>
                  <a:gd name="T4" fmla="*/ 1568 w 1575"/>
                  <a:gd name="T5" fmla="*/ 16 h 32"/>
                  <a:gd name="T6" fmla="*/ 1575 w 1575"/>
                  <a:gd name="T7" fmla="*/ 32 h 32"/>
                  <a:gd name="T8" fmla="*/ 0 w 1575"/>
                  <a:gd name="T9" fmla="*/ 32 h 32"/>
                  <a:gd name="T10" fmla="*/ 8 w 1575"/>
                  <a:gd name="T11" fmla="*/ 16 h 32"/>
                  <a:gd name="T12" fmla="*/ 14 w 157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32">
                    <a:moveTo>
                      <a:pt x="14" y="0"/>
                    </a:moveTo>
                    <a:lnTo>
                      <a:pt x="1561" y="0"/>
                    </a:lnTo>
                    <a:lnTo>
                      <a:pt x="1568" y="16"/>
                    </a:lnTo>
                    <a:lnTo>
                      <a:pt x="1575" y="32"/>
                    </a:lnTo>
                    <a:lnTo>
                      <a:pt x="0" y="32"/>
                    </a:lnTo>
                    <a:lnTo>
                      <a:pt x="8" y="1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2" name="íšḻíďe">
                <a:extLst>
                  <a:ext uri="{FF2B5EF4-FFF2-40B4-BE49-F238E27FC236}">
                    <a16:creationId xmlns:a16="http://schemas.microsoft.com/office/drawing/2014/main" id="{8CAE9DC4-4D6B-4D45-A50F-7D1630191C48}"/>
                  </a:ext>
                </a:extLst>
              </p:cNvPr>
              <p:cNvSpPr/>
              <p:nvPr/>
            </p:nvSpPr>
            <p:spPr bwMode="auto">
              <a:xfrm>
                <a:off x="1764" y="1973"/>
                <a:ext cx="315" cy="3"/>
              </a:xfrm>
              <a:custGeom>
                <a:avLst/>
                <a:gdLst>
                  <a:gd name="T0" fmla="*/ 8 w 1575"/>
                  <a:gd name="T1" fmla="*/ 0 h 16"/>
                  <a:gd name="T2" fmla="*/ 1568 w 1575"/>
                  <a:gd name="T3" fmla="*/ 0 h 16"/>
                  <a:gd name="T4" fmla="*/ 1571 w 1575"/>
                  <a:gd name="T5" fmla="*/ 8 h 16"/>
                  <a:gd name="T6" fmla="*/ 1575 w 1575"/>
                  <a:gd name="T7" fmla="*/ 16 h 16"/>
                  <a:gd name="T8" fmla="*/ 0 w 1575"/>
                  <a:gd name="T9" fmla="*/ 16 h 16"/>
                  <a:gd name="T10" fmla="*/ 4 w 1575"/>
                  <a:gd name="T11" fmla="*/ 8 h 16"/>
                  <a:gd name="T12" fmla="*/ 8 w 157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16">
                    <a:moveTo>
                      <a:pt x="8" y="0"/>
                    </a:moveTo>
                    <a:lnTo>
                      <a:pt x="1568" y="0"/>
                    </a:lnTo>
                    <a:lnTo>
                      <a:pt x="1571" y="8"/>
                    </a:lnTo>
                    <a:lnTo>
                      <a:pt x="1575" y="16"/>
                    </a:lnTo>
                    <a:lnTo>
                      <a:pt x="0" y="16"/>
                    </a:lnTo>
                    <a:lnTo>
                      <a:pt x="4" y="8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3" name="ïṣḻiḑê">
                <a:extLst>
                  <a:ext uri="{FF2B5EF4-FFF2-40B4-BE49-F238E27FC236}">
                    <a16:creationId xmlns:a16="http://schemas.microsoft.com/office/drawing/2014/main" id="{C4B33982-E98A-4464-A8DA-AAD8AE3668EC}"/>
                  </a:ext>
                </a:extLst>
              </p:cNvPr>
              <p:cNvSpPr/>
              <p:nvPr/>
            </p:nvSpPr>
            <p:spPr bwMode="auto">
              <a:xfrm>
                <a:off x="1764" y="1976"/>
                <a:ext cx="315" cy="0"/>
              </a:xfrm>
              <a:custGeom>
                <a:avLst/>
                <a:gdLst>
                  <a:gd name="T0" fmla="*/ 1 w 1575"/>
                  <a:gd name="T1" fmla="*/ 0 h 1"/>
                  <a:gd name="T2" fmla="*/ 1574 w 1575"/>
                  <a:gd name="T3" fmla="*/ 0 h 1"/>
                  <a:gd name="T4" fmla="*/ 1575 w 1575"/>
                  <a:gd name="T5" fmla="*/ 1 h 1"/>
                  <a:gd name="T6" fmla="*/ 0 w 1575"/>
                  <a:gd name="T7" fmla="*/ 1 h 1"/>
                  <a:gd name="T8" fmla="*/ 1 w 1575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5" h="1">
                    <a:moveTo>
                      <a:pt x="1" y="0"/>
                    </a:moveTo>
                    <a:lnTo>
                      <a:pt x="1574" y="0"/>
                    </a:lnTo>
                    <a:lnTo>
                      <a:pt x="1575" y="1"/>
                    </a:lnTo>
                    <a:lnTo>
                      <a:pt x="0" y="1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4" name="îŝliḍe">
                <a:extLst>
                  <a:ext uri="{FF2B5EF4-FFF2-40B4-BE49-F238E27FC236}">
                    <a16:creationId xmlns:a16="http://schemas.microsoft.com/office/drawing/2014/main" id="{522F9F9F-F8AF-4CD0-8194-1D9047BBAC43}"/>
                  </a:ext>
                </a:extLst>
              </p:cNvPr>
              <p:cNvSpPr/>
              <p:nvPr/>
            </p:nvSpPr>
            <p:spPr bwMode="auto">
              <a:xfrm>
                <a:off x="1774" y="1954"/>
                <a:ext cx="294" cy="1"/>
              </a:xfrm>
              <a:prstGeom prst="rect">
                <a:avLst/>
              </a:prstGeom>
              <a:solidFill>
                <a:srgbClr val="A0213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5" name="îS1îḑe">
                <a:extLst>
                  <a:ext uri="{FF2B5EF4-FFF2-40B4-BE49-F238E27FC236}">
                    <a16:creationId xmlns:a16="http://schemas.microsoft.com/office/drawing/2014/main" id="{D8A7826B-A0FE-4DED-A0DC-BA86C44391CB}"/>
                  </a:ext>
                </a:extLst>
              </p:cNvPr>
              <p:cNvSpPr/>
              <p:nvPr/>
            </p:nvSpPr>
            <p:spPr bwMode="auto">
              <a:xfrm>
                <a:off x="1773" y="1954"/>
                <a:ext cx="296" cy="3"/>
              </a:xfrm>
              <a:custGeom>
                <a:avLst/>
                <a:gdLst>
                  <a:gd name="T0" fmla="*/ 1483 w 1483"/>
                  <a:gd name="T1" fmla="*/ 16 h 16"/>
                  <a:gd name="T2" fmla="*/ 0 w 1483"/>
                  <a:gd name="T3" fmla="*/ 16 h 16"/>
                  <a:gd name="T4" fmla="*/ 4 w 1483"/>
                  <a:gd name="T5" fmla="*/ 7 h 16"/>
                  <a:gd name="T6" fmla="*/ 8 w 1483"/>
                  <a:gd name="T7" fmla="*/ 0 h 16"/>
                  <a:gd name="T8" fmla="*/ 1475 w 1483"/>
                  <a:gd name="T9" fmla="*/ 0 h 16"/>
                  <a:gd name="T10" fmla="*/ 1479 w 1483"/>
                  <a:gd name="T11" fmla="*/ 7 h 16"/>
                  <a:gd name="T12" fmla="*/ 1483 w 148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3" h="16">
                    <a:moveTo>
                      <a:pt x="1483" y="16"/>
                    </a:moveTo>
                    <a:lnTo>
                      <a:pt x="0" y="16"/>
                    </a:lnTo>
                    <a:lnTo>
                      <a:pt x="4" y="7"/>
                    </a:lnTo>
                    <a:lnTo>
                      <a:pt x="8" y="0"/>
                    </a:lnTo>
                    <a:lnTo>
                      <a:pt x="1475" y="0"/>
                    </a:lnTo>
                    <a:lnTo>
                      <a:pt x="1479" y="7"/>
                    </a:lnTo>
                    <a:lnTo>
                      <a:pt x="1483" y="16"/>
                    </a:lnTo>
                    <a:close/>
                  </a:path>
                </a:pathLst>
              </a:cu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6" name="iSļíḋé">
                <a:extLst>
                  <a:ext uri="{FF2B5EF4-FFF2-40B4-BE49-F238E27FC236}">
                    <a16:creationId xmlns:a16="http://schemas.microsoft.com/office/drawing/2014/main" id="{55577F0D-72B0-4C20-BED0-2875E78BC786}"/>
                  </a:ext>
                </a:extLst>
              </p:cNvPr>
              <p:cNvSpPr/>
              <p:nvPr/>
            </p:nvSpPr>
            <p:spPr bwMode="auto">
              <a:xfrm>
                <a:off x="1771" y="1954"/>
                <a:ext cx="300" cy="6"/>
              </a:xfrm>
              <a:custGeom>
                <a:avLst/>
                <a:gdLst>
                  <a:gd name="T0" fmla="*/ 1501 w 1501"/>
                  <a:gd name="T1" fmla="*/ 31 h 31"/>
                  <a:gd name="T2" fmla="*/ 0 w 1501"/>
                  <a:gd name="T3" fmla="*/ 31 h 31"/>
                  <a:gd name="T4" fmla="*/ 9 w 1501"/>
                  <a:gd name="T5" fmla="*/ 16 h 31"/>
                  <a:gd name="T6" fmla="*/ 17 w 1501"/>
                  <a:gd name="T7" fmla="*/ 0 h 31"/>
                  <a:gd name="T8" fmla="*/ 1484 w 1501"/>
                  <a:gd name="T9" fmla="*/ 0 h 31"/>
                  <a:gd name="T10" fmla="*/ 1492 w 1501"/>
                  <a:gd name="T11" fmla="*/ 16 h 31"/>
                  <a:gd name="T12" fmla="*/ 1501 w 1501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31">
                    <a:moveTo>
                      <a:pt x="1501" y="31"/>
                    </a:moveTo>
                    <a:lnTo>
                      <a:pt x="0" y="31"/>
                    </a:lnTo>
                    <a:lnTo>
                      <a:pt x="9" y="16"/>
                    </a:lnTo>
                    <a:lnTo>
                      <a:pt x="17" y="0"/>
                    </a:lnTo>
                    <a:lnTo>
                      <a:pt x="1484" y="0"/>
                    </a:lnTo>
                    <a:lnTo>
                      <a:pt x="1492" y="16"/>
                    </a:lnTo>
                    <a:lnTo>
                      <a:pt x="1501" y="31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7" name="iSḷiďê">
                <a:extLst>
                  <a:ext uri="{FF2B5EF4-FFF2-40B4-BE49-F238E27FC236}">
                    <a16:creationId xmlns:a16="http://schemas.microsoft.com/office/drawing/2014/main" id="{1B70CE27-FB34-4879-BACF-675062C6BBA5}"/>
                  </a:ext>
                </a:extLst>
              </p:cNvPr>
              <p:cNvSpPr/>
              <p:nvPr/>
            </p:nvSpPr>
            <p:spPr bwMode="auto">
              <a:xfrm>
                <a:off x="1769" y="1954"/>
                <a:ext cx="304" cy="9"/>
              </a:xfrm>
              <a:custGeom>
                <a:avLst/>
                <a:gdLst>
                  <a:gd name="T0" fmla="*/ 1517 w 1517"/>
                  <a:gd name="T1" fmla="*/ 47 h 47"/>
                  <a:gd name="T2" fmla="*/ 0 w 1517"/>
                  <a:gd name="T3" fmla="*/ 47 h 47"/>
                  <a:gd name="T4" fmla="*/ 12 w 1517"/>
                  <a:gd name="T5" fmla="*/ 23 h 47"/>
                  <a:gd name="T6" fmla="*/ 25 w 1517"/>
                  <a:gd name="T7" fmla="*/ 0 h 47"/>
                  <a:gd name="T8" fmla="*/ 1492 w 1517"/>
                  <a:gd name="T9" fmla="*/ 0 h 47"/>
                  <a:gd name="T10" fmla="*/ 1505 w 1517"/>
                  <a:gd name="T11" fmla="*/ 23 h 47"/>
                  <a:gd name="T12" fmla="*/ 1517 w 151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47">
                    <a:moveTo>
                      <a:pt x="1517" y="47"/>
                    </a:moveTo>
                    <a:lnTo>
                      <a:pt x="0" y="47"/>
                    </a:lnTo>
                    <a:lnTo>
                      <a:pt x="12" y="23"/>
                    </a:lnTo>
                    <a:lnTo>
                      <a:pt x="25" y="0"/>
                    </a:lnTo>
                    <a:lnTo>
                      <a:pt x="1492" y="0"/>
                    </a:lnTo>
                    <a:lnTo>
                      <a:pt x="1505" y="23"/>
                    </a:lnTo>
                    <a:lnTo>
                      <a:pt x="1517" y="47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8" name="işḻiḑé">
                <a:extLst>
                  <a:ext uri="{FF2B5EF4-FFF2-40B4-BE49-F238E27FC236}">
                    <a16:creationId xmlns:a16="http://schemas.microsoft.com/office/drawing/2014/main" id="{636ECAD8-771D-461E-AC9D-21EACB7BEB6A}"/>
                  </a:ext>
                </a:extLst>
              </p:cNvPr>
              <p:cNvSpPr/>
              <p:nvPr/>
            </p:nvSpPr>
            <p:spPr bwMode="auto">
              <a:xfrm>
                <a:off x="1768" y="1954"/>
                <a:ext cx="306" cy="12"/>
              </a:xfrm>
              <a:custGeom>
                <a:avLst/>
                <a:gdLst>
                  <a:gd name="T0" fmla="*/ 1533 w 1533"/>
                  <a:gd name="T1" fmla="*/ 63 h 63"/>
                  <a:gd name="T2" fmla="*/ 0 w 1533"/>
                  <a:gd name="T3" fmla="*/ 63 h 63"/>
                  <a:gd name="T4" fmla="*/ 16 w 1533"/>
                  <a:gd name="T5" fmla="*/ 31 h 63"/>
                  <a:gd name="T6" fmla="*/ 33 w 1533"/>
                  <a:gd name="T7" fmla="*/ 0 h 63"/>
                  <a:gd name="T8" fmla="*/ 1500 w 1533"/>
                  <a:gd name="T9" fmla="*/ 0 h 63"/>
                  <a:gd name="T10" fmla="*/ 1517 w 1533"/>
                  <a:gd name="T11" fmla="*/ 31 h 63"/>
                  <a:gd name="T12" fmla="*/ 1533 w 153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63">
                    <a:moveTo>
                      <a:pt x="1533" y="63"/>
                    </a:moveTo>
                    <a:lnTo>
                      <a:pt x="0" y="63"/>
                    </a:lnTo>
                    <a:lnTo>
                      <a:pt x="16" y="31"/>
                    </a:lnTo>
                    <a:lnTo>
                      <a:pt x="33" y="0"/>
                    </a:lnTo>
                    <a:lnTo>
                      <a:pt x="1500" y="0"/>
                    </a:lnTo>
                    <a:lnTo>
                      <a:pt x="1517" y="31"/>
                    </a:lnTo>
                    <a:lnTo>
                      <a:pt x="1533" y="63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89" name="ïśḻiḍè">
                <a:extLst>
                  <a:ext uri="{FF2B5EF4-FFF2-40B4-BE49-F238E27FC236}">
                    <a16:creationId xmlns:a16="http://schemas.microsoft.com/office/drawing/2014/main" id="{71E10479-CA36-4C61-B331-816FD6813248}"/>
                  </a:ext>
                </a:extLst>
              </p:cNvPr>
              <p:cNvSpPr/>
              <p:nvPr/>
            </p:nvSpPr>
            <p:spPr bwMode="auto">
              <a:xfrm>
                <a:off x="1766" y="1954"/>
                <a:ext cx="310" cy="15"/>
              </a:xfrm>
              <a:custGeom>
                <a:avLst/>
                <a:gdLst>
                  <a:gd name="T0" fmla="*/ 1547 w 1547"/>
                  <a:gd name="T1" fmla="*/ 78 h 78"/>
                  <a:gd name="T2" fmla="*/ 0 w 1547"/>
                  <a:gd name="T3" fmla="*/ 78 h 78"/>
                  <a:gd name="T4" fmla="*/ 19 w 1547"/>
                  <a:gd name="T5" fmla="*/ 38 h 78"/>
                  <a:gd name="T6" fmla="*/ 40 w 1547"/>
                  <a:gd name="T7" fmla="*/ 0 h 78"/>
                  <a:gd name="T8" fmla="*/ 1507 w 1547"/>
                  <a:gd name="T9" fmla="*/ 0 h 78"/>
                  <a:gd name="T10" fmla="*/ 1528 w 1547"/>
                  <a:gd name="T11" fmla="*/ 38 h 78"/>
                  <a:gd name="T12" fmla="*/ 1547 w 154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78">
                    <a:moveTo>
                      <a:pt x="1547" y="78"/>
                    </a:moveTo>
                    <a:lnTo>
                      <a:pt x="0" y="78"/>
                    </a:lnTo>
                    <a:lnTo>
                      <a:pt x="19" y="38"/>
                    </a:lnTo>
                    <a:lnTo>
                      <a:pt x="40" y="0"/>
                    </a:lnTo>
                    <a:lnTo>
                      <a:pt x="1507" y="0"/>
                    </a:lnTo>
                    <a:lnTo>
                      <a:pt x="1528" y="38"/>
                    </a:lnTo>
                    <a:lnTo>
                      <a:pt x="1547" y="78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0" name="ïS1ïḍê">
                <a:extLst>
                  <a:ext uri="{FF2B5EF4-FFF2-40B4-BE49-F238E27FC236}">
                    <a16:creationId xmlns:a16="http://schemas.microsoft.com/office/drawing/2014/main" id="{8B97D79E-4491-48D2-B757-C00194E131D8}"/>
                  </a:ext>
                </a:extLst>
              </p:cNvPr>
              <p:cNvSpPr/>
              <p:nvPr/>
            </p:nvSpPr>
            <p:spPr bwMode="auto">
              <a:xfrm>
                <a:off x="1765" y="1954"/>
                <a:ext cx="312" cy="19"/>
              </a:xfrm>
              <a:custGeom>
                <a:avLst/>
                <a:gdLst>
                  <a:gd name="T0" fmla="*/ 1560 w 1560"/>
                  <a:gd name="T1" fmla="*/ 94 h 94"/>
                  <a:gd name="T2" fmla="*/ 0 w 1560"/>
                  <a:gd name="T3" fmla="*/ 94 h 94"/>
                  <a:gd name="T4" fmla="*/ 21 w 1560"/>
                  <a:gd name="T5" fmla="*/ 45 h 94"/>
                  <a:gd name="T6" fmla="*/ 46 w 1560"/>
                  <a:gd name="T7" fmla="*/ 0 h 94"/>
                  <a:gd name="T8" fmla="*/ 1513 w 1560"/>
                  <a:gd name="T9" fmla="*/ 0 h 94"/>
                  <a:gd name="T10" fmla="*/ 1538 w 1560"/>
                  <a:gd name="T11" fmla="*/ 45 h 94"/>
                  <a:gd name="T12" fmla="*/ 1560 w 1560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94">
                    <a:moveTo>
                      <a:pt x="1560" y="94"/>
                    </a:moveTo>
                    <a:lnTo>
                      <a:pt x="0" y="94"/>
                    </a:lnTo>
                    <a:lnTo>
                      <a:pt x="21" y="45"/>
                    </a:lnTo>
                    <a:lnTo>
                      <a:pt x="46" y="0"/>
                    </a:lnTo>
                    <a:lnTo>
                      <a:pt x="1513" y="0"/>
                    </a:lnTo>
                    <a:lnTo>
                      <a:pt x="1538" y="45"/>
                    </a:lnTo>
                    <a:lnTo>
                      <a:pt x="1560" y="94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1" name="ïŝlïḋê">
                <a:extLst>
                  <a:ext uri="{FF2B5EF4-FFF2-40B4-BE49-F238E27FC236}">
                    <a16:creationId xmlns:a16="http://schemas.microsoft.com/office/drawing/2014/main" id="{1A61748D-38F4-4EE0-8086-DEC1CBDB6A02}"/>
                  </a:ext>
                </a:extLst>
              </p:cNvPr>
              <p:cNvSpPr/>
              <p:nvPr/>
            </p:nvSpPr>
            <p:spPr bwMode="auto">
              <a:xfrm>
                <a:off x="1764" y="1954"/>
                <a:ext cx="315" cy="22"/>
              </a:xfrm>
              <a:custGeom>
                <a:avLst/>
                <a:gdLst>
                  <a:gd name="T0" fmla="*/ 1575 w 1575"/>
                  <a:gd name="T1" fmla="*/ 110 h 110"/>
                  <a:gd name="T2" fmla="*/ 0 w 1575"/>
                  <a:gd name="T3" fmla="*/ 110 h 110"/>
                  <a:gd name="T4" fmla="*/ 25 w 1575"/>
                  <a:gd name="T5" fmla="*/ 54 h 110"/>
                  <a:gd name="T6" fmla="*/ 54 w 1575"/>
                  <a:gd name="T7" fmla="*/ 0 h 110"/>
                  <a:gd name="T8" fmla="*/ 1521 w 1575"/>
                  <a:gd name="T9" fmla="*/ 0 h 110"/>
                  <a:gd name="T10" fmla="*/ 1550 w 1575"/>
                  <a:gd name="T11" fmla="*/ 54 h 110"/>
                  <a:gd name="T12" fmla="*/ 1575 w 1575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110">
                    <a:moveTo>
                      <a:pt x="1575" y="110"/>
                    </a:moveTo>
                    <a:lnTo>
                      <a:pt x="0" y="110"/>
                    </a:lnTo>
                    <a:lnTo>
                      <a:pt x="25" y="54"/>
                    </a:lnTo>
                    <a:lnTo>
                      <a:pt x="54" y="0"/>
                    </a:lnTo>
                    <a:lnTo>
                      <a:pt x="1521" y="0"/>
                    </a:lnTo>
                    <a:lnTo>
                      <a:pt x="1550" y="54"/>
                    </a:lnTo>
                    <a:lnTo>
                      <a:pt x="1575" y="110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2" name="îŝľídè">
                <a:extLst>
                  <a:ext uri="{FF2B5EF4-FFF2-40B4-BE49-F238E27FC236}">
                    <a16:creationId xmlns:a16="http://schemas.microsoft.com/office/drawing/2014/main" id="{BE6CAD18-A086-4392-8A6B-457229C9E017}"/>
                  </a:ext>
                </a:extLst>
              </p:cNvPr>
              <p:cNvSpPr/>
              <p:nvPr/>
            </p:nvSpPr>
            <p:spPr bwMode="auto">
              <a:xfrm>
                <a:off x="1763" y="1954"/>
                <a:ext cx="317" cy="25"/>
              </a:xfrm>
              <a:custGeom>
                <a:avLst/>
                <a:gdLst>
                  <a:gd name="T0" fmla="*/ 1585 w 1585"/>
                  <a:gd name="T1" fmla="*/ 126 h 126"/>
                  <a:gd name="T2" fmla="*/ 742 w 1585"/>
                  <a:gd name="T3" fmla="*/ 126 h 126"/>
                  <a:gd name="T4" fmla="*/ 0 w 1585"/>
                  <a:gd name="T5" fmla="*/ 126 h 126"/>
                  <a:gd name="T6" fmla="*/ 13 w 1585"/>
                  <a:gd name="T7" fmla="*/ 93 h 126"/>
                  <a:gd name="T8" fmla="*/ 42 w 1585"/>
                  <a:gd name="T9" fmla="*/ 30 h 126"/>
                  <a:gd name="T10" fmla="*/ 59 w 1585"/>
                  <a:gd name="T11" fmla="*/ 0 h 126"/>
                  <a:gd name="T12" fmla="*/ 1526 w 1585"/>
                  <a:gd name="T13" fmla="*/ 0 h 126"/>
                  <a:gd name="T14" fmla="*/ 1543 w 1585"/>
                  <a:gd name="T15" fmla="*/ 30 h 126"/>
                  <a:gd name="T16" fmla="*/ 1573 w 1585"/>
                  <a:gd name="T17" fmla="*/ 93 h 126"/>
                  <a:gd name="T18" fmla="*/ 1585 w 1585"/>
                  <a:gd name="T1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85" h="126">
                    <a:moveTo>
                      <a:pt x="1585" y="126"/>
                    </a:moveTo>
                    <a:lnTo>
                      <a:pt x="742" y="126"/>
                    </a:lnTo>
                    <a:lnTo>
                      <a:pt x="0" y="126"/>
                    </a:lnTo>
                    <a:lnTo>
                      <a:pt x="13" y="93"/>
                    </a:lnTo>
                    <a:lnTo>
                      <a:pt x="42" y="30"/>
                    </a:lnTo>
                    <a:lnTo>
                      <a:pt x="59" y="0"/>
                    </a:lnTo>
                    <a:lnTo>
                      <a:pt x="1526" y="0"/>
                    </a:lnTo>
                    <a:lnTo>
                      <a:pt x="1543" y="30"/>
                    </a:lnTo>
                    <a:lnTo>
                      <a:pt x="1573" y="93"/>
                    </a:lnTo>
                    <a:lnTo>
                      <a:pt x="1585" y="126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3" name="iśḻiďè">
                <a:extLst>
                  <a:ext uri="{FF2B5EF4-FFF2-40B4-BE49-F238E27FC236}">
                    <a16:creationId xmlns:a16="http://schemas.microsoft.com/office/drawing/2014/main" id="{5AA6F67D-6813-4E7C-9E0D-D7D6882168FC}"/>
                  </a:ext>
                </a:extLst>
              </p:cNvPr>
              <p:cNvSpPr/>
              <p:nvPr/>
            </p:nvSpPr>
            <p:spPr bwMode="auto">
              <a:xfrm>
                <a:off x="1763" y="1957"/>
                <a:ext cx="317" cy="22"/>
              </a:xfrm>
              <a:custGeom>
                <a:avLst/>
                <a:gdLst>
                  <a:gd name="T0" fmla="*/ 51 w 1585"/>
                  <a:gd name="T1" fmla="*/ 0 h 110"/>
                  <a:gd name="T2" fmla="*/ 1534 w 1585"/>
                  <a:gd name="T3" fmla="*/ 0 h 110"/>
                  <a:gd name="T4" fmla="*/ 1562 w 1585"/>
                  <a:gd name="T5" fmla="*/ 53 h 110"/>
                  <a:gd name="T6" fmla="*/ 1585 w 1585"/>
                  <a:gd name="T7" fmla="*/ 110 h 110"/>
                  <a:gd name="T8" fmla="*/ 0 w 1585"/>
                  <a:gd name="T9" fmla="*/ 110 h 110"/>
                  <a:gd name="T10" fmla="*/ 23 w 1585"/>
                  <a:gd name="T11" fmla="*/ 53 h 110"/>
                  <a:gd name="T12" fmla="*/ 51 w 158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110">
                    <a:moveTo>
                      <a:pt x="51" y="0"/>
                    </a:moveTo>
                    <a:lnTo>
                      <a:pt x="1534" y="0"/>
                    </a:lnTo>
                    <a:lnTo>
                      <a:pt x="1562" y="53"/>
                    </a:lnTo>
                    <a:lnTo>
                      <a:pt x="1585" y="110"/>
                    </a:lnTo>
                    <a:lnTo>
                      <a:pt x="0" y="110"/>
                    </a:lnTo>
                    <a:lnTo>
                      <a:pt x="23" y="53"/>
                    </a:lnTo>
                    <a:lnTo>
                      <a:pt x="51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4" name="iṩľíďè">
                <a:extLst>
                  <a:ext uri="{FF2B5EF4-FFF2-40B4-BE49-F238E27FC236}">
                    <a16:creationId xmlns:a16="http://schemas.microsoft.com/office/drawing/2014/main" id="{710487BD-E5B5-4101-BFBB-5C23A375A358}"/>
                  </a:ext>
                </a:extLst>
              </p:cNvPr>
              <p:cNvSpPr/>
              <p:nvPr/>
            </p:nvSpPr>
            <p:spPr bwMode="auto">
              <a:xfrm>
                <a:off x="1763" y="1960"/>
                <a:ext cx="317" cy="19"/>
              </a:xfrm>
              <a:custGeom>
                <a:avLst/>
                <a:gdLst>
                  <a:gd name="T0" fmla="*/ 42 w 1585"/>
                  <a:gd name="T1" fmla="*/ 0 h 95"/>
                  <a:gd name="T2" fmla="*/ 1543 w 1585"/>
                  <a:gd name="T3" fmla="*/ 0 h 95"/>
                  <a:gd name="T4" fmla="*/ 1566 w 1585"/>
                  <a:gd name="T5" fmla="*/ 46 h 95"/>
                  <a:gd name="T6" fmla="*/ 1585 w 1585"/>
                  <a:gd name="T7" fmla="*/ 95 h 95"/>
                  <a:gd name="T8" fmla="*/ 0 w 1585"/>
                  <a:gd name="T9" fmla="*/ 95 h 95"/>
                  <a:gd name="T10" fmla="*/ 19 w 1585"/>
                  <a:gd name="T11" fmla="*/ 46 h 95"/>
                  <a:gd name="T12" fmla="*/ 42 w 1585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95">
                    <a:moveTo>
                      <a:pt x="42" y="0"/>
                    </a:moveTo>
                    <a:lnTo>
                      <a:pt x="1543" y="0"/>
                    </a:lnTo>
                    <a:lnTo>
                      <a:pt x="1566" y="46"/>
                    </a:lnTo>
                    <a:lnTo>
                      <a:pt x="1585" y="95"/>
                    </a:lnTo>
                    <a:lnTo>
                      <a:pt x="0" y="95"/>
                    </a:lnTo>
                    <a:lnTo>
                      <a:pt x="19" y="46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5" name="íşḷiḋe">
                <a:extLst>
                  <a:ext uri="{FF2B5EF4-FFF2-40B4-BE49-F238E27FC236}">
                    <a16:creationId xmlns:a16="http://schemas.microsoft.com/office/drawing/2014/main" id="{9E0ADD14-D6DE-470C-82B3-6F9F955A66E8}"/>
                  </a:ext>
                </a:extLst>
              </p:cNvPr>
              <p:cNvSpPr/>
              <p:nvPr/>
            </p:nvSpPr>
            <p:spPr bwMode="auto">
              <a:xfrm>
                <a:off x="1763" y="1963"/>
                <a:ext cx="317" cy="16"/>
              </a:xfrm>
              <a:custGeom>
                <a:avLst/>
                <a:gdLst>
                  <a:gd name="T0" fmla="*/ 34 w 1585"/>
                  <a:gd name="T1" fmla="*/ 0 h 80"/>
                  <a:gd name="T2" fmla="*/ 1551 w 1585"/>
                  <a:gd name="T3" fmla="*/ 0 h 80"/>
                  <a:gd name="T4" fmla="*/ 1569 w 1585"/>
                  <a:gd name="T5" fmla="*/ 39 h 80"/>
                  <a:gd name="T6" fmla="*/ 1585 w 1585"/>
                  <a:gd name="T7" fmla="*/ 80 h 80"/>
                  <a:gd name="T8" fmla="*/ 0 w 1585"/>
                  <a:gd name="T9" fmla="*/ 80 h 80"/>
                  <a:gd name="T10" fmla="*/ 16 w 1585"/>
                  <a:gd name="T11" fmla="*/ 39 h 80"/>
                  <a:gd name="T12" fmla="*/ 34 w 1585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80">
                    <a:moveTo>
                      <a:pt x="34" y="0"/>
                    </a:moveTo>
                    <a:lnTo>
                      <a:pt x="1551" y="0"/>
                    </a:lnTo>
                    <a:lnTo>
                      <a:pt x="1569" y="39"/>
                    </a:lnTo>
                    <a:lnTo>
                      <a:pt x="1585" y="80"/>
                    </a:lnTo>
                    <a:lnTo>
                      <a:pt x="0" y="80"/>
                    </a:lnTo>
                    <a:lnTo>
                      <a:pt x="16" y="39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6" name="î$ļïḍe">
                <a:extLst>
                  <a:ext uri="{FF2B5EF4-FFF2-40B4-BE49-F238E27FC236}">
                    <a16:creationId xmlns:a16="http://schemas.microsoft.com/office/drawing/2014/main" id="{745BA8CB-8D57-49C1-B426-244A5876B8D6}"/>
                  </a:ext>
                </a:extLst>
              </p:cNvPr>
              <p:cNvSpPr/>
              <p:nvPr/>
            </p:nvSpPr>
            <p:spPr bwMode="auto">
              <a:xfrm>
                <a:off x="1763" y="1966"/>
                <a:ext cx="317" cy="13"/>
              </a:xfrm>
              <a:custGeom>
                <a:avLst/>
                <a:gdLst>
                  <a:gd name="T0" fmla="*/ 26 w 1585"/>
                  <a:gd name="T1" fmla="*/ 0 h 63"/>
                  <a:gd name="T2" fmla="*/ 1559 w 1585"/>
                  <a:gd name="T3" fmla="*/ 0 h 63"/>
                  <a:gd name="T4" fmla="*/ 1573 w 1585"/>
                  <a:gd name="T5" fmla="*/ 31 h 63"/>
                  <a:gd name="T6" fmla="*/ 1585 w 1585"/>
                  <a:gd name="T7" fmla="*/ 63 h 63"/>
                  <a:gd name="T8" fmla="*/ 0 w 1585"/>
                  <a:gd name="T9" fmla="*/ 63 h 63"/>
                  <a:gd name="T10" fmla="*/ 13 w 1585"/>
                  <a:gd name="T11" fmla="*/ 31 h 63"/>
                  <a:gd name="T12" fmla="*/ 26 w 158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63">
                    <a:moveTo>
                      <a:pt x="26" y="0"/>
                    </a:moveTo>
                    <a:lnTo>
                      <a:pt x="1559" y="0"/>
                    </a:lnTo>
                    <a:lnTo>
                      <a:pt x="1573" y="31"/>
                    </a:lnTo>
                    <a:lnTo>
                      <a:pt x="1585" y="63"/>
                    </a:lnTo>
                    <a:lnTo>
                      <a:pt x="0" y="63"/>
                    </a:lnTo>
                    <a:lnTo>
                      <a:pt x="13" y="31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7" name="îśḷiḑê">
                <a:extLst>
                  <a:ext uri="{FF2B5EF4-FFF2-40B4-BE49-F238E27FC236}">
                    <a16:creationId xmlns:a16="http://schemas.microsoft.com/office/drawing/2014/main" id="{7B732DBD-76EF-4370-8B42-1A75F423D54A}"/>
                  </a:ext>
                </a:extLst>
              </p:cNvPr>
              <p:cNvSpPr/>
              <p:nvPr/>
            </p:nvSpPr>
            <p:spPr bwMode="auto">
              <a:xfrm>
                <a:off x="1763" y="1969"/>
                <a:ext cx="317" cy="10"/>
              </a:xfrm>
              <a:custGeom>
                <a:avLst/>
                <a:gdLst>
                  <a:gd name="T0" fmla="*/ 19 w 1585"/>
                  <a:gd name="T1" fmla="*/ 0 h 48"/>
                  <a:gd name="T2" fmla="*/ 1566 w 1585"/>
                  <a:gd name="T3" fmla="*/ 0 h 48"/>
                  <a:gd name="T4" fmla="*/ 1576 w 1585"/>
                  <a:gd name="T5" fmla="*/ 24 h 48"/>
                  <a:gd name="T6" fmla="*/ 1585 w 1585"/>
                  <a:gd name="T7" fmla="*/ 48 h 48"/>
                  <a:gd name="T8" fmla="*/ 0 w 1585"/>
                  <a:gd name="T9" fmla="*/ 48 h 48"/>
                  <a:gd name="T10" fmla="*/ 9 w 1585"/>
                  <a:gd name="T11" fmla="*/ 24 h 48"/>
                  <a:gd name="T12" fmla="*/ 19 w 1585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48">
                    <a:moveTo>
                      <a:pt x="19" y="0"/>
                    </a:moveTo>
                    <a:lnTo>
                      <a:pt x="1566" y="0"/>
                    </a:lnTo>
                    <a:lnTo>
                      <a:pt x="1576" y="24"/>
                    </a:lnTo>
                    <a:lnTo>
                      <a:pt x="1585" y="48"/>
                    </a:lnTo>
                    <a:lnTo>
                      <a:pt x="0" y="48"/>
                    </a:lnTo>
                    <a:lnTo>
                      <a:pt x="9" y="24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8" name="iṥlíde">
                <a:extLst>
                  <a:ext uri="{FF2B5EF4-FFF2-40B4-BE49-F238E27FC236}">
                    <a16:creationId xmlns:a16="http://schemas.microsoft.com/office/drawing/2014/main" id="{49D9D3CD-6749-4979-880C-C982FE5A3B16}"/>
                  </a:ext>
                </a:extLst>
              </p:cNvPr>
              <p:cNvSpPr/>
              <p:nvPr/>
            </p:nvSpPr>
            <p:spPr bwMode="auto">
              <a:xfrm>
                <a:off x="1763" y="1973"/>
                <a:ext cx="317" cy="6"/>
              </a:xfrm>
              <a:custGeom>
                <a:avLst/>
                <a:gdLst>
                  <a:gd name="T0" fmla="*/ 13 w 1585"/>
                  <a:gd name="T1" fmla="*/ 0 h 32"/>
                  <a:gd name="T2" fmla="*/ 1573 w 1585"/>
                  <a:gd name="T3" fmla="*/ 0 h 32"/>
                  <a:gd name="T4" fmla="*/ 1580 w 1585"/>
                  <a:gd name="T5" fmla="*/ 15 h 32"/>
                  <a:gd name="T6" fmla="*/ 1585 w 1585"/>
                  <a:gd name="T7" fmla="*/ 32 h 32"/>
                  <a:gd name="T8" fmla="*/ 0 w 1585"/>
                  <a:gd name="T9" fmla="*/ 32 h 32"/>
                  <a:gd name="T10" fmla="*/ 5 w 1585"/>
                  <a:gd name="T11" fmla="*/ 15 h 32"/>
                  <a:gd name="T12" fmla="*/ 13 w 158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32">
                    <a:moveTo>
                      <a:pt x="13" y="0"/>
                    </a:moveTo>
                    <a:lnTo>
                      <a:pt x="1573" y="0"/>
                    </a:lnTo>
                    <a:lnTo>
                      <a:pt x="1580" y="15"/>
                    </a:lnTo>
                    <a:lnTo>
                      <a:pt x="1585" y="32"/>
                    </a:lnTo>
                    <a:lnTo>
                      <a:pt x="0" y="32"/>
                    </a:lnTo>
                    <a:lnTo>
                      <a:pt x="5" y="15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599" name="íŝ1îḓê">
                <a:extLst>
                  <a:ext uri="{FF2B5EF4-FFF2-40B4-BE49-F238E27FC236}">
                    <a16:creationId xmlns:a16="http://schemas.microsoft.com/office/drawing/2014/main" id="{FD4E3281-213E-47B7-9289-90777BE2EB52}"/>
                  </a:ext>
                </a:extLst>
              </p:cNvPr>
              <p:cNvSpPr/>
              <p:nvPr/>
            </p:nvSpPr>
            <p:spPr bwMode="auto">
              <a:xfrm>
                <a:off x="1763" y="1976"/>
                <a:ext cx="317" cy="3"/>
              </a:xfrm>
              <a:custGeom>
                <a:avLst/>
                <a:gdLst>
                  <a:gd name="T0" fmla="*/ 6 w 1585"/>
                  <a:gd name="T1" fmla="*/ 0 h 17"/>
                  <a:gd name="T2" fmla="*/ 1579 w 1585"/>
                  <a:gd name="T3" fmla="*/ 0 h 17"/>
                  <a:gd name="T4" fmla="*/ 1582 w 1585"/>
                  <a:gd name="T5" fmla="*/ 8 h 17"/>
                  <a:gd name="T6" fmla="*/ 1585 w 1585"/>
                  <a:gd name="T7" fmla="*/ 17 h 17"/>
                  <a:gd name="T8" fmla="*/ 0 w 1585"/>
                  <a:gd name="T9" fmla="*/ 17 h 17"/>
                  <a:gd name="T10" fmla="*/ 3 w 1585"/>
                  <a:gd name="T11" fmla="*/ 8 h 17"/>
                  <a:gd name="T12" fmla="*/ 6 w 1585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17">
                    <a:moveTo>
                      <a:pt x="6" y="0"/>
                    </a:moveTo>
                    <a:lnTo>
                      <a:pt x="1579" y="0"/>
                    </a:lnTo>
                    <a:lnTo>
                      <a:pt x="1582" y="8"/>
                    </a:lnTo>
                    <a:lnTo>
                      <a:pt x="1585" y="17"/>
                    </a:lnTo>
                    <a:lnTo>
                      <a:pt x="0" y="17"/>
                    </a:lnTo>
                    <a:lnTo>
                      <a:pt x="3" y="8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0" name="íśḷïḑè">
                <a:extLst>
                  <a:ext uri="{FF2B5EF4-FFF2-40B4-BE49-F238E27FC236}">
                    <a16:creationId xmlns:a16="http://schemas.microsoft.com/office/drawing/2014/main" id="{C19F7F8B-48B5-49FC-8739-47CD1F173ABE}"/>
                  </a:ext>
                </a:extLst>
              </p:cNvPr>
              <p:cNvSpPr/>
              <p:nvPr/>
            </p:nvSpPr>
            <p:spPr bwMode="auto">
              <a:xfrm>
                <a:off x="1763" y="1979"/>
                <a:ext cx="317" cy="1"/>
              </a:xfrm>
              <a:prstGeom prst="rect">
                <a:avLst/>
              </a:pr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1" name="iṡľiḓê">
                <a:extLst>
                  <a:ext uri="{FF2B5EF4-FFF2-40B4-BE49-F238E27FC236}">
                    <a16:creationId xmlns:a16="http://schemas.microsoft.com/office/drawing/2014/main" id="{275E35AB-A35C-43B6-B7AE-5E54BD5C8E9C}"/>
                  </a:ext>
                </a:extLst>
              </p:cNvPr>
              <p:cNvSpPr/>
              <p:nvPr/>
            </p:nvSpPr>
            <p:spPr bwMode="auto">
              <a:xfrm>
                <a:off x="1773" y="1957"/>
                <a:ext cx="296" cy="1"/>
              </a:xfrm>
              <a:prstGeom prst="rect">
                <a:avLst/>
              </a:prstGeom>
              <a:solidFill>
                <a:srgbClr val="A0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2" name="ïṡḷîḑé">
                <a:extLst>
                  <a:ext uri="{FF2B5EF4-FFF2-40B4-BE49-F238E27FC236}">
                    <a16:creationId xmlns:a16="http://schemas.microsoft.com/office/drawing/2014/main" id="{8B97117F-D67B-46D2-ADD7-F9EDFCC76495}"/>
                  </a:ext>
                </a:extLst>
              </p:cNvPr>
              <p:cNvSpPr/>
              <p:nvPr/>
            </p:nvSpPr>
            <p:spPr bwMode="auto">
              <a:xfrm>
                <a:off x="1771" y="1957"/>
                <a:ext cx="300" cy="3"/>
              </a:xfrm>
              <a:custGeom>
                <a:avLst/>
                <a:gdLst>
                  <a:gd name="T0" fmla="*/ 1501 w 1501"/>
                  <a:gd name="T1" fmla="*/ 15 h 15"/>
                  <a:gd name="T2" fmla="*/ 0 w 1501"/>
                  <a:gd name="T3" fmla="*/ 15 h 15"/>
                  <a:gd name="T4" fmla="*/ 4 w 1501"/>
                  <a:gd name="T5" fmla="*/ 8 h 15"/>
                  <a:gd name="T6" fmla="*/ 9 w 1501"/>
                  <a:gd name="T7" fmla="*/ 0 h 15"/>
                  <a:gd name="T8" fmla="*/ 1492 w 1501"/>
                  <a:gd name="T9" fmla="*/ 0 h 15"/>
                  <a:gd name="T10" fmla="*/ 1497 w 1501"/>
                  <a:gd name="T11" fmla="*/ 8 h 15"/>
                  <a:gd name="T12" fmla="*/ 1501 w 1501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1" h="15">
                    <a:moveTo>
                      <a:pt x="1501" y="15"/>
                    </a:moveTo>
                    <a:lnTo>
                      <a:pt x="0" y="15"/>
                    </a:lnTo>
                    <a:lnTo>
                      <a:pt x="4" y="8"/>
                    </a:lnTo>
                    <a:lnTo>
                      <a:pt x="9" y="0"/>
                    </a:lnTo>
                    <a:lnTo>
                      <a:pt x="1492" y="0"/>
                    </a:lnTo>
                    <a:lnTo>
                      <a:pt x="1497" y="8"/>
                    </a:lnTo>
                    <a:lnTo>
                      <a:pt x="1501" y="15"/>
                    </a:lnTo>
                    <a:close/>
                  </a:path>
                </a:pathLst>
              </a:cu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3" name="ïSḷîḋè">
                <a:extLst>
                  <a:ext uri="{FF2B5EF4-FFF2-40B4-BE49-F238E27FC236}">
                    <a16:creationId xmlns:a16="http://schemas.microsoft.com/office/drawing/2014/main" id="{2A9D0ED0-2A94-4336-9FBE-39AAC64CE628}"/>
                  </a:ext>
                </a:extLst>
              </p:cNvPr>
              <p:cNvSpPr/>
              <p:nvPr/>
            </p:nvSpPr>
            <p:spPr bwMode="auto">
              <a:xfrm>
                <a:off x="1769" y="1957"/>
                <a:ext cx="304" cy="6"/>
              </a:xfrm>
              <a:custGeom>
                <a:avLst/>
                <a:gdLst>
                  <a:gd name="T0" fmla="*/ 1517 w 1517"/>
                  <a:gd name="T1" fmla="*/ 31 h 31"/>
                  <a:gd name="T2" fmla="*/ 0 w 1517"/>
                  <a:gd name="T3" fmla="*/ 31 h 31"/>
                  <a:gd name="T4" fmla="*/ 8 w 1517"/>
                  <a:gd name="T5" fmla="*/ 15 h 31"/>
                  <a:gd name="T6" fmla="*/ 17 w 1517"/>
                  <a:gd name="T7" fmla="*/ 0 h 31"/>
                  <a:gd name="T8" fmla="*/ 1500 w 1517"/>
                  <a:gd name="T9" fmla="*/ 0 h 31"/>
                  <a:gd name="T10" fmla="*/ 1509 w 1517"/>
                  <a:gd name="T11" fmla="*/ 15 h 31"/>
                  <a:gd name="T12" fmla="*/ 1517 w 151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31">
                    <a:moveTo>
                      <a:pt x="1517" y="31"/>
                    </a:moveTo>
                    <a:lnTo>
                      <a:pt x="0" y="31"/>
                    </a:lnTo>
                    <a:lnTo>
                      <a:pt x="8" y="15"/>
                    </a:lnTo>
                    <a:lnTo>
                      <a:pt x="17" y="0"/>
                    </a:lnTo>
                    <a:lnTo>
                      <a:pt x="1500" y="0"/>
                    </a:lnTo>
                    <a:lnTo>
                      <a:pt x="1509" y="15"/>
                    </a:lnTo>
                    <a:lnTo>
                      <a:pt x="1517" y="31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4" name="išḻîḓé">
                <a:extLst>
                  <a:ext uri="{FF2B5EF4-FFF2-40B4-BE49-F238E27FC236}">
                    <a16:creationId xmlns:a16="http://schemas.microsoft.com/office/drawing/2014/main" id="{BA3B3B3C-E803-4376-8726-EC0AD3F4BFD9}"/>
                  </a:ext>
                </a:extLst>
              </p:cNvPr>
              <p:cNvSpPr/>
              <p:nvPr/>
            </p:nvSpPr>
            <p:spPr bwMode="auto">
              <a:xfrm>
                <a:off x="1768" y="1957"/>
                <a:ext cx="306" cy="9"/>
              </a:xfrm>
              <a:custGeom>
                <a:avLst/>
                <a:gdLst>
                  <a:gd name="T0" fmla="*/ 1533 w 1533"/>
                  <a:gd name="T1" fmla="*/ 47 h 47"/>
                  <a:gd name="T2" fmla="*/ 0 w 1533"/>
                  <a:gd name="T3" fmla="*/ 47 h 47"/>
                  <a:gd name="T4" fmla="*/ 12 w 1533"/>
                  <a:gd name="T5" fmla="*/ 23 h 47"/>
                  <a:gd name="T6" fmla="*/ 25 w 1533"/>
                  <a:gd name="T7" fmla="*/ 0 h 47"/>
                  <a:gd name="T8" fmla="*/ 1508 w 1533"/>
                  <a:gd name="T9" fmla="*/ 0 h 47"/>
                  <a:gd name="T10" fmla="*/ 1521 w 1533"/>
                  <a:gd name="T11" fmla="*/ 23 h 47"/>
                  <a:gd name="T12" fmla="*/ 1533 w 153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47">
                    <a:moveTo>
                      <a:pt x="1533" y="47"/>
                    </a:moveTo>
                    <a:lnTo>
                      <a:pt x="0" y="47"/>
                    </a:lnTo>
                    <a:lnTo>
                      <a:pt x="12" y="23"/>
                    </a:lnTo>
                    <a:lnTo>
                      <a:pt x="25" y="0"/>
                    </a:lnTo>
                    <a:lnTo>
                      <a:pt x="1508" y="0"/>
                    </a:lnTo>
                    <a:lnTo>
                      <a:pt x="1521" y="23"/>
                    </a:lnTo>
                    <a:lnTo>
                      <a:pt x="1533" y="47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5" name="işļîḍe">
                <a:extLst>
                  <a:ext uri="{FF2B5EF4-FFF2-40B4-BE49-F238E27FC236}">
                    <a16:creationId xmlns:a16="http://schemas.microsoft.com/office/drawing/2014/main" id="{7AF34A94-D98A-4E49-8305-6ADB6C7A5E09}"/>
                  </a:ext>
                </a:extLst>
              </p:cNvPr>
              <p:cNvSpPr/>
              <p:nvPr/>
            </p:nvSpPr>
            <p:spPr bwMode="auto">
              <a:xfrm>
                <a:off x="1766" y="1957"/>
                <a:ext cx="310" cy="12"/>
              </a:xfrm>
              <a:custGeom>
                <a:avLst/>
                <a:gdLst>
                  <a:gd name="T0" fmla="*/ 1547 w 1547"/>
                  <a:gd name="T1" fmla="*/ 62 h 62"/>
                  <a:gd name="T2" fmla="*/ 0 w 1547"/>
                  <a:gd name="T3" fmla="*/ 62 h 62"/>
                  <a:gd name="T4" fmla="*/ 15 w 1547"/>
                  <a:gd name="T5" fmla="*/ 30 h 62"/>
                  <a:gd name="T6" fmla="*/ 32 w 1547"/>
                  <a:gd name="T7" fmla="*/ 0 h 62"/>
                  <a:gd name="T8" fmla="*/ 1515 w 1547"/>
                  <a:gd name="T9" fmla="*/ 0 h 62"/>
                  <a:gd name="T10" fmla="*/ 1532 w 1547"/>
                  <a:gd name="T11" fmla="*/ 30 h 62"/>
                  <a:gd name="T12" fmla="*/ 1547 w 154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62">
                    <a:moveTo>
                      <a:pt x="1547" y="62"/>
                    </a:moveTo>
                    <a:lnTo>
                      <a:pt x="0" y="62"/>
                    </a:lnTo>
                    <a:lnTo>
                      <a:pt x="15" y="30"/>
                    </a:lnTo>
                    <a:lnTo>
                      <a:pt x="32" y="0"/>
                    </a:lnTo>
                    <a:lnTo>
                      <a:pt x="1515" y="0"/>
                    </a:lnTo>
                    <a:lnTo>
                      <a:pt x="1532" y="30"/>
                    </a:lnTo>
                    <a:lnTo>
                      <a:pt x="1547" y="62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6" name="íṧḷídè">
                <a:extLst>
                  <a:ext uri="{FF2B5EF4-FFF2-40B4-BE49-F238E27FC236}">
                    <a16:creationId xmlns:a16="http://schemas.microsoft.com/office/drawing/2014/main" id="{75C24199-AADD-4088-BE14-1E688B05797F}"/>
                  </a:ext>
                </a:extLst>
              </p:cNvPr>
              <p:cNvSpPr/>
              <p:nvPr/>
            </p:nvSpPr>
            <p:spPr bwMode="auto">
              <a:xfrm>
                <a:off x="1765" y="1957"/>
                <a:ext cx="312" cy="16"/>
              </a:xfrm>
              <a:custGeom>
                <a:avLst/>
                <a:gdLst>
                  <a:gd name="T0" fmla="*/ 1560 w 1560"/>
                  <a:gd name="T1" fmla="*/ 78 h 78"/>
                  <a:gd name="T2" fmla="*/ 0 w 1560"/>
                  <a:gd name="T3" fmla="*/ 78 h 78"/>
                  <a:gd name="T4" fmla="*/ 17 w 1560"/>
                  <a:gd name="T5" fmla="*/ 38 h 78"/>
                  <a:gd name="T6" fmla="*/ 38 w 1560"/>
                  <a:gd name="T7" fmla="*/ 0 h 78"/>
                  <a:gd name="T8" fmla="*/ 1521 w 1560"/>
                  <a:gd name="T9" fmla="*/ 0 h 78"/>
                  <a:gd name="T10" fmla="*/ 1542 w 1560"/>
                  <a:gd name="T11" fmla="*/ 38 h 78"/>
                  <a:gd name="T12" fmla="*/ 1560 w 1560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78">
                    <a:moveTo>
                      <a:pt x="1560" y="78"/>
                    </a:moveTo>
                    <a:lnTo>
                      <a:pt x="0" y="78"/>
                    </a:lnTo>
                    <a:lnTo>
                      <a:pt x="17" y="38"/>
                    </a:lnTo>
                    <a:lnTo>
                      <a:pt x="38" y="0"/>
                    </a:lnTo>
                    <a:lnTo>
                      <a:pt x="1521" y="0"/>
                    </a:lnTo>
                    <a:lnTo>
                      <a:pt x="1542" y="38"/>
                    </a:lnTo>
                    <a:lnTo>
                      <a:pt x="1560" y="78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7" name="íşḷíḑê">
                <a:extLst>
                  <a:ext uri="{FF2B5EF4-FFF2-40B4-BE49-F238E27FC236}">
                    <a16:creationId xmlns:a16="http://schemas.microsoft.com/office/drawing/2014/main" id="{227F8850-02B3-4D00-9E3E-80613D3849C0}"/>
                  </a:ext>
                </a:extLst>
              </p:cNvPr>
              <p:cNvSpPr/>
              <p:nvPr/>
            </p:nvSpPr>
            <p:spPr bwMode="auto">
              <a:xfrm>
                <a:off x="1764" y="1957"/>
                <a:ext cx="315" cy="19"/>
              </a:xfrm>
              <a:custGeom>
                <a:avLst/>
                <a:gdLst>
                  <a:gd name="T0" fmla="*/ 1575 w 1575"/>
                  <a:gd name="T1" fmla="*/ 94 h 94"/>
                  <a:gd name="T2" fmla="*/ 0 w 1575"/>
                  <a:gd name="T3" fmla="*/ 94 h 94"/>
                  <a:gd name="T4" fmla="*/ 21 w 1575"/>
                  <a:gd name="T5" fmla="*/ 46 h 94"/>
                  <a:gd name="T6" fmla="*/ 46 w 1575"/>
                  <a:gd name="T7" fmla="*/ 0 h 94"/>
                  <a:gd name="T8" fmla="*/ 1529 w 1575"/>
                  <a:gd name="T9" fmla="*/ 0 h 94"/>
                  <a:gd name="T10" fmla="*/ 1554 w 1575"/>
                  <a:gd name="T11" fmla="*/ 46 h 94"/>
                  <a:gd name="T12" fmla="*/ 1575 w 1575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94">
                    <a:moveTo>
                      <a:pt x="1575" y="94"/>
                    </a:moveTo>
                    <a:lnTo>
                      <a:pt x="0" y="94"/>
                    </a:lnTo>
                    <a:lnTo>
                      <a:pt x="21" y="46"/>
                    </a:lnTo>
                    <a:lnTo>
                      <a:pt x="46" y="0"/>
                    </a:lnTo>
                    <a:lnTo>
                      <a:pt x="1529" y="0"/>
                    </a:lnTo>
                    <a:lnTo>
                      <a:pt x="1554" y="46"/>
                    </a:lnTo>
                    <a:lnTo>
                      <a:pt x="1575" y="94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8" name="íṧlíḓé">
                <a:extLst>
                  <a:ext uri="{FF2B5EF4-FFF2-40B4-BE49-F238E27FC236}">
                    <a16:creationId xmlns:a16="http://schemas.microsoft.com/office/drawing/2014/main" id="{3EE4E6C5-D062-401D-95C1-543A20E3A11B}"/>
                  </a:ext>
                </a:extLst>
              </p:cNvPr>
              <p:cNvSpPr/>
              <p:nvPr/>
            </p:nvSpPr>
            <p:spPr bwMode="auto">
              <a:xfrm>
                <a:off x="1763" y="1957"/>
                <a:ext cx="317" cy="22"/>
              </a:xfrm>
              <a:custGeom>
                <a:avLst/>
                <a:gdLst>
                  <a:gd name="T0" fmla="*/ 1585 w 1585"/>
                  <a:gd name="T1" fmla="*/ 110 h 110"/>
                  <a:gd name="T2" fmla="*/ 0 w 1585"/>
                  <a:gd name="T3" fmla="*/ 110 h 110"/>
                  <a:gd name="T4" fmla="*/ 23 w 1585"/>
                  <a:gd name="T5" fmla="*/ 53 h 110"/>
                  <a:gd name="T6" fmla="*/ 51 w 1585"/>
                  <a:gd name="T7" fmla="*/ 0 h 110"/>
                  <a:gd name="T8" fmla="*/ 1534 w 1585"/>
                  <a:gd name="T9" fmla="*/ 0 h 110"/>
                  <a:gd name="T10" fmla="*/ 1562 w 1585"/>
                  <a:gd name="T11" fmla="*/ 53 h 110"/>
                  <a:gd name="T12" fmla="*/ 1585 w 1585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110">
                    <a:moveTo>
                      <a:pt x="1585" y="110"/>
                    </a:moveTo>
                    <a:lnTo>
                      <a:pt x="0" y="110"/>
                    </a:lnTo>
                    <a:lnTo>
                      <a:pt x="23" y="53"/>
                    </a:lnTo>
                    <a:lnTo>
                      <a:pt x="51" y="0"/>
                    </a:lnTo>
                    <a:lnTo>
                      <a:pt x="1534" y="0"/>
                    </a:lnTo>
                    <a:lnTo>
                      <a:pt x="1562" y="53"/>
                    </a:lnTo>
                    <a:lnTo>
                      <a:pt x="1585" y="11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09" name="išḻíḓé">
                <a:extLst>
                  <a:ext uri="{FF2B5EF4-FFF2-40B4-BE49-F238E27FC236}">
                    <a16:creationId xmlns:a16="http://schemas.microsoft.com/office/drawing/2014/main" id="{5D61844C-674F-4AA5-A9E7-AD00D97A6E7E}"/>
                  </a:ext>
                </a:extLst>
              </p:cNvPr>
              <p:cNvSpPr/>
              <p:nvPr/>
            </p:nvSpPr>
            <p:spPr bwMode="auto">
              <a:xfrm>
                <a:off x="1761" y="1957"/>
                <a:ext cx="320" cy="25"/>
              </a:xfrm>
              <a:custGeom>
                <a:avLst/>
                <a:gdLst>
                  <a:gd name="T0" fmla="*/ 1597 w 1597"/>
                  <a:gd name="T1" fmla="*/ 125 h 125"/>
                  <a:gd name="T2" fmla="*/ 0 w 1597"/>
                  <a:gd name="T3" fmla="*/ 125 h 125"/>
                  <a:gd name="T4" fmla="*/ 12 w 1597"/>
                  <a:gd name="T5" fmla="*/ 92 h 125"/>
                  <a:gd name="T6" fmla="*/ 40 w 1597"/>
                  <a:gd name="T7" fmla="*/ 29 h 125"/>
                  <a:gd name="T8" fmla="*/ 57 w 1597"/>
                  <a:gd name="T9" fmla="*/ 0 h 125"/>
                  <a:gd name="T10" fmla="*/ 1540 w 1597"/>
                  <a:gd name="T11" fmla="*/ 0 h 125"/>
                  <a:gd name="T12" fmla="*/ 1557 w 1597"/>
                  <a:gd name="T13" fmla="*/ 29 h 125"/>
                  <a:gd name="T14" fmla="*/ 1585 w 1597"/>
                  <a:gd name="T15" fmla="*/ 92 h 125"/>
                  <a:gd name="T16" fmla="*/ 1597 w 159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97" h="125">
                    <a:moveTo>
                      <a:pt x="1597" y="125"/>
                    </a:moveTo>
                    <a:lnTo>
                      <a:pt x="0" y="125"/>
                    </a:lnTo>
                    <a:lnTo>
                      <a:pt x="12" y="92"/>
                    </a:lnTo>
                    <a:lnTo>
                      <a:pt x="40" y="29"/>
                    </a:lnTo>
                    <a:lnTo>
                      <a:pt x="57" y="0"/>
                    </a:lnTo>
                    <a:lnTo>
                      <a:pt x="1540" y="0"/>
                    </a:lnTo>
                    <a:lnTo>
                      <a:pt x="1557" y="29"/>
                    </a:lnTo>
                    <a:lnTo>
                      <a:pt x="1585" y="92"/>
                    </a:lnTo>
                    <a:lnTo>
                      <a:pt x="1597" y="12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610" name="íṥļïdê">
                <a:extLst>
                  <a:ext uri="{FF2B5EF4-FFF2-40B4-BE49-F238E27FC236}">
                    <a16:creationId xmlns:a16="http://schemas.microsoft.com/office/drawing/2014/main" id="{E6BBE27B-EAED-4AD5-B1B0-96FE5290EC04}"/>
                  </a:ext>
                </a:extLst>
              </p:cNvPr>
              <p:cNvSpPr/>
              <p:nvPr/>
            </p:nvSpPr>
            <p:spPr bwMode="auto">
              <a:xfrm>
                <a:off x="1761" y="1960"/>
                <a:ext cx="320" cy="22"/>
              </a:xfrm>
              <a:custGeom>
                <a:avLst/>
                <a:gdLst>
                  <a:gd name="T0" fmla="*/ 48 w 1597"/>
                  <a:gd name="T1" fmla="*/ 0 h 110"/>
                  <a:gd name="T2" fmla="*/ 1549 w 1597"/>
                  <a:gd name="T3" fmla="*/ 0 h 110"/>
                  <a:gd name="T4" fmla="*/ 1575 w 1597"/>
                  <a:gd name="T5" fmla="*/ 53 h 110"/>
                  <a:gd name="T6" fmla="*/ 1597 w 1597"/>
                  <a:gd name="T7" fmla="*/ 110 h 110"/>
                  <a:gd name="T8" fmla="*/ 0 w 1597"/>
                  <a:gd name="T9" fmla="*/ 110 h 110"/>
                  <a:gd name="T10" fmla="*/ 22 w 1597"/>
                  <a:gd name="T11" fmla="*/ 53 h 110"/>
                  <a:gd name="T12" fmla="*/ 48 w 159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110">
                    <a:moveTo>
                      <a:pt x="48" y="0"/>
                    </a:moveTo>
                    <a:lnTo>
                      <a:pt x="1549" y="0"/>
                    </a:lnTo>
                    <a:lnTo>
                      <a:pt x="1575" y="53"/>
                    </a:lnTo>
                    <a:lnTo>
                      <a:pt x="1597" y="110"/>
                    </a:lnTo>
                    <a:lnTo>
                      <a:pt x="0" y="110"/>
                    </a:lnTo>
                    <a:lnTo>
                      <a:pt x="22" y="53"/>
                    </a:lnTo>
                    <a:lnTo>
                      <a:pt x="48" y="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3" name="i$1ïďe">
              <a:extLst>
                <a:ext uri="{FF2B5EF4-FFF2-40B4-BE49-F238E27FC236}">
                  <a16:creationId xmlns:a16="http://schemas.microsoft.com/office/drawing/2014/main" id="{47B450FF-4C88-4D2D-9D89-8B36A840E77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1330" y="1668836"/>
              <a:ext cx="1029320" cy="174612"/>
              <a:chOff x="1753" y="1960"/>
              <a:chExt cx="336" cy="57"/>
            </a:xfrm>
          </p:grpSpPr>
          <p:sp>
            <p:nvSpPr>
              <p:cNvPr id="1211" name="í$1îḋé">
                <a:extLst>
                  <a:ext uri="{FF2B5EF4-FFF2-40B4-BE49-F238E27FC236}">
                    <a16:creationId xmlns:a16="http://schemas.microsoft.com/office/drawing/2014/main" id="{1CE9182B-0BD7-4DE6-91E7-36794546D2A7}"/>
                  </a:ext>
                </a:extLst>
              </p:cNvPr>
              <p:cNvSpPr/>
              <p:nvPr/>
            </p:nvSpPr>
            <p:spPr bwMode="auto">
              <a:xfrm>
                <a:off x="1761" y="1963"/>
                <a:ext cx="320" cy="19"/>
              </a:xfrm>
              <a:custGeom>
                <a:avLst/>
                <a:gdLst>
                  <a:gd name="T0" fmla="*/ 40 w 1597"/>
                  <a:gd name="T1" fmla="*/ 0 h 95"/>
                  <a:gd name="T2" fmla="*/ 1557 w 1597"/>
                  <a:gd name="T3" fmla="*/ 0 h 95"/>
                  <a:gd name="T4" fmla="*/ 1579 w 1597"/>
                  <a:gd name="T5" fmla="*/ 47 h 95"/>
                  <a:gd name="T6" fmla="*/ 1597 w 1597"/>
                  <a:gd name="T7" fmla="*/ 95 h 95"/>
                  <a:gd name="T8" fmla="*/ 0 w 1597"/>
                  <a:gd name="T9" fmla="*/ 95 h 95"/>
                  <a:gd name="T10" fmla="*/ 19 w 1597"/>
                  <a:gd name="T11" fmla="*/ 47 h 95"/>
                  <a:gd name="T12" fmla="*/ 40 w 1597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95">
                    <a:moveTo>
                      <a:pt x="40" y="0"/>
                    </a:moveTo>
                    <a:lnTo>
                      <a:pt x="1557" y="0"/>
                    </a:lnTo>
                    <a:lnTo>
                      <a:pt x="1579" y="47"/>
                    </a:lnTo>
                    <a:lnTo>
                      <a:pt x="1597" y="95"/>
                    </a:lnTo>
                    <a:lnTo>
                      <a:pt x="0" y="95"/>
                    </a:lnTo>
                    <a:lnTo>
                      <a:pt x="19" y="47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2" name="ïṡ1îdè">
                <a:extLst>
                  <a:ext uri="{FF2B5EF4-FFF2-40B4-BE49-F238E27FC236}">
                    <a16:creationId xmlns:a16="http://schemas.microsoft.com/office/drawing/2014/main" id="{A293ED40-2ACB-4FA8-9442-66F7F09F3323}"/>
                  </a:ext>
                </a:extLst>
              </p:cNvPr>
              <p:cNvSpPr/>
              <p:nvPr/>
            </p:nvSpPr>
            <p:spPr bwMode="auto">
              <a:xfrm>
                <a:off x="1761" y="1966"/>
                <a:ext cx="320" cy="16"/>
              </a:xfrm>
              <a:custGeom>
                <a:avLst/>
                <a:gdLst>
                  <a:gd name="T0" fmla="*/ 32 w 1597"/>
                  <a:gd name="T1" fmla="*/ 0 h 78"/>
                  <a:gd name="T2" fmla="*/ 1564 w 1597"/>
                  <a:gd name="T3" fmla="*/ 0 h 78"/>
                  <a:gd name="T4" fmla="*/ 1583 w 1597"/>
                  <a:gd name="T5" fmla="*/ 38 h 78"/>
                  <a:gd name="T6" fmla="*/ 1597 w 1597"/>
                  <a:gd name="T7" fmla="*/ 78 h 78"/>
                  <a:gd name="T8" fmla="*/ 0 w 1597"/>
                  <a:gd name="T9" fmla="*/ 78 h 78"/>
                  <a:gd name="T10" fmla="*/ 14 w 1597"/>
                  <a:gd name="T11" fmla="*/ 38 h 78"/>
                  <a:gd name="T12" fmla="*/ 32 w 159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78">
                    <a:moveTo>
                      <a:pt x="32" y="0"/>
                    </a:moveTo>
                    <a:lnTo>
                      <a:pt x="1564" y="0"/>
                    </a:lnTo>
                    <a:lnTo>
                      <a:pt x="1583" y="38"/>
                    </a:lnTo>
                    <a:lnTo>
                      <a:pt x="1597" y="78"/>
                    </a:lnTo>
                    <a:lnTo>
                      <a:pt x="0" y="78"/>
                    </a:lnTo>
                    <a:lnTo>
                      <a:pt x="14" y="38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3" name="îšliḋê">
                <a:extLst>
                  <a:ext uri="{FF2B5EF4-FFF2-40B4-BE49-F238E27FC236}">
                    <a16:creationId xmlns:a16="http://schemas.microsoft.com/office/drawing/2014/main" id="{9ACEB0FB-6C00-46FB-A117-28BF16270B92}"/>
                  </a:ext>
                </a:extLst>
              </p:cNvPr>
              <p:cNvSpPr/>
              <p:nvPr/>
            </p:nvSpPr>
            <p:spPr bwMode="auto">
              <a:xfrm>
                <a:off x="1761" y="1969"/>
                <a:ext cx="320" cy="13"/>
              </a:xfrm>
              <a:custGeom>
                <a:avLst/>
                <a:gdLst>
                  <a:gd name="T0" fmla="*/ 25 w 1597"/>
                  <a:gd name="T1" fmla="*/ 0 h 63"/>
                  <a:gd name="T2" fmla="*/ 1572 w 1597"/>
                  <a:gd name="T3" fmla="*/ 0 h 63"/>
                  <a:gd name="T4" fmla="*/ 1586 w 1597"/>
                  <a:gd name="T5" fmla="*/ 31 h 63"/>
                  <a:gd name="T6" fmla="*/ 1597 w 1597"/>
                  <a:gd name="T7" fmla="*/ 63 h 63"/>
                  <a:gd name="T8" fmla="*/ 0 w 1597"/>
                  <a:gd name="T9" fmla="*/ 63 h 63"/>
                  <a:gd name="T10" fmla="*/ 11 w 1597"/>
                  <a:gd name="T11" fmla="*/ 31 h 63"/>
                  <a:gd name="T12" fmla="*/ 25 w 159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63">
                    <a:moveTo>
                      <a:pt x="25" y="0"/>
                    </a:moveTo>
                    <a:lnTo>
                      <a:pt x="1572" y="0"/>
                    </a:lnTo>
                    <a:lnTo>
                      <a:pt x="1586" y="31"/>
                    </a:lnTo>
                    <a:lnTo>
                      <a:pt x="1597" y="63"/>
                    </a:lnTo>
                    <a:lnTo>
                      <a:pt x="0" y="63"/>
                    </a:lnTo>
                    <a:lnTo>
                      <a:pt x="11" y="31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4" name="íŝlïḍè">
                <a:extLst>
                  <a:ext uri="{FF2B5EF4-FFF2-40B4-BE49-F238E27FC236}">
                    <a16:creationId xmlns:a16="http://schemas.microsoft.com/office/drawing/2014/main" id="{6FB0B5C5-91BE-4BE6-9D1B-09B30EAD093F}"/>
                  </a:ext>
                </a:extLst>
              </p:cNvPr>
              <p:cNvSpPr/>
              <p:nvPr/>
            </p:nvSpPr>
            <p:spPr bwMode="auto">
              <a:xfrm>
                <a:off x="1761" y="1973"/>
                <a:ext cx="320" cy="9"/>
              </a:xfrm>
              <a:custGeom>
                <a:avLst/>
                <a:gdLst>
                  <a:gd name="T0" fmla="*/ 19 w 1597"/>
                  <a:gd name="T1" fmla="*/ 0 h 47"/>
                  <a:gd name="T2" fmla="*/ 1579 w 1597"/>
                  <a:gd name="T3" fmla="*/ 0 h 47"/>
                  <a:gd name="T4" fmla="*/ 1589 w 1597"/>
                  <a:gd name="T5" fmla="*/ 23 h 47"/>
                  <a:gd name="T6" fmla="*/ 1597 w 1597"/>
                  <a:gd name="T7" fmla="*/ 47 h 47"/>
                  <a:gd name="T8" fmla="*/ 0 w 1597"/>
                  <a:gd name="T9" fmla="*/ 47 h 47"/>
                  <a:gd name="T10" fmla="*/ 8 w 1597"/>
                  <a:gd name="T11" fmla="*/ 23 h 47"/>
                  <a:gd name="T12" fmla="*/ 19 w 159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47">
                    <a:moveTo>
                      <a:pt x="19" y="0"/>
                    </a:moveTo>
                    <a:lnTo>
                      <a:pt x="1579" y="0"/>
                    </a:lnTo>
                    <a:lnTo>
                      <a:pt x="1589" y="23"/>
                    </a:lnTo>
                    <a:lnTo>
                      <a:pt x="1597" y="47"/>
                    </a:lnTo>
                    <a:lnTo>
                      <a:pt x="0" y="47"/>
                    </a:lnTo>
                    <a:lnTo>
                      <a:pt x="8" y="23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5" name="iš1idé">
                <a:extLst>
                  <a:ext uri="{FF2B5EF4-FFF2-40B4-BE49-F238E27FC236}">
                    <a16:creationId xmlns:a16="http://schemas.microsoft.com/office/drawing/2014/main" id="{FB1992BE-ECA4-4F58-BCBB-53A19303EBCD}"/>
                  </a:ext>
                </a:extLst>
              </p:cNvPr>
              <p:cNvSpPr/>
              <p:nvPr/>
            </p:nvSpPr>
            <p:spPr bwMode="auto">
              <a:xfrm>
                <a:off x="1761" y="1976"/>
                <a:ext cx="320" cy="6"/>
              </a:xfrm>
              <a:custGeom>
                <a:avLst/>
                <a:gdLst>
                  <a:gd name="T0" fmla="*/ 12 w 1597"/>
                  <a:gd name="T1" fmla="*/ 0 h 32"/>
                  <a:gd name="T2" fmla="*/ 1585 w 1597"/>
                  <a:gd name="T3" fmla="*/ 0 h 32"/>
                  <a:gd name="T4" fmla="*/ 1591 w 1597"/>
                  <a:gd name="T5" fmla="*/ 17 h 32"/>
                  <a:gd name="T6" fmla="*/ 1597 w 1597"/>
                  <a:gd name="T7" fmla="*/ 32 h 32"/>
                  <a:gd name="T8" fmla="*/ 0 w 1597"/>
                  <a:gd name="T9" fmla="*/ 32 h 32"/>
                  <a:gd name="T10" fmla="*/ 6 w 1597"/>
                  <a:gd name="T11" fmla="*/ 17 h 32"/>
                  <a:gd name="T12" fmla="*/ 12 w 159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32">
                    <a:moveTo>
                      <a:pt x="12" y="0"/>
                    </a:moveTo>
                    <a:lnTo>
                      <a:pt x="1585" y="0"/>
                    </a:lnTo>
                    <a:lnTo>
                      <a:pt x="1591" y="17"/>
                    </a:lnTo>
                    <a:lnTo>
                      <a:pt x="1597" y="32"/>
                    </a:lnTo>
                    <a:lnTo>
                      <a:pt x="0" y="32"/>
                    </a:lnTo>
                    <a:lnTo>
                      <a:pt x="6" y="1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6" name="îṥḻïďè">
                <a:extLst>
                  <a:ext uri="{FF2B5EF4-FFF2-40B4-BE49-F238E27FC236}">
                    <a16:creationId xmlns:a16="http://schemas.microsoft.com/office/drawing/2014/main" id="{73A4C30B-C42A-4DB5-B93F-D2B7C07EE61E}"/>
                  </a:ext>
                </a:extLst>
              </p:cNvPr>
              <p:cNvSpPr/>
              <p:nvPr/>
            </p:nvSpPr>
            <p:spPr bwMode="auto">
              <a:xfrm>
                <a:off x="1761" y="1979"/>
                <a:ext cx="320" cy="3"/>
              </a:xfrm>
              <a:custGeom>
                <a:avLst/>
                <a:gdLst>
                  <a:gd name="T0" fmla="*/ 6 w 1597"/>
                  <a:gd name="T1" fmla="*/ 0 h 15"/>
                  <a:gd name="T2" fmla="*/ 1591 w 1597"/>
                  <a:gd name="T3" fmla="*/ 0 h 15"/>
                  <a:gd name="T4" fmla="*/ 1594 w 1597"/>
                  <a:gd name="T5" fmla="*/ 7 h 15"/>
                  <a:gd name="T6" fmla="*/ 1597 w 1597"/>
                  <a:gd name="T7" fmla="*/ 15 h 15"/>
                  <a:gd name="T8" fmla="*/ 0 w 1597"/>
                  <a:gd name="T9" fmla="*/ 15 h 15"/>
                  <a:gd name="T10" fmla="*/ 3 w 1597"/>
                  <a:gd name="T11" fmla="*/ 7 h 15"/>
                  <a:gd name="T12" fmla="*/ 6 w 159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15">
                    <a:moveTo>
                      <a:pt x="6" y="0"/>
                    </a:moveTo>
                    <a:lnTo>
                      <a:pt x="1591" y="0"/>
                    </a:lnTo>
                    <a:lnTo>
                      <a:pt x="1594" y="7"/>
                    </a:lnTo>
                    <a:lnTo>
                      <a:pt x="1597" y="15"/>
                    </a:lnTo>
                    <a:lnTo>
                      <a:pt x="0" y="15"/>
                    </a:lnTo>
                    <a:lnTo>
                      <a:pt x="3" y="7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7" name="îŝľîḑè">
                <a:extLst>
                  <a:ext uri="{FF2B5EF4-FFF2-40B4-BE49-F238E27FC236}">
                    <a16:creationId xmlns:a16="http://schemas.microsoft.com/office/drawing/2014/main" id="{DAA526AD-3D91-4C57-99D9-0349BA85EEB9}"/>
                  </a:ext>
                </a:extLst>
              </p:cNvPr>
              <p:cNvSpPr/>
              <p:nvPr/>
            </p:nvSpPr>
            <p:spPr bwMode="auto">
              <a:xfrm>
                <a:off x="1761" y="1982"/>
                <a:ext cx="320" cy="1"/>
              </a:xfrm>
              <a:prstGeom prst="rect">
                <a:avLst/>
              </a:pr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8" name="îṣḷîďê">
                <a:extLst>
                  <a:ext uri="{FF2B5EF4-FFF2-40B4-BE49-F238E27FC236}">
                    <a16:creationId xmlns:a16="http://schemas.microsoft.com/office/drawing/2014/main" id="{99C3358D-AD12-48BB-8F59-8B11FB30E85A}"/>
                  </a:ext>
                </a:extLst>
              </p:cNvPr>
              <p:cNvSpPr/>
              <p:nvPr/>
            </p:nvSpPr>
            <p:spPr bwMode="auto">
              <a:xfrm>
                <a:off x="1771" y="1960"/>
                <a:ext cx="300" cy="1"/>
              </a:xfrm>
              <a:prstGeom prst="rect">
                <a:avLst/>
              </a:prstGeom>
              <a:solidFill>
                <a:srgbClr val="A1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9" name="íślïḑè">
                <a:extLst>
                  <a:ext uri="{FF2B5EF4-FFF2-40B4-BE49-F238E27FC236}">
                    <a16:creationId xmlns:a16="http://schemas.microsoft.com/office/drawing/2014/main" id="{B1574E9E-FECC-4981-BE2D-AB6E7CFA20CE}"/>
                  </a:ext>
                </a:extLst>
              </p:cNvPr>
              <p:cNvSpPr/>
              <p:nvPr/>
            </p:nvSpPr>
            <p:spPr bwMode="auto">
              <a:xfrm>
                <a:off x="1769" y="1960"/>
                <a:ext cx="304" cy="3"/>
              </a:xfrm>
              <a:custGeom>
                <a:avLst/>
                <a:gdLst>
                  <a:gd name="T0" fmla="*/ 1517 w 1517"/>
                  <a:gd name="T1" fmla="*/ 16 h 16"/>
                  <a:gd name="T2" fmla="*/ 0 w 1517"/>
                  <a:gd name="T3" fmla="*/ 16 h 16"/>
                  <a:gd name="T4" fmla="*/ 4 w 1517"/>
                  <a:gd name="T5" fmla="*/ 8 h 16"/>
                  <a:gd name="T6" fmla="*/ 8 w 1517"/>
                  <a:gd name="T7" fmla="*/ 0 h 16"/>
                  <a:gd name="T8" fmla="*/ 1509 w 1517"/>
                  <a:gd name="T9" fmla="*/ 0 h 16"/>
                  <a:gd name="T10" fmla="*/ 1513 w 1517"/>
                  <a:gd name="T11" fmla="*/ 8 h 16"/>
                  <a:gd name="T12" fmla="*/ 1517 w 151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7" h="16">
                    <a:moveTo>
                      <a:pt x="1517" y="16"/>
                    </a:moveTo>
                    <a:lnTo>
                      <a:pt x="0" y="16"/>
                    </a:lnTo>
                    <a:lnTo>
                      <a:pt x="4" y="8"/>
                    </a:lnTo>
                    <a:lnTo>
                      <a:pt x="8" y="0"/>
                    </a:lnTo>
                    <a:lnTo>
                      <a:pt x="1509" y="0"/>
                    </a:lnTo>
                    <a:lnTo>
                      <a:pt x="1513" y="8"/>
                    </a:lnTo>
                    <a:lnTo>
                      <a:pt x="1517" y="16"/>
                    </a:lnTo>
                    <a:close/>
                  </a:path>
                </a:pathLst>
              </a:cu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0" name="îṥḷîḍè">
                <a:extLst>
                  <a:ext uri="{FF2B5EF4-FFF2-40B4-BE49-F238E27FC236}">
                    <a16:creationId xmlns:a16="http://schemas.microsoft.com/office/drawing/2014/main" id="{C4E575ED-174D-448D-A618-586FBE8CD88C}"/>
                  </a:ext>
                </a:extLst>
              </p:cNvPr>
              <p:cNvSpPr/>
              <p:nvPr/>
            </p:nvSpPr>
            <p:spPr bwMode="auto">
              <a:xfrm>
                <a:off x="1768" y="1960"/>
                <a:ext cx="306" cy="6"/>
              </a:xfrm>
              <a:custGeom>
                <a:avLst/>
                <a:gdLst>
                  <a:gd name="T0" fmla="*/ 1533 w 1533"/>
                  <a:gd name="T1" fmla="*/ 32 h 32"/>
                  <a:gd name="T2" fmla="*/ 0 w 1533"/>
                  <a:gd name="T3" fmla="*/ 32 h 32"/>
                  <a:gd name="T4" fmla="*/ 8 w 1533"/>
                  <a:gd name="T5" fmla="*/ 15 h 32"/>
                  <a:gd name="T6" fmla="*/ 16 w 1533"/>
                  <a:gd name="T7" fmla="*/ 0 h 32"/>
                  <a:gd name="T8" fmla="*/ 1517 w 1533"/>
                  <a:gd name="T9" fmla="*/ 0 h 32"/>
                  <a:gd name="T10" fmla="*/ 1525 w 1533"/>
                  <a:gd name="T11" fmla="*/ 15 h 32"/>
                  <a:gd name="T12" fmla="*/ 1533 w 153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32">
                    <a:moveTo>
                      <a:pt x="1533" y="32"/>
                    </a:moveTo>
                    <a:lnTo>
                      <a:pt x="0" y="32"/>
                    </a:lnTo>
                    <a:lnTo>
                      <a:pt x="8" y="15"/>
                    </a:lnTo>
                    <a:lnTo>
                      <a:pt x="16" y="0"/>
                    </a:lnTo>
                    <a:lnTo>
                      <a:pt x="1517" y="0"/>
                    </a:lnTo>
                    <a:lnTo>
                      <a:pt x="1525" y="15"/>
                    </a:lnTo>
                    <a:lnTo>
                      <a:pt x="1533" y="32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1" name="îŝlíďé">
                <a:extLst>
                  <a:ext uri="{FF2B5EF4-FFF2-40B4-BE49-F238E27FC236}">
                    <a16:creationId xmlns:a16="http://schemas.microsoft.com/office/drawing/2014/main" id="{E719D7F2-439A-4B8C-98FB-9ADED30163DA}"/>
                  </a:ext>
                </a:extLst>
              </p:cNvPr>
              <p:cNvSpPr/>
              <p:nvPr/>
            </p:nvSpPr>
            <p:spPr bwMode="auto">
              <a:xfrm>
                <a:off x="1766" y="1960"/>
                <a:ext cx="310" cy="9"/>
              </a:xfrm>
              <a:custGeom>
                <a:avLst/>
                <a:gdLst>
                  <a:gd name="T0" fmla="*/ 1547 w 1547"/>
                  <a:gd name="T1" fmla="*/ 47 h 47"/>
                  <a:gd name="T2" fmla="*/ 0 w 1547"/>
                  <a:gd name="T3" fmla="*/ 47 h 47"/>
                  <a:gd name="T4" fmla="*/ 11 w 1547"/>
                  <a:gd name="T5" fmla="*/ 24 h 47"/>
                  <a:gd name="T6" fmla="*/ 23 w 1547"/>
                  <a:gd name="T7" fmla="*/ 0 h 47"/>
                  <a:gd name="T8" fmla="*/ 1524 w 1547"/>
                  <a:gd name="T9" fmla="*/ 0 h 47"/>
                  <a:gd name="T10" fmla="*/ 1536 w 1547"/>
                  <a:gd name="T11" fmla="*/ 24 h 47"/>
                  <a:gd name="T12" fmla="*/ 1547 w 154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47">
                    <a:moveTo>
                      <a:pt x="1547" y="47"/>
                    </a:moveTo>
                    <a:lnTo>
                      <a:pt x="0" y="47"/>
                    </a:lnTo>
                    <a:lnTo>
                      <a:pt x="11" y="24"/>
                    </a:lnTo>
                    <a:lnTo>
                      <a:pt x="23" y="0"/>
                    </a:lnTo>
                    <a:lnTo>
                      <a:pt x="1524" y="0"/>
                    </a:lnTo>
                    <a:lnTo>
                      <a:pt x="1536" y="24"/>
                    </a:lnTo>
                    <a:lnTo>
                      <a:pt x="1547" y="47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2" name="íŝ1ïḍé">
                <a:extLst>
                  <a:ext uri="{FF2B5EF4-FFF2-40B4-BE49-F238E27FC236}">
                    <a16:creationId xmlns:a16="http://schemas.microsoft.com/office/drawing/2014/main" id="{A868785B-18AC-4687-803A-FCAEF34C9958}"/>
                  </a:ext>
                </a:extLst>
              </p:cNvPr>
              <p:cNvSpPr/>
              <p:nvPr/>
            </p:nvSpPr>
            <p:spPr bwMode="auto">
              <a:xfrm>
                <a:off x="1765" y="1960"/>
                <a:ext cx="312" cy="13"/>
              </a:xfrm>
              <a:custGeom>
                <a:avLst/>
                <a:gdLst>
                  <a:gd name="T0" fmla="*/ 1560 w 1560"/>
                  <a:gd name="T1" fmla="*/ 63 h 63"/>
                  <a:gd name="T2" fmla="*/ 0 w 1560"/>
                  <a:gd name="T3" fmla="*/ 63 h 63"/>
                  <a:gd name="T4" fmla="*/ 13 w 1560"/>
                  <a:gd name="T5" fmla="*/ 31 h 63"/>
                  <a:gd name="T6" fmla="*/ 29 w 1560"/>
                  <a:gd name="T7" fmla="*/ 0 h 63"/>
                  <a:gd name="T8" fmla="*/ 1530 w 1560"/>
                  <a:gd name="T9" fmla="*/ 0 h 63"/>
                  <a:gd name="T10" fmla="*/ 1546 w 1560"/>
                  <a:gd name="T11" fmla="*/ 31 h 63"/>
                  <a:gd name="T12" fmla="*/ 1560 w 1560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63">
                    <a:moveTo>
                      <a:pt x="1560" y="63"/>
                    </a:moveTo>
                    <a:lnTo>
                      <a:pt x="0" y="63"/>
                    </a:lnTo>
                    <a:lnTo>
                      <a:pt x="13" y="31"/>
                    </a:lnTo>
                    <a:lnTo>
                      <a:pt x="29" y="0"/>
                    </a:lnTo>
                    <a:lnTo>
                      <a:pt x="1530" y="0"/>
                    </a:lnTo>
                    <a:lnTo>
                      <a:pt x="1546" y="31"/>
                    </a:lnTo>
                    <a:lnTo>
                      <a:pt x="1560" y="63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3" name="íŝlïḋê">
                <a:extLst>
                  <a:ext uri="{FF2B5EF4-FFF2-40B4-BE49-F238E27FC236}">
                    <a16:creationId xmlns:a16="http://schemas.microsoft.com/office/drawing/2014/main" id="{9DF52727-C1D1-41BB-A69F-B1CC1D340A54}"/>
                  </a:ext>
                </a:extLst>
              </p:cNvPr>
              <p:cNvSpPr/>
              <p:nvPr/>
            </p:nvSpPr>
            <p:spPr bwMode="auto">
              <a:xfrm>
                <a:off x="1764" y="1960"/>
                <a:ext cx="315" cy="16"/>
              </a:xfrm>
              <a:custGeom>
                <a:avLst/>
                <a:gdLst>
                  <a:gd name="T0" fmla="*/ 1575 w 1575"/>
                  <a:gd name="T1" fmla="*/ 79 h 79"/>
                  <a:gd name="T2" fmla="*/ 0 w 1575"/>
                  <a:gd name="T3" fmla="*/ 79 h 79"/>
                  <a:gd name="T4" fmla="*/ 18 w 1575"/>
                  <a:gd name="T5" fmla="*/ 39 h 79"/>
                  <a:gd name="T6" fmla="*/ 37 w 1575"/>
                  <a:gd name="T7" fmla="*/ 0 h 79"/>
                  <a:gd name="T8" fmla="*/ 1538 w 1575"/>
                  <a:gd name="T9" fmla="*/ 0 h 79"/>
                  <a:gd name="T10" fmla="*/ 1557 w 1575"/>
                  <a:gd name="T11" fmla="*/ 39 h 79"/>
                  <a:gd name="T12" fmla="*/ 1575 w 1575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79">
                    <a:moveTo>
                      <a:pt x="1575" y="79"/>
                    </a:moveTo>
                    <a:lnTo>
                      <a:pt x="0" y="79"/>
                    </a:lnTo>
                    <a:lnTo>
                      <a:pt x="18" y="39"/>
                    </a:lnTo>
                    <a:lnTo>
                      <a:pt x="37" y="0"/>
                    </a:lnTo>
                    <a:lnTo>
                      <a:pt x="1538" y="0"/>
                    </a:lnTo>
                    <a:lnTo>
                      <a:pt x="1557" y="39"/>
                    </a:lnTo>
                    <a:lnTo>
                      <a:pt x="1575" y="79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4" name="ïṩ1iďê">
                <a:extLst>
                  <a:ext uri="{FF2B5EF4-FFF2-40B4-BE49-F238E27FC236}">
                    <a16:creationId xmlns:a16="http://schemas.microsoft.com/office/drawing/2014/main" id="{9A4F6911-1620-42A6-827B-848D882BBC06}"/>
                  </a:ext>
                </a:extLst>
              </p:cNvPr>
              <p:cNvSpPr/>
              <p:nvPr/>
            </p:nvSpPr>
            <p:spPr bwMode="auto">
              <a:xfrm>
                <a:off x="1763" y="1960"/>
                <a:ext cx="317" cy="19"/>
              </a:xfrm>
              <a:custGeom>
                <a:avLst/>
                <a:gdLst>
                  <a:gd name="T0" fmla="*/ 1585 w 1585"/>
                  <a:gd name="T1" fmla="*/ 95 h 95"/>
                  <a:gd name="T2" fmla="*/ 0 w 1585"/>
                  <a:gd name="T3" fmla="*/ 95 h 95"/>
                  <a:gd name="T4" fmla="*/ 19 w 1585"/>
                  <a:gd name="T5" fmla="*/ 46 h 95"/>
                  <a:gd name="T6" fmla="*/ 42 w 1585"/>
                  <a:gd name="T7" fmla="*/ 0 h 95"/>
                  <a:gd name="T8" fmla="*/ 1543 w 1585"/>
                  <a:gd name="T9" fmla="*/ 0 h 95"/>
                  <a:gd name="T10" fmla="*/ 1566 w 1585"/>
                  <a:gd name="T11" fmla="*/ 46 h 95"/>
                  <a:gd name="T12" fmla="*/ 1585 w 1585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95">
                    <a:moveTo>
                      <a:pt x="1585" y="95"/>
                    </a:moveTo>
                    <a:lnTo>
                      <a:pt x="0" y="95"/>
                    </a:lnTo>
                    <a:lnTo>
                      <a:pt x="19" y="46"/>
                    </a:lnTo>
                    <a:lnTo>
                      <a:pt x="42" y="0"/>
                    </a:lnTo>
                    <a:lnTo>
                      <a:pt x="1543" y="0"/>
                    </a:lnTo>
                    <a:lnTo>
                      <a:pt x="1566" y="46"/>
                    </a:lnTo>
                    <a:lnTo>
                      <a:pt x="1585" y="95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5" name="iṧḻîḋè">
                <a:extLst>
                  <a:ext uri="{FF2B5EF4-FFF2-40B4-BE49-F238E27FC236}">
                    <a16:creationId xmlns:a16="http://schemas.microsoft.com/office/drawing/2014/main" id="{9E31AD7B-70B8-4C23-A839-551417BD16BB}"/>
                  </a:ext>
                </a:extLst>
              </p:cNvPr>
              <p:cNvSpPr/>
              <p:nvPr/>
            </p:nvSpPr>
            <p:spPr bwMode="auto">
              <a:xfrm>
                <a:off x="1761" y="1960"/>
                <a:ext cx="320" cy="22"/>
              </a:xfrm>
              <a:custGeom>
                <a:avLst/>
                <a:gdLst>
                  <a:gd name="T0" fmla="*/ 1597 w 1597"/>
                  <a:gd name="T1" fmla="*/ 110 h 110"/>
                  <a:gd name="T2" fmla="*/ 0 w 1597"/>
                  <a:gd name="T3" fmla="*/ 110 h 110"/>
                  <a:gd name="T4" fmla="*/ 22 w 1597"/>
                  <a:gd name="T5" fmla="*/ 53 h 110"/>
                  <a:gd name="T6" fmla="*/ 48 w 1597"/>
                  <a:gd name="T7" fmla="*/ 0 h 110"/>
                  <a:gd name="T8" fmla="*/ 1549 w 1597"/>
                  <a:gd name="T9" fmla="*/ 0 h 110"/>
                  <a:gd name="T10" fmla="*/ 1575 w 1597"/>
                  <a:gd name="T11" fmla="*/ 53 h 110"/>
                  <a:gd name="T12" fmla="*/ 1597 w 159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110">
                    <a:moveTo>
                      <a:pt x="1597" y="110"/>
                    </a:moveTo>
                    <a:lnTo>
                      <a:pt x="0" y="110"/>
                    </a:lnTo>
                    <a:lnTo>
                      <a:pt x="22" y="53"/>
                    </a:lnTo>
                    <a:lnTo>
                      <a:pt x="48" y="0"/>
                    </a:lnTo>
                    <a:lnTo>
                      <a:pt x="1549" y="0"/>
                    </a:lnTo>
                    <a:lnTo>
                      <a:pt x="1575" y="53"/>
                    </a:lnTo>
                    <a:lnTo>
                      <a:pt x="1597" y="11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6" name="î$liďê">
                <a:extLst>
                  <a:ext uri="{FF2B5EF4-FFF2-40B4-BE49-F238E27FC236}">
                    <a16:creationId xmlns:a16="http://schemas.microsoft.com/office/drawing/2014/main" id="{7216FBE2-F842-49BF-8A8E-7C855AA96D52}"/>
                  </a:ext>
                </a:extLst>
              </p:cNvPr>
              <p:cNvSpPr/>
              <p:nvPr/>
            </p:nvSpPr>
            <p:spPr bwMode="auto">
              <a:xfrm>
                <a:off x="1760" y="1960"/>
                <a:ext cx="322" cy="25"/>
              </a:xfrm>
              <a:custGeom>
                <a:avLst/>
                <a:gdLst>
                  <a:gd name="T0" fmla="*/ 1607 w 1607"/>
                  <a:gd name="T1" fmla="*/ 125 h 125"/>
                  <a:gd name="T2" fmla="*/ 0 w 1607"/>
                  <a:gd name="T3" fmla="*/ 125 h 125"/>
                  <a:gd name="T4" fmla="*/ 11 w 1607"/>
                  <a:gd name="T5" fmla="*/ 94 h 125"/>
                  <a:gd name="T6" fmla="*/ 38 w 1607"/>
                  <a:gd name="T7" fmla="*/ 31 h 125"/>
                  <a:gd name="T8" fmla="*/ 53 w 1607"/>
                  <a:gd name="T9" fmla="*/ 0 h 125"/>
                  <a:gd name="T10" fmla="*/ 1424 w 1607"/>
                  <a:gd name="T11" fmla="*/ 0 h 125"/>
                  <a:gd name="T12" fmla="*/ 1474 w 1607"/>
                  <a:gd name="T13" fmla="*/ 0 h 125"/>
                  <a:gd name="T14" fmla="*/ 1554 w 1607"/>
                  <a:gd name="T15" fmla="*/ 0 h 125"/>
                  <a:gd name="T16" fmla="*/ 1569 w 1607"/>
                  <a:gd name="T17" fmla="*/ 31 h 125"/>
                  <a:gd name="T18" fmla="*/ 1596 w 1607"/>
                  <a:gd name="T19" fmla="*/ 94 h 125"/>
                  <a:gd name="T20" fmla="*/ 1607 w 1607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07" h="125">
                    <a:moveTo>
                      <a:pt x="1607" y="125"/>
                    </a:moveTo>
                    <a:lnTo>
                      <a:pt x="0" y="125"/>
                    </a:lnTo>
                    <a:lnTo>
                      <a:pt x="11" y="94"/>
                    </a:lnTo>
                    <a:lnTo>
                      <a:pt x="38" y="31"/>
                    </a:lnTo>
                    <a:lnTo>
                      <a:pt x="53" y="0"/>
                    </a:lnTo>
                    <a:lnTo>
                      <a:pt x="1424" y="0"/>
                    </a:lnTo>
                    <a:lnTo>
                      <a:pt x="1474" y="0"/>
                    </a:lnTo>
                    <a:lnTo>
                      <a:pt x="1554" y="0"/>
                    </a:lnTo>
                    <a:lnTo>
                      <a:pt x="1569" y="31"/>
                    </a:lnTo>
                    <a:lnTo>
                      <a:pt x="1596" y="94"/>
                    </a:lnTo>
                    <a:lnTo>
                      <a:pt x="1607" y="12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7" name="isḷiḋe">
                <a:extLst>
                  <a:ext uri="{FF2B5EF4-FFF2-40B4-BE49-F238E27FC236}">
                    <a16:creationId xmlns:a16="http://schemas.microsoft.com/office/drawing/2014/main" id="{B67ABE98-BEEE-4CF7-912D-A41EF0D511D1}"/>
                  </a:ext>
                </a:extLst>
              </p:cNvPr>
              <p:cNvSpPr/>
              <p:nvPr/>
            </p:nvSpPr>
            <p:spPr bwMode="auto">
              <a:xfrm>
                <a:off x="1760" y="1963"/>
                <a:ext cx="322" cy="22"/>
              </a:xfrm>
              <a:custGeom>
                <a:avLst/>
                <a:gdLst>
                  <a:gd name="T0" fmla="*/ 45 w 1607"/>
                  <a:gd name="T1" fmla="*/ 0 h 110"/>
                  <a:gd name="T2" fmla="*/ 1562 w 1607"/>
                  <a:gd name="T3" fmla="*/ 0 h 110"/>
                  <a:gd name="T4" fmla="*/ 1588 w 1607"/>
                  <a:gd name="T5" fmla="*/ 55 h 110"/>
                  <a:gd name="T6" fmla="*/ 1607 w 1607"/>
                  <a:gd name="T7" fmla="*/ 110 h 110"/>
                  <a:gd name="T8" fmla="*/ 0 w 1607"/>
                  <a:gd name="T9" fmla="*/ 110 h 110"/>
                  <a:gd name="T10" fmla="*/ 19 w 1607"/>
                  <a:gd name="T11" fmla="*/ 55 h 110"/>
                  <a:gd name="T12" fmla="*/ 45 w 160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110">
                    <a:moveTo>
                      <a:pt x="45" y="0"/>
                    </a:moveTo>
                    <a:lnTo>
                      <a:pt x="1562" y="0"/>
                    </a:lnTo>
                    <a:lnTo>
                      <a:pt x="1588" y="55"/>
                    </a:lnTo>
                    <a:lnTo>
                      <a:pt x="1607" y="110"/>
                    </a:lnTo>
                    <a:lnTo>
                      <a:pt x="0" y="110"/>
                    </a:lnTo>
                    <a:lnTo>
                      <a:pt x="19" y="55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8" name="ïśḻïḍê">
                <a:extLst>
                  <a:ext uri="{FF2B5EF4-FFF2-40B4-BE49-F238E27FC236}">
                    <a16:creationId xmlns:a16="http://schemas.microsoft.com/office/drawing/2014/main" id="{F6915C11-CB02-44A5-AB7E-E454BBBBC4FC}"/>
                  </a:ext>
                </a:extLst>
              </p:cNvPr>
              <p:cNvSpPr/>
              <p:nvPr/>
            </p:nvSpPr>
            <p:spPr bwMode="auto">
              <a:xfrm>
                <a:off x="1760" y="1966"/>
                <a:ext cx="322" cy="19"/>
              </a:xfrm>
              <a:custGeom>
                <a:avLst/>
                <a:gdLst>
                  <a:gd name="T0" fmla="*/ 37 w 1607"/>
                  <a:gd name="T1" fmla="*/ 0 h 93"/>
                  <a:gd name="T2" fmla="*/ 1570 w 1607"/>
                  <a:gd name="T3" fmla="*/ 0 h 93"/>
                  <a:gd name="T4" fmla="*/ 1591 w 1607"/>
                  <a:gd name="T5" fmla="*/ 46 h 93"/>
                  <a:gd name="T6" fmla="*/ 1607 w 1607"/>
                  <a:gd name="T7" fmla="*/ 93 h 93"/>
                  <a:gd name="T8" fmla="*/ 0 w 1607"/>
                  <a:gd name="T9" fmla="*/ 93 h 93"/>
                  <a:gd name="T10" fmla="*/ 16 w 1607"/>
                  <a:gd name="T11" fmla="*/ 46 h 93"/>
                  <a:gd name="T12" fmla="*/ 37 w 1607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93">
                    <a:moveTo>
                      <a:pt x="37" y="0"/>
                    </a:moveTo>
                    <a:lnTo>
                      <a:pt x="1570" y="0"/>
                    </a:lnTo>
                    <a:lnTo>
                      <a:pt x="1591" y="46"/>
                    </a:lnTo>
                    <a:lnTo>
                      <a:pt x="1607" y="93"/>
                    </a:lnTo>
                    <a:lnTo>
                      <a:pt x="0" y="93"/>
                    </a:lnTo>
                    <a:lnTo>
                      <a:pt x="16" y="46"/>
                    </a:lnTo>
                    <a:lnTo>
                      <a:pt x="37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29" name="išlïḓê">
                <a:extLst>
                  <a:ext uri="{FF2B5EF4-FFF2-40B4-BE49-F238E27FC236}">
                    <a16:creationId xmlns:a16="http://schemas.microsoft.com/office/drawing/2014/main" id="{FA058DE4-C187-4C47-87EF-A60A833FBA21}"/>
                  </a:ext>
                </a:extLst>
              </p:cNvPr>
              <p:cNvSpPr/>
              <p:nvPr/>
            </p:nvSpPr>
            <p:spPr bwMode="auto">
              <a:xfrm>
                <a:off x="1760" y="1969"/>
                <a:ext cx="322" cy="16"/>
              </a:xfrm>
              <a:custGeom>
                <a:avLst/>
                <a:gdLst>
                  <a:gd name="T0" fmla="*/ 30 w 1607"/>
                  <a:gd name="T1" fmla="*/ 0 h 78"/>
                  <a:gd name="T2" fmla="*/ 1577 w 1607"/>
                  <a:gd name="T3" fmla="*/ 0 h 78"/>
                  <a:gd name="T4" fmla="*/ 1594 w 1607"/>
                  <a:gd name="T5" fmla="*/ 38 h 78"/>
                  <a:gd name="T6" fmla="*/ 1607 w 1607"/>
                  <a:gd name="T7" fmla="*/ 78 h 78"/>
                  <a:gd name="T8" fmla="*/ 0 w 1607"/>
                  <a:gd name="T9" fmla="*/ 78 h 78"/>
                  <a:gd name="T10" fmla="*/ 13 w 1607"/>
                  <a:gd name="T11" fmla="*/ 38 h 78"/>
                  <a:gd name="T12" fmla="*/ 30 w 160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78">
                    <a:moveTo>
                      <a:pt x="30" y="0"/>
                    </a:moveTo>
                    <a:lnTo>
                      <a:pt x="1577" y="0"/>
                    </a:lnTo>
                    <a:lnTo>
                      <a:pt x="1594" y="38"/>
                    </a:lnTo>
                    <a:lnTo>
                      <a:pt x="1607" y="78"/>
                    </a:lnTo>
                    <a:lnTo>
                      <a:pt x="0" y="78"/>
                    </a:lnTo>
                    <a:lnTo>
                      <a:pt x="13" y="38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0" name="íṡḷîḋe">
                <a:extLst>
                  <a:ext uri="{FF2B5EF4-FFF2-40B4-BE49-F238E27FC236}">
                    <a16:creationId xmlns:a16="http://schemas.microsoft.com/office/drawing/2014/main" id="{0AC00887-BDA0-4042-84E7-BDB383D5DFB3}"/>
                  </a:ext>
                </a:extLst>
              </p:cNvPr>
              <p:cNvSpPr/>
              <p:nvPr/>
            </p:nvSpPr>
            <p:spPr bwMode="auto">
              <a:xfrm>
                <a:off x="1760" y="1973"/>
                <a:ext cx="322" cy="12"/>
              </a:xfrm>
              <a:custGeom>
                <a:avLst/>
                <a:gdLst>
                  <a:gd name="T0" fmla="*/ 24 w 1607"/>
                  <a:gd name="T1" fmla="*/ 0 h 62"/>
                  <a:gd name="T2" fmla="*/ 1584 w 1607"/>
                  <a:gd name="T3" fmla="*/ 0 h 62"/>
                  <a:gd name="T4" fmla="*/ 1597 w 1607"/>
                  <a:gd name="T5" fmla="*/ 31 h 62"/>
                  <a:gd name="T6" fmla="*/ 1607 w 1607"/>
                  <a:gd name="T7" fmla="*/ 62 h 62"/>
                  <a:gd name="T8" fmla="*/ 0 w 1607"/>
                  <a:gd name="T9" fmla="*/ 62 h 62"/>
                  <a:gd name="T10" fmla="*/ 10 w 1607"/>
                  <a:gd name="T11" fmla="*/ 31 h 62"/>
                  <a:gd name="T12" fmla="*/ 24 w 160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62">
                    <a:moveTo>
                      <a:pt x="24" y="0"/>
                    </a:moveTo>
                    <a:lnTo>
                      <a:pt x="1584" y="0"/>
                    </a:lnTo>
                    <a:lnTo>
                      <a:pt x="1597" y="31"/>
                    </a:lnTo>
                    <a:lnTo>
                      <a:pt x="1607" y="62"/>
                    </a:lnTo>
                    <a:lnTo>
                      <a:pt x="0" y="62"/>
                    </a:lnTo>
                    <a:lnTo>
                      <a:pt x="10" y="31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1" name="îšļîḍe">
                <a:extLst>
                  <a:ext uri="{FF2B5EF4-FFF2-40B4-BE49-F238E27FC236}">
                    <a16:creationId xmlns:a16="http://schemas.microsoft.com/office/drawing/2014/main" id="{95C11C8F-44DD-4F84-93C0-BC2AE6A9908E}"/>
                  </a:ext>
                </a:extLst>
              </p:cNvPr>
              <p:cNvSpPr/>
              <p:nvPr/>
            </p:nvSpPr>
            <p:spPr bwMode="auto">
              <a:xfrm>
                <a:off x="1760" y="1976"/>
                <a:ext cx="322" cy="9"/>
              </a:xfrm>
              <a:custGeom>
                <a:avLst/>
                <a:gdLst>
                  <a:gd name="T0" fmla="*/ 17 w 1607"/>
                  <a:gd name="T1" fmla="*/ 0 h 47"/>
                  <a:gd name="T2" fmla="*/ 1590 w 1607"/>
                  <a:gd name="T3" fmla="*/ 0 h 47"/>
                  <a:gd name="T4" fmla="*/ 1599 w 1607"/>
                  <a:gd name="T5" fmla="*/ 24 h 47"/>
                  <a:gd name="T6" fmla="*/ 1607 w 1607"/>
                  <a:gd name="T7" fmla="*/ 47 h 47"/>
                  <a:gd name="T8" fmla="*/ 0 w 1607"/>
                  <a:gd name="T9" fmla="*/ 47 h 47"/>
                  <a:gd name="T10" fmla="*/ 8 w 1607"/>
                  <a:gd name="T11" fmla="*/ 24 h 47"/>
                  <a:gd name="T12" fmla="*/ 17 w 160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47">
                    <a:moveTo>
                      <a:pt x="17" y="0"/>
                    </a:moveTo>
                    <a:lnTo>
                      <a:pt x="1590" y="0"/>
                    </a:lnTo>
                    <a:lnTo>
                      <a:pt x="1599" y="24"/>
                    </a:lnTo>
                    <a:lnTo>
                      <a:pt x="1607" y="47"/>
                    </a:lnTo>
                    <a:lnTo>
                      <a:pt x="0" y="47"/>
                    </a:lnTo>
                    <a:lnTo>
                      <a:pt x="8" y="2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2" name="iśḷíḓe">
                <a:extLst>
                  <a:ext uri="{FF2B5EF4-FFF2-40B4-BE49-F238E27FC236}">
                    <a16:creationId xmlns:a16="http://schemas.microsoft.com/office/drawing/2014/main" id="{0C11A925-504B-4AAD-8263-F3C53BDC2D4A}"/>
                  </a:ext>
                </a:extLst>
              </p:cNvPr>
              <p:cNvSpPr/>
              <p:nvPr/>
            </p:nvSpPr>
            <p:spPr bwMode="auto">
              <a:xfrm>
                <a:off x="1760" y="1979"/>
                <a:ext cx="322" cy="6"/>
              </a:xfrm>
              <a:custGeom>
                <a:avLst/>
                <a:gdLst>
                  <a:gd name="T0" fmla="*/ 11 w 1607"/>
                  <a:gd name="T1" fmla="*/ 0 h 30"/>
                  <a:gd name="T2" fmla="*/ 1596 w 1607"/>
                  <a:gd name="T3" fmla="*/ 0 h 30"/>
                  <a:gd name="T4" fmla="*/ 1602 w 1607"/>
                  <a:gd name="T5" fmla="*/ 15 h 30"/>
                  <a:gd name="T6" fmla="*/ 1607 w 1607"/>
                  <a:gd name="T7" fmla="*/ 30 h 30"/>
                  <a:gd name="T8" fmla="*/ 0 w 1607"/>
                  <a:gd name="T9" fmla="*/ 30 h 30"/>
                  <a:gd name="T10" fmla="*/ 5 w 1607"/>
                  <a:gd name="T11" fmla="*/ 15 h 30"/>
                  <a:gd name="T12" fmla="*/ 11 w 1607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30">
                    <a:moveTo>
                      <a:pt x="11" y="0"/>
                    </a:moveTo>
                    <a:lnTo>
                      <a:pt x="1596" y="0"/>
                    </a:lnTo>
                    <a:lnTo>
                      <a:pt x="1602" y="15"/>
                    </a:lnTo>
                    <a:lnTo>
                      <a:pt x="1607" y="30"/>
                    </a:lnTo>
                    <a:lnTo>
                      <a:pt x="0" y="30"/>
                    </a:lnTo>
                    <a:lnTo>
                      <a:pt x="5" y="15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3" name="iṥ1ïḍé">
                <a:extLst>
                  <a:ext uri="{FF2B5EF4-FFF2-40B4-BE49-F238E27FC236}">
                    <a16:creationId xmlns:a16="http://schemas.microsoft.com/office/drawing/2014/main" id="{F47C7DED-5810-4A9C-90FE-922F32395815}"/>
                  </a:ext>
                </a:extLst>
              </p:cNvPr>
              <p:cNvSpPr/>
              <p:nvPr/>
            </p:nvSpPr>
            <p:spPr bwMode="auto">
              <a:xfrm>
                <a:off x="1760" y="1982"/>
                <a:ext cx="322" cy="3"/>
              </a:xfrm>
              <a:custGeom>
                <a:avLst/>
                <a:gdLst>
                  <a:gd name="T0" fmla="*/ 5 w 1607"/>
                  <a:gd name="T1" fmla="*/ 0 h 15"/>
                  <a:gd name="T2" fmla="*/ 1602 w 1607"/>
                  <a:gd name="T3" fmla="*/ 0 h 15"/>
                  <a:gd name="T4" fmla="*/ 1605 w 1607"/>
                  <a:gd name="T5" fmla="*/ 8 h 15"/>
                  <a:gd name="T6" fmla="*/ 1607 w 1607"/>
                  <a:gd name="T7" fmla="*/ 15 h 15"/>
                  <a:gd name="T8" fmla="*/ 0 w 1607"/>
                  <a:gd name="T9" fmla="*/ 15 h 15"/>
                  <a:gd name="T10" fmla="*/ 2 w 1607"/>
                  <a:gd name="T11" fmla="*/ 8 h 15"/>
                  <a:gd name="T12" fmla="*/ 5 w 160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15">
                    <a:moveTo>
                      <a:pt x="5" y="0"/>
                    </a:moveTo>
                    <a:lnTo>
                      <a:pt x="1602" y="0"/>
                    </a:lnTo>
                    <a:lnTo>
                      <a:pt x="1605" y="8"/>
                    </a:lnTo>
                    <a:lnTo>
                      <a:pt x="1607" y="15"/>
                    </a:lnTo>
                    <a:lnTo>
                      <a:pt x="0" y="15"/>
                    </a:lnTo>
                    <a:lnTo>
                      <a:pt x="2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4" name="ïṡľiḋè">
                <a:extLst>
                  <a:ext uri="{FF2B5EF4-FFF2-40B4-BE49-F238E27FC236}">
                    <a16:creationId xmlns:a16="http://schemas.microsoft.com/office/drawing/2014/main" id="{1ECB67B8-1945-4DC2-91F9-89217AF1AF9B}"/>
                  </a:ext>
                </a:extLst>
              </p:cNvPr>
              <p:cNvSpPr/>
              <p:nvPr/>
            </p:nvSpPr>
            <p:spPr bwMode="auto">
              <a:xfrm>
                <a:off x="1760" y="1985"/>
                <a:ext cx="322" cy="1"/>
              </a:xfrm>
              <a:prstGeom prst="rect">
                <a:avLst/>
              </a:pr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5" name="iṣľíḓé">
                <a:extLst>
                  <a:ext uri="{FF2B5EF4-FFF2-40B4-BE49-F238E27FC236}">
                    <a16:creationId xmlns:a16="http://schemas.microsoft.com/office/drawing/2014/main" id="{490F3F1A-B2CE-42C3-9271-B0838BAA0828}"/>
                  </a:ext>
                </a:extLst>
              </p:cNvPr>
              <p:cNvSpPr/>
              <p:nvPr/>
            </p:nvSpPr>
            <p:spPr bwMode="auto">
              <a:xfrm>
                <a:off x="1769" y="1963"/>
                <a:ext cx="304" cy="1"/>
              </a:xfrm>
              <a:prstGeom prst="rect">
                <a:avLst/>
              </a:prstGeom>
              <a:solidFill>
                <a:srgbClr val="A221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6" name="iṥḷîḑè">
                <a:extLst>
                  <a:ext uri="{FF2B5EF4-FFF2-40B4-BE49-F238E27FC236}">
                    <a16:creationId xmlns:a16="http://schemas.microsoft.com/office/drawing/2014/main" id="{DB953E07-79A1-487A-94FF-61F0F7C7753F}"/>
                  </a:ext>
                </a:extLst>
              </p:cNvPr>
              <p:cNvSpPr/>
              <p:nvPr/>
            </p:nvSpPr>
            <p:spPr bwMode="auto">
              <a:xfrm>
                <a:off x="1768" y="1963"/>
                <a:ext cx="306" cy="3"/>
              </a:xfrm>
              <a:custGeom>
                <a:avLst/>
                <a:gdLst>
                  <a:gd name="T0" fmla="*/ 1533 w 1533"/>
                  <a:gd name="T1" fmla="*/ 17 h 17"/>
                  <a:gd name="T2" fmla="*/ 0 w 1533"/>
                  <a:gd name="T3" fmla="*/ 17 h 17"/>
                  <a:gd name="T4" fmla="*/ 4 w 1533"/>
                  <a:gd name="T5" fmla="*/ 9 h 17"/>
                  <a:gd name="T6" fmla="*/ 8 w 1533"/>
                  <a:gd name="T7" fmla="*/ 0 h 17"/>
                  <a:gd name="T8" fmla="*/ 1525 w 1533"/>
                  <a:gd name="T9" fmla="*/ 0 h 17"/>
                  <a:gd name="T10" fmla="*/ 1529 w 1533"/>
                  <a:gd name="T11" fmla="*/ 9 h 17"/>
                  <a:gd name="T12" fmla="*/ 1533 w 153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3" h="17">
                    <a:moveTo>
                      <a:pt x="1533" y="17"/>
                    </a:moveTo>
                    <a:lnTo>
                      <a:pt x="0" y="17"/>
                    </a:lnTo>
                    <a:lnTo>
                      <a:pt x="4" y="9"/>
                    </a:lnTo>
                    <a:lnTo>
                      <a:pt x="8" y="0"/>
                    </a:lnTo>
                    <a:lnTo>
                      <a:pt x="1525" y="0"/>
                    </a:lnTo>
                    <a:lnTo>
                      <a:pt x="1529" y="9"/>
                    </a:lnTo>
                    <a:lnTo>
                      <a:pt x="1533" y="17"/>
                    </a:lnTo>
                    <a:close/>
                  </a:path>
                </a:pathLst>
              </a:cu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7" name="î$ḻîḑe">
                <a:extLst>
                  <a:ext uri="{FF2B5EF4-FFF2-40B4-BE49-F238E27FC236}">
                    <a16:creationId xmlns:a16="http://schemas.microsoft.com/office/drawing/2014/main" id="{A9269B3A-D474-436D-BB42-E49243A8C67A}"/>
                  </a:ext>
                </a:extLst>
              </p:cNvPr>
              <p:cNvSpPr/>
              <p:nvPr/>
            </p:nvSpPr>
            <p:spPr bwMode="auto">
              <a:xfrm>
                <a:off x="1766" y="1963"/>
                <a:ext cx="310" cy="6"/>
              </a:xfrm>
              <a:custGeom>
                <a:avLst/>
                <a:gdLst>
                  <a:gd name="T0" fmla="*/ 1547 w 1547"/>
                  <a:gd name="T1" fmla="*/ 32 h 32"/>
                  <a:gd name="T2" fmla="*/ 0 w 1547"/>
                  <a:gd name="T3" fmla="*/ 32 h 32"/>
                  <a:gd name="T4" fmla="*/ 7 w 1547"/>
                  <a:gd name="T5" fmla="*/ 17 h 32"/>
                  <a:gd name="T6" fmla="*/ 15 w 1547"/>
                  <a:gd name="T7" fmla="*/ 0 h 32"/>
                  <a:gd name="T8" fmla="*/ 1532 w 1547"/>
                  <a:gd name="T9" fmla="*/ 0 h 32"/>
                  <a:gd name="T10" fmla="*/ 1540 w 1547"/>
                  <a:gd name="T11" fmla="*/ 17 h 32"/>
                  <a:gd name="T12" fmla="*/ 1547 w 154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32">
                    <a:moveTo>
                      <a:pt x="1547" y="32"/>
                    </a:moveTo>
                    <a:lnTo>
                      <a:pt x="0" y="32"/>
                    </a:lnTo>
                    <a:lnTo>
                      <a:pt x="7" y="17"/>
                    </a:lnTo>
                    <a:lnTo>
                      <a:pt x="15" y="0"/>
                    </a:lnTo>
                    <a:lnTo>
                      <a:pt x="1532" y="0"/>
                    </a:lnTo>
                    <a:lnTo>
                      <a:pt x="1540" y="17"/>
                    </a:lnTo>
                    <a:lnTo>
                      <a:pt x="1547" y="32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8" name="išliḓe">
                <a:extLst>
                  <a:ext uri="{FF2B5EF4-FFF2-40B4-BE49-F238E27FC236}">
                    <a16:creationId xmlns:a16="http://schemas.microsoft.com/office/drawing/2014/main" id="{E0E5E9C1-3009-497C-9276-FFD2E0469E5D}"/>
                  </a:ext>
                </a:extLst>
              </p:cNvPr>
              <p:cNvSpPr/>
              <p:nvPr/>
            </p:nvSpPr>
            <p:spPr bwMode="auto">
              <a:xfrm>
                <a:off x="1765" y="1963"/>
                <a:ext cx="312" cy="10"/>
              </a:xfrm>
              <a:custGeom>
                <a:avLst/>
                <a:gdLst>
                  <a:gd name="T0" fmla="*/ 1560 w 1560"/>
                  <a:gd name="T1" fmla="*/ 48 h 48"/>
                  <a:gd name="T2" fmla="*/ 0 w 1560"/>
                  <a:gd name="T3" fmla="*/ 48 h 48"/>
                  <a:gd name="T4" fmla="*/ 10 w 1560"/>
                  <a:gd name="T5" fmla="*/ 24 h 48"/>
                  <a:gd name="T6" fmla="*/ 21 w 1560"/>
                  <a:gd name="T7" fmla="*/ 0 h 48"/>
                  <a:gd name="T8" fmla="*/ 1538 w 1560"/>
                  <a:gd name="T9" fmla="*/ 0 h 48"/>
                  <a:gd name="T10" fmla="*/ 1549 w 1560"/>
                  <a:gd name="T11" fmla="*/ 24 h 48"/>
                  <a:gd name="T12" fmla="*/ 1560 w 156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48">
                    <a:moveTo>
                      <a:pt x="1560" y="48"/>
                    </a:moveTo>
                    <a:lnTo>
                      <a:pt x="0" y="48"/>
                    </a:lnTo>
                    <a:lnTo>
                      <a:pt x="10" y="24"/>
                    </a:lnTo>
                    <a:lnTo>
                      <a:pt x="21" y="0"/>
                    </a:lnTo>
                    <a:lnTo>
                      <a:pt x="1538" y="0"/>
                    </a:lnTo>
                    <a:lnTo>
                      <a:pt x="1549" y="24"/>
                    </a:lnTo>
                    <a:lnTo>
                      <a:pt x="1560" y="48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39" name="ïṡ1iḑê">
                <a:extLst>
                  <a:ext uri="{FF2B5EF4-FFF2-40B4-BE49-F238E27FC236}">
                    <a16:creationId xmlns:a16="http://schemas.microsoft.com/office/drawing/2014/main" id="{FF4836AF-4305-46FA-A864-7F8B692AB297}"/>
                  </a:ext>
                </a:extLst>
              </p:cNvPr>
              <p:cNvSpPr/>
              <p:nvPr/>
            </p:nvSpPr>
            <p:spPr bwMode="auto">
              <a:xfrm>
                <a:off x="1764" y="1963"/>
                <a:ext cx="315" cy="13"/>
              </a:xfrm>
              <a:custGeom>
                <a:avLst/>
                <a:gdLst>
                  <a:gd name="T0" fmla="*/ 1575 w 1575"/>
                  <a:gd name="T1" fmla="*/ 64 h 64"/>
                  <a:gd name="T2" fmla="*/ 0 w 1575"/>
                  <a:gd name="T3" fmla="*/ 64 h 64"/>
                  <a:gd name="T4" fmla="*/ 14 w 1575"/>
                  <a:gd name="T5" fmla="*/ 32 h 64"/>
                  <a:gd name="T6" fmla="*/ 29 w 1575"/>
                  <a:gd name="T7" fmla="*/ 0 h 64"/>
                  <a:gd name="T8" fmla="*/ 1546 w 1575"/>
                  <a:gd name="T9" fmla="*/ 0 h 64"/>
                  <a:gd name="T10" fmla="*/ 1561 w 1575"/>
                  <a:gd name="T11" fmla="*/ 32 h 64"/>
                  <a:gd name="T12" fmla="*/ 1575 w 1575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64">
                    <a:moveTo>
                      <a:pt x="1575" y="64"/>
                    </a:moveTo>
                    <a:lnTo>
                      <a:pt x="0" y="64"/>
                    </a:lnTo>
                    <a:lnTo>
                      <a:pt x="14" y="32"/>
                    </a:lnTo>
                    <a:lnTo>
                      <a:pt x="29" y="0"/>
                    </a:lnTo>
                    <a:lnTo>
                      <a:pt x="1546" y="0"/>
                    </a:lnTo>
                    <a:lnTo>
                      <a:pt x="1561" y="32"/>
                    </a:lnTo>
                    <a:lnTo>
                      <a:pt x="1575" y="64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0" name="îṡļíḑê">
                <a:extLst>
                  <a:ext uri="{FF2B5EF4-FFF2-40B4-BE49-F238E27FC236}">
                    <a16:creationId xmlns:a16="http://schemas.microsoft.com/office/drawing/2014/main" id="{4E45E3A3-654A-4174-AA40-2EAD1B766672}"/>
                  </a:ext>
                </a:extLst>
              </p:cNvPr>
              <p:cNvSpPr/>
              <p:nvPr/>
            </p:nvSpPr>
            <p:spPr bwMode="auto">
              <a:xfrm>
                <a:off x="1763" y="1963"/>
                <a:ext cx="317" cy="16"/>
              </a:xfrm>
              <a:custGeom>
                <a:avLst/>
                <a:gdLst>
                  <a:gd name="T0" fmla="*/ 1585 w 1585"/>
                  <a:gd name="T1" fmla="*/ 80 h 80"/>
                  <a:gd name="T2" fmla="*/ 0 w 1585"/>
                  <a:gd name="T3" fmla="*/ 80 h 80"/>
                  <a:gd name="T4" fmla="*/ 16 w 1585"/>
                  <a:gd name="T5" fmla="*/ 39 h 80"/>
                  <a:gd name="T6" fmla="*/ 34 w 1585"/>
                  <a:gd name="T7" fmla="*/ 0 h 80"/>
                  <a:gd name="T8" fmla="*/ 1551 w 1585"/>
                  <a:gd name="T9" fmla="*/ 0 h 80"/>
                  <a:gd name="T10" fmla="*/ 1569 w 1585"/>
                  <a:gd name="T11" fmla="*/ 39 h 80"/>
                  <a:gd name="T12" fmla="*/ 1585 w 1585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80">
                    <a:moveTo>
                      <a:pt x="1585" y="80"/>
                    </a:moveTo>
                    <a:lnTo>
                      <a:pt x="0" y="80"/>
                    </a:lnTo>
                    <a:lnTo>
                      <a:pt x="16" y="39"/>
                    </a:lnTo>
                    <a:lnTo>
                      <a:pt x="34" y="0"/>
                    </a:lnTo>
                    <a:lnTo>
                      <a:pt x="1551" y="0"/>
                    </a:lnTo>
                    <a:lnTo>
                      <a:pt x="1569" y="39"/>
                    </a:lnTo>
                    <a:lnTo>
                      <a:pt x="1585" y="80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1" name="îšļiḋe">
                <a:extLst>
                  <a:ext uri="{FF2B5EF4-FFF2-40B4-BE49-F238E27FC236}">
                    <a16:creationId xmlns:a16="http://schemas.microsoft.com/office/drawing/2014/main" id="{FFE881C2-FAA3-4CF8-B997-F03755D92B6A}"/>
                  </a:ext>
                </a:extLst>
              </p:cNvPr>
              <p:cNvSpPr/>
              <p:nvPr/>
            </p:nvSpPr>
            <p:spPr bwMode="auto">
              <a:xfrm>
                <a:off x="1761" y="1963"/>
                <a:ext cx="320" cy="19"/>
              </a:xfrm>
              <a:custGeom>
                <a:avLst/>
                <a:gdLst>
                  <a:gd name="T0" fmla="*/ 1597 w 1597"/>
                  <a:gd name="T1" fmla="*/ 95 h 95"/>
                  <a:gd name="T2" fmla="*/ 0 w 1597"/>
                  <a:gd name="T3" fmla="*/ 95 h 95"/>
                  <a:gd name="T4" fmla="*/ 19 w 1597"/>
                  <a:gd name="T5" fmla="*/ 47 h 95"/>
                  <a:gd name="T6" fmla="*/ 40 w 1597"/>
                  <a:gd name="T7" fmla="*/ 0 h 95"/>
                  <a:gd name="T8" fmla="*/ 1557 w 1597"/>
                  <a:gd name="T9" fmla="*/ 0 h 95"/>
                  <a:gd name="T10" fmla="*/ 1579 w 1597"/>
                  <a:gd name="T11" fmla="*/ 47 h 95"/>
                  <a:gd name="T12" fmla="*/ 1597 w 1597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95">
                    <a:moveTo>
                      <a:pt x="1597" y="95"/>
                    </a:moveTo>
                    <a:lnTo>
                      <a:pt x="0" y="95"/>
                    </a:lnTo>
                    <a:lnTo>
                      <a:pt x="19" y="47"/>
                    </a:lnTo>
                    <a:lnTo>
                      <a:pt x="40" y="0"/>
                    </a:lnTo>
                    <a:lnTo>
                      <a:pt x="1557" y="0"/>
                    </a:lnTo>
                    <a:lnTo>
                      <a:pt x="1579" y="47"/>
                    </a:lnTo>
                    <a:lnTo>
                      <a:pt x="1597" y="9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2" name="íṥḻîḍe">
                <a:extLst>
                  <a:ext uri="{FF2B5EF4-FFF2-40B4-BE49-F238E27FC236}">
                    <a16:creationId xmlns:a16="http://schemas.microsoft.com/office/drawing/2014/main" id="{FCCD9F9D-B530-4F76-8DC3-A7B5F1DDC547}"/>
                  </a:ext>
                </a:extLst>
              </p:cNvPr>
              <p:cNvSpPr/>
              <p:nvPr/>
            </p:nvSpPr>
            <p:spPr bwMode="auto">
              <a:xfrm>
                <a:off x="1760" y="1963"/>
                <a:ext cx="322" cy="22"/>
              </a:xfrm>
              <a:custGeom>
                <a:avLst/>
                <a:gdLst>
                  <a:gd name="T0" fmla="*/ 1607 w 1607"/>
                  <a:gd name="T1" fmla="*/ 110 h 110"/>
                  <a:gd name="T2" fmla="*/ 0 w 1607"/>
                  <a:gd name="T3" fmla="*/ 110 h 110"/>
                  <a:gd name="T4" fmla="*/ 19 w 1607"/>
                  <a:gd name="T5" fmla="*/ 55 h 110"/>
                  <a:gd name="T6" fmla="*/ 45 w 1607"/>
                  <a:gd name="T7" fmla="*/ 0 h 110"/>
                  <a:gd name="T8" fmla="*/ 1562 w 1607"/>
                  <a:gd name="T9" fmla="*/ 0 h 110"/>
                  <a:gd name="T10" fmla="*/ 1588 w 1607"/>
                  <a:gd name="T11" fmla="*/ 55 h 110"/>
                  <a:gd name="T12" fmla="*/ 1607 w 160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110">
                    <a:moveTo>
                      <a:pt x="1607" y="110"/>
                    </a:moveTo>
                    <a:lnTo>
                      <a:pt x="0" y="110"/>
                    </a:lnTo>
                    <a:lnTo>
                      <a:pt x="19" y="55"/>
                    </a:lnTo>
                    <a:lnTo>
                      <a:pt x="45" y="0"/>
                    </a:lnTo>
                    <a:lnTo>
                      <a:pt x="1562" y="0"/>
                    </a:lnTo>
                    <a:lnTo>
                      <a:pt x="1588" y="55"/>
                    </a:lnTo>
                    <a:lnTo>
                      <a:pt x="1607" y="11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3" name="î$ḻídè">
                <a:extLst>
                  <a:ext uri="{FF2B5EF4-FFF2-40B4-BE49-F238E27FC236}">
                    <a16:creationId xmlns:a16="http://schemas.microsoft.com/office/drawing/2014/main" id="{0E95D36C-7901-4C0E-9FC7-B24494FED2BD}"/>
                  </a:ext>
                </a:extLst>
              </p:cNvPr>
              <p:cNvSpPr/>
              <p:nvPr/>
            </p:nvSpPr>
            <p:spPr bwMode="auto">
              <a:xfrm>
                <a:off x="1759" y="1963"/>
                <a:ext cx="324" cy="25"/>
              </a:xfrm>
              <a:custGeom>
                <a:avLst/>
                <a:gdLst>
                  <a:gd name="T0" fmla="*/ 1617 w 1617"/>
                  <a:gd name="T1" fmla="*/ 127 h 127"/>
                  <a:gd name="T2" fmla="*/ 758 w 1617"/>
                  <a:gd name="T3" fmla="*/ 127 h 127"/>
                  <a:gd name="T4" fmla="*/ 0 w 1617"/>
                  <a:gd name="T5" fmla="*/ 127 h 127"/>
                  <a:gd name="T6" fmla="*/ 10 w 1617"/>
                  <a:gd name="T7" fmla="*/ 94 h 127"/>
                  <a:gd name="T8" fmla="*/ 36 w 1617"/>
                  <a:gd name="T9" fmla="*/ 31 h 127"/>
                  <a:gd name="T10" fmla="*/ 50 w 1617"/>
                  <a:gd name="T11" fmla="*/ 0 h 127"/>
                  <a:gd name="T12" fmla="*/ 1567 w 1617"/>
                  <a:gd name="T13" fmla="*/ 0 h 127"/>
                  <a:gd name="T14" fmla="*/ 1581 w 1617"/>
                  <a:gd name="T15" fmla="*/ 31 h 127"/>
                  <a:gd name="T16" fmla="*/ 1607 w 1617"/>
                  <a:gd name="T17" fmla="*/ 94 h 127"/>
                  <a:gd name="T18" fmla="*/ 1617 w 1617"/>
                  <a:gd name="T19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17" h="127">
                    <a:moveTo>
                      <a:pt x="1617" y="127"/>
                    </a:moveTo>
                    <a:lnTo>
                      <a:pt x="758" y="127"/>
                    </a:lnTo>
                    <a:lnTo>
                      <a:pt x="0" y="127"/>
                    </a:lnTo>
                    <a:lnTo>
                      <a:pt x="10" y="94"/>
                    </a:lnTo>
                    <a:lnTo>
                      <a:pt x="36" y="31"/>
                    </a:lnTo>
                    <a:lnTo>
                      <a:pt x="50" y="0"/>
                    </a:lnTo>
                    <a:lnTo>
                      <a:pt x="1567" y="0"/>
                    </a:lnTo>
                    <a:lnTo>
                      <a:pt x="1581" y="31"/>
                    </a:lnTo>
                    <a:lnTo>
                      <a:pt x="1607" y="94"/>
                    </a:lnTo>
                    <a:lnTo>
                      <a:pt x="1617" y="127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4" name="işḷíḑè">
                <a:extLst>
                  <a:ext uri="{FF2B5EF4-FFF2-40B4-BE49-F238E27FC236}">
                    <a16:creationId xmlns:a16="http://schemas.microsoft.com/office/drawing/2014/main" id="{82DD4487-0AD8-4F29-8FDB-8517C9BE03FF}"/>
                  </a:ext>
                </a:extLst>
              </p:cNvPr>
              <p:cNvSpPr/>
              <p:nvPr/>
            </p:nvSpPr>
            <p:spPr bwMode="auto">
              <a:xfrm>
                <a:off x="1759" y="1966"/>
                <a:ext cx="324" cy="22"/>
              </a:xfrm>
              <a:custGeom>
                <a:avLst/>
                <a:gdLst>
                  <a:gd name="T0" fmla="*/ 42 w 1617"/>
                  <a:gd name="T1" fmla="*/ 0 h 110"/>
                  <a:gd name="T2" fmla="*/ 1574 w 1617"/>
                  <a:gd name="T3" fmla="*/ 0 h 110"/>
                  <a:gd name="T4" fmla="*/ 1599 w 1617"/>
                  <a:gd name="T5" fmla="*/ 53 h 110"/>
                  <a:gd name="T6" fmla="*/ 1617 w 1617"/>
                  <a:gd name="T7" fmla="*/ 110 h 110"/>
                  <a:gd name="T8" fmla="*/ 0 w 1617"/>
                  <a:gd name="T9" fmla="*/ 110 h 110"/>
                  <a:gd name="T10" fmla="*/ 18 w 1617"/>
                  <a:gd name="T11" fmla="*/ 53 h 110"/>
                  <a:gd name="T12" fmla="*/ 42 w 161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110">
                    <a:moveTo>
                      <a:pt x="42" y="0"/>
                    </a:moveTo>
                    <a:lnTo>
                      <a:pt x="1574" y="0"/>
                    </a:lnTo>
                    <a:lnTo>
                      <a:pt x="1599" y="53"/>
                    </a:lnTo>
                    <a:lnTo>
                      <a:pt x="1617" y="110"/>
                    </a:lnTo>
                    <a:lnTo>
                      <a:pt x="0" y="110"/>
                    </a:lnTo>
                    <a:lnTo>
                      <a:pt x="18" y="5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5" name="îṧḻïďe">
                <a:extLst>
                  <a:ext uri="{FF2B5EF4-FFF2-40B4-BE49-F238E27FC236}">
                    <a16:creationId xmlns:a16="http://schemas.microsoft.com/office/drawing/2014/main" id="{E8550C23-FD2B-4B77-AD7F-444C78B6BF76}"/>
                  </a:ext>
                </a:extLst>
              </p:cNvPr>
              <p:cNvSpPr/>
              <p:nvPr/>
            </p:nvSpPr>
            <p:spPr bwMode="auto">
              <a:xfrm>
                <a:off x="1759" y="1969"/>
                <a:ext cx="324" cy="19"/>
              </a:xfrm>
              <a:custGeom>
                <a:avLst/>
                <a:gdLst>
                  <a:gd name="T0" fmla="*/ 35 w 1617"/>
                  <a:gd name="T1" fmla="*/ 0 h 95"/>
                  <a:gd name="T2" fmla="*/ 1582 w 1617"/>
                  <a:gd name="T3" fmla="*/ 0 h 95"/>
                  <a:gd name="T4" fmla="*/ 1602 w 1617"/>
                  <a:gd name="T5" fmla="*/ 47 h 95"/>
                  <a:gd name="T6" fmla="*/ 1617 w 1617"/>
                  <a:gd name="T7" fmla="*/ 95 h 95"/>
                  <a:gd name="T8" fmla="*/ 0 w 1617"/>
                  <a:gd name="T9" fmla="*/ 95 h 95"/>
                  <a:gd name="T10" fmla="*/ 15 w 1617"/>
                  <a:gd name="T11" fmla="*/ 47 h 95"/>
                  <a:gd name="T12" fmla="*/ 35 w 1617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95">
                    <a:moveTo>
                      <a:pt x="35" y="0"/>
                    </a:moveTo>
                    <a:lnTo>
                      <a:pt x="1582" y="0"/>
                    </a:lnTo>
                    <a:lnTo>
                      <a:pt x="1602" y="47"/>
                    </a:lnTo>
                    <a:lnTo>
                      <a:pt x="1617" y="95"/>
                    </a:lnTo>
                    <a:lnTo>
                      <a:pt x="0" y="95"/>
                    </a:lnTo>
                    <a:lnTo>
                      <a:pt x="15" y="47"/>
                    </a:lnTo>
                    <a:lnTo>
                      <a:pt x="35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6" name="ïśļidé">
                <a:extLst>
                  <a:ext uri="{FF2B5EF4-FFF2-40B4-BE49-F238E27FC236}">
                    <a16:creationId xmlns:a16="http://schemas.microsoft.com/office/drawing/2014/main" id="{6C474741-607F-42A8-B535-209E1596237E}"/>
                  </a:ext>
                </a:extLst>
              </p:cNvPr>
              <p:cNvSpPr/>
              <p:nvPr/>
            </p:nvSpPr>
            <p:spPr bwMode="auto">
              <a:xfrm>
                <a:off x="1759" y="1973"/>
                <a:ext cx="324" cy="15"/>
              </a:xfrm>
              <a:custGeom>
                <a:avLst/>
                <a:gdLst>
                  <a:gd name="T0" fmla="*/ 29 w 1617"/>
                  <a:gd name="T1" fmla="*/ 0 h 79"/>
                  <a:gd name="T2" fmla="*/ 1589 w 1617"/>
                  <a:gd name="T3" fmla="*/ 0 h 79"/>
                  <a:gd name="T4" fmla="*/ 1604 w 1617"/>
                  <a:gd name="T5" fmla="*/ 39 h 79"/>
                  <a:gd name="T6" fmla="*/ 1617 w 1617"/>
                  <a:gd name="T7" fmla="*/ 79 h 79"/>
                  <a:gd name="T8" fmla="*/ 0 w 1617"/>
                  <a:gd name="T9" fmla="*/ 79 h 79"/>
                  <a:gd name="T10" fmla="*/ 13 w 1617"/>
                  <a:gd name="T11" fmla="*/ 39 h 79"/>
                  <a:gd name="T12" fmla="*/ 29 w 1617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79">
                    <a:moveTo>
                      <a:pt x="29" y="0"/>
                    </a:moveTo>
                    <a:lnTo>
                      <a:pt x="1589" y="0"/>
                    </a:lnTo>
                    <a:lnTo>
                      <a:pt x="1604" y="39"/>
                    </a:lnTo>
                    <a:lnTo>
                      <a:pt x="1617" y="79"/>
                    </a:lnTo>
                    <a:lnTo>
                      <a:pt x="0" y="79"/>
                    </a:lnTo>
                    <a:lnTo>
                      <a:pt x="13" y="39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7" name="íšļiḓe">
                <a:extLst>
                  <a:ext uri="{FF2B5EF4-FFF2-40B4-BE49-F238E27FC236}">
                    <a16:creationId xmlns:a16="http://schemas.microsoft.com/office/drawing/2014/main" id="{EBF11855-5B53-4D7F-90B4-EF3358E03512}"/>
                  </a:ext>
                </a:extLst>
              </p:cNvPr>
              <p:cNvSpPr/>
              <p:nvPr/>
            </p:nvSpPr>
            <p:spPr bwMode="auto">
              <a:xfrm>
                <a:off x="1759" y="1976"/>
                <a:ext cx="324" cy="12"/>
              </a:xfrm>
              <a:custGeom>
                <a:avLst/>
                <a:gdLst>
                  <a:gd name="T0" fmla="*/ 22 w 1617"/>
                  <a:gd name="T1" fmla="*/ 0 h 64"/>
                  <a:gd name="T2" fmla="*/ 1595 w 1617"/>
                  <a:gd name="T3" fmla="*/ 0 h 64"/>
                  <a:gd name="T4" fmla="*/ 1607 w 1617"/>
                  <a:gd name="T5" fmla="*/ 32 h 64"/>
                  <a:gd name="T6" fmla="*/ 1617 w 1617"/>
                  <a:gd name="T7" fmla="*/ 64 h 64"/>
                  <a:gd name="T8" fmla="*/ 0 w 1617"/>
                  <a:gd name="T9" fmla="*/ 64 h 64"/>
                  <a:gd name="T10" fmla="*/ 10 w 1617"/>
                  <a:gd name="T11" fmla="*/ 32 h 64"/>
                  <a:gd name="T12" fmla="*/ 22 w 1617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64">
                    <a:moveTo>
                      <a:pt x="22" y="0"/>
                    </a:moveTo>
                    <a:lnTo>
                      <a:pt x="1595" y="0"/>
                    </a:lnTo>
                    <a:lnTo>
                      <a:pt x="1607" y="32"/>
                    </a:lnTo>
                    <a:lnTo>
                      <a:pt x="1617" y="64"/>
                    </a:lnTo>
                    <a:lnTo>
                      <a:pt x="0" y="64"/>
                    </a:lnTo>
                    <a:lnTo>
                      <a:pt x="10" y="32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8" name="íSḻïḑè">
                <a:extLst>
                  <a:ext uri="{FF2B5EF4-FFF2-40B4-BE49-F238E27FC236}">
                    <a16:creationId xmlns:a16="http://schemas.microsoft.com/office/drawing/2014/main" id="{2B2194F6-0F61-4DCB-A79B-A859501A52B6}"/>
                  </a:ext>
                </a:extLst>
              </p:cNvPr>
              <p:cNvSpPr/>
              <p:nvPr/>
            </p:nvSpPr>
            <p:spPr bwMode="auto">
              <a:xfrm>
                <a:off x="1759" y="1979"/>
                <a:ext cx="324" cy="9"/>
              </a:xfrm>
              <a:custGeom>
                <a:avLst/>
                <a:gdLst>
                  <a:gd name="T0" fmla="*/ 16 w 1617"/>
                  <a:gd name="T1" fmla="*/ 0 h 47"/>
                  <a:gd name="T2" fmla="*/ 1601 w 1617"/>
                  <a:gd name="T3" fmla="*/ 0 h 47"/>
                  <a:gd name="T4" fmla="*/ 1610 w 1617"/>
                  <a:gd name="T5" fmla="*/ 22 h 47"/>
                  <a:gd name="T6" fmla="*/ 1617 w 1617"/>
                  <a:gd name="T7" fmla="*/ 47 h 47"/>
                  <a:gd name="T8" fmla="*/ 0 w 1617"/>
                  <a:gd name="T9" fmla="*/ 47 h 47"/>
                  <a:gd name="T10" fmla="*/ 7 w 1617"/>
                  <a:gd name="T11" fmla="*/ 22 h 47"/>
                  <a:gd name="T12" fmla="*/ 16 w 161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47">
                    <a:moveTo>
                      <a:pt x="16" y="0"/>
                    </a:moveTo>
                    <a:lnTo>
                      <a:pt x="1601" y="0"/>
                    </a:lnTo>
                    <a:lnTo>
                      <a:pt x="1610" y="22"/>
                    </a:lnTo>
                    <a:lnTo>
                      <a:pt x="1617" y="47"/>
                    </a:lnTo>
                    <a:lnTo>
                      <a:pt x="0" y="47"/>
                    </a:lnTo>
                    <a:lnTo>
                      <a:pt x="7" y="22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49" name="iśliḋé">
                <a:extLst>
                  <a:ext uri="{FF2B5EF4-FFF2-40B4-BE49-F238E27FC236}">
                    <a16:creationId xmlns:a16="http://schemas.microsoft.com/office/drawing/2014/main" id="{BEE624FB-0A38-49F2-829C-F750B77E242D}"/>
                  </a:ext>
                </a:extLst>
              </p:cNvPr>
              <p:cNvSpPr/>
              <p:nvPr/>
            </p:nvSpPr>
            <p:spPr bwMode="auto">
              <a:xfrm>
                <a:off x="1759" y="1982"/>
                <a:ext cx="324" cy="6"/>
              </a:xfrm>
              <a:custGeom>
                <a:avLst/>
                <a:gdLst>
                  <a:gd name="T0" fmla="*/ 10 w 1617"/>
                  <a:gd name="T1" fmla="*/ 0 h 32"/>
                  <a:gd name="T2" fmla="*/ 1607 w 1617"/>
                  <a:gd name="T3" fmla="*/ 0 h 32"/>
                  <a:gd name="T4" fmla="*/ 1612 w 1617"/>
                  <a:gd name="T5" fmla="*/ 15 h 32"/>
                  <a:gd name="T6" fmla="*/ 1617 w 1617"/>
                  <a:gd name="T7" fmla="*/ 32 h 32"/>
                  <a:gd name="T8" fmla="*/ 0 w 1617"/>
                  <a:gd name="T9" fmla="*/ 32 h 32"/>
                  <a:gd name="T10" fmla="*/ 5 w 1617"/>
                  <a:gd name="T11" fmla="*/ 15 h 32"/>
                  <a:gd name="T12" fmla="*/ 10 w 161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32">
                    <a:moveTo>
                      <a:pt x="10" y="0"/>
                    </a:moveTo>
                    <a:lnTo>
                      <a:pt x="1607" y="0"/>
                    </a:lnTo>
                    <a:lnTo>
                      <a:pt x="1612" y="15"/>
                    </a:lnTo>
                    <a:lnTo>
                      <a:pt x="1617" y="32"/>
                    </a:lnTo>
                    <a:lnTo>
                      <a:pt x="0" y="32"/>
                    </a:lnTo>
                    <a:lnTo>
                      <a:pt x="5" y="15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0" name="iṩliḓé">
                <a:extLst>
                  <a:ext uri="{FF2B5EF4-FFF2-40B4-BE49-F238E27FC236}">
                    <a16:creationId xmlns:a16="http://schemas.microsoft.com/office/drawing/2014/main" id="{CC2B244F-7802-479A-A8BA-B7FF53284E0C}"/>
                  </a:ext>
                </a:extLst>
              </p:cNvPr>
              <p:cNvSpPr/>
              <p:nvPr/>
            </p:nvSpPr>
            <p:spPr bwMode="auto">
              <a:xfrm>
                <a:off x="1759" y="1985"/>
                <a:ext cx="324" cy="3"/>
              </a:xfrm>
              <a:custGeom>
                <a:avLst/>
                <a:gdLst>
                  <a:gd name="T0" fmla="*/ 5 w 1617"/>
                  <a:gd name="T1" fmla="*/ 0 h 17"/>
                  <a:gd name="T2" fmla="*/ 1612 w 1617"/>
                  <a:gd name="T3" fmla="*/ 0 h 17"/>
                  <a:gd name="T4" fmla="*/ 1615 w 1617"/>
                  <a:gd name="T5" fmla="*/ 9 h 17"/>
                  <a:gd name="T6" fmla="*/ 1617 w 1617"/>
                  <a:gd name="T7" fmla="*/ 17 h 17"/>
                  <a:gd name="T8" fmla="*/ 0 w 1617"/>
                  <a:gd name="T9" fmla="*/ 17 h 17"/>
                  <a:gd name="T10" fmla="*/ 2 w 1617"/>
                  <a:gd name="T11" fmla="*/ 9 h 17"/>
                  <a:gd name="T12" fmla="*/ 5 w 1617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17">
                    <a:moveTo>
                      <a:pt x="5" y="0"/>
                    </a:moveTo>
                    <a:lnTo>
                      <a:pt x="1612" y="0"/>
                    </a:lnTo>
                    <a:lnTo>
                      <a:pt x="1615" y="9"/>
                    </a:lnTo>
                    <a:lnTo>
                      <a:pt x="1617" y="17"/>
                    </a:lnTo>
                    <a:lnTo>
                      <a:pt x="0" y="17"/>
                    </a:lnTo>
                    <a:lnTo>
                      <a:pt x="2" y="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1" name="íṡḷîďe">
                <a:extLst>
                  <a:ext uri="{FF2B5EF4-FFF2-40B4-BE49-F238E27FC236}">
                    <a16:creationId xmlns:a16="http://schemas.microsoft.com/office/drawing/2014/main" id="{27B3A4A0-4C47-430D-9F2A-5A806124A5D7}"/>
                  </a:ext>
                </a:extLst>
              </p:cNvPr>
              <p:cNvSpPr/>
              <p:nvPr/>
            </p:nvSpPr>
            <p:spPr bwMode="auto">
              <a:xfrm>
                <a:off x="1759" y="1988"/>
                <a:ext cx="324" cy="1"/>
              </a:xfrm>
              <a:prstGeom prst="rect">
                <a:avLst/>
              </a:pr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2" name="îṥ1iďe">
                <a:extLst>
                  <a:ext uri="{FF2B5EF4-FFF2-40B4-BE49-F238E27FC236}">
                    <a16:creationId xmlns:a16="http://schemas.microsoft.com/office/drawing/2014/main" id="{FCBB0F2D-D2F2-4C82-BBF6-7EA18F0AD1A3}"/>
                  </a:ext>
                </a:extLst>
              </p:cNvPr>
              <p:cNvSpPr/>
              <p:nvPr/>
            </p:nvSpPr>
            <p:spPr bwMode="auto">
              <a:xfrm>
                <a:off x="1768" y="1966"/>
                <a:ext cx="306" cy="1"/>
              </a:xfrm>
              <a:prstGeom prst="rect">
                <a:avLst/>
              </a:prstGeom>
              <a:solidFill>
                <a:srgbClr val="A3223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3" name="ïSlîďé">
                <a:extLst>
                  <a:ext uri="{FF2B5EF4-FFF2-40B4-BE49-F238E27FC236}">
                    <a16:creationId xmlns:a16="http://schemas.microsoft.com/office/drawing/2014/main" id="{A184AA85-B72C-4C89-B830-A8887B442D62}"/>
                  </a:ext>
                </a:extLst>
              </p:cNvPr>
              <p:cNvSpPr/>
              <p:nvPr/>
            </p:nvSpPr>
            <p:spPr bwMode="auto">
              <a:xfrm>
                <a:off x="1766" y="1966"/>
                <a:ext cx="310" cy="3"/>
              </a:xfrm>
              <a:custGeom>
                <a:avLst/>
                <a:gdLst>
                  <a:gd name="T0" fmla="*/ 1547 w 1547"/>
                  <a:gd name="T1" fmla="*/ 15 h 15"/>
                  <a:gd name="T2" fmla="*/ 0 w 1547"/>
                  <a:gd name="T3" fmla="*/ 15 h 15"/>
                  <a:gd name="T4" fmla="*/ 4 w 1547"/>
                  <a:gd name="T5" fmla="*/ 7 h 15"/>
                  <a:gd name="T6" fmla="*/ 7 w 1547"/>
                  <a:gd name="T7" fmla="*/ 0 h 15"/>
                  <a:gd name="T8" fmla="*/ 1540 w 1547"/>
                  <a:gd name="T9" fmla="*/ 0 h 15"/>
                  <a:gd name="T10" fmla="*/ 1543 w 1547"/>
                  <a:gd name="T11" fmla="*/ 7 h 15"/>
                  <a:gd name="T12" fmla="*/ 1547 w 154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7" h="15">
                    <a:moveTo>
                      <a:pt x="1547" y="15"/>
                    </a:moveTo>
                    <a:lnTo>
                      <a:pt x="0" y="15"/>
                    </a:lnTo>
                    <a:lnTo>
                      <a:pt x="4" y="7"/>
                    </a:lnTo>
                    <a:lnTo>
                      <a:pt x="7" y="0"/>
                    </a:lnTo>
                    <a:lnTo>
                      <a:pt x="1540" y="0"/>
                    </a:lnTo>
                    <a:lnTo>
                      <a:pt x="1543" y="7"/>
                    </a:lnTo>
                    <a:lnTo>
                      <a:pt x="1547" y="15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4" name="íṣlíďé">
                <a:extLst>
                  <a:ext uri="{FF2B5EF4-FFF2-40B4-BE49-F238E27FC236}">
                    <a16:creationId xmlns:a16="http://schemas.microsoft.com/office/drawing/2014/main" id="{EAEB4F1C-B2C0-4270-8031-5FF0982BA2E7}"/>
                  </a:ext>
                </a:extLst>
              </p:cNvPr>
              <p:cNvSpPr/>
              <p:nvPr/>
            </p:nvSpPr>
            <p:spPr bwMode="auto">
              <a:xfrm>
                <a:off x="1765" y="1966"/>
                <a:ext cx="312" cy="7"/>
              </a:xfrm>
              <a:custGeom>
                <a:avLst/>
                <a:gdLst>
                  <a:gd name="T0" fmla="*/ 1560 w 1560"/>
                  <a:gd name="T1" fmla="*/ 31 h 31"/>
                  <a:gd name="T2" fmla="*/ 0 w 1560"/>
                  <a:gd name="T3" fmla="*/ 31 h 31"/>
                  <a:gd name="T4" fmla="*/ 6 w 1560"/>
                  <a:gd name="T5" fmla="*/ 15 h 31"/>
                  <a:gd name="T6" fmla="*/ 13 w 1560"/>
                  <a:gd name="T7" fmla="*/ 0 h 31"/>
                  <a:gd name="T8" fmla="*/ 1546 w 1560"/>
                  <a:gd name="T9" fmla="*/ 0 h 31"/>
                  <a:gd name="T10" fmla="*/ 1553 w 1560"/>
                  <a:gd name="T11" fmla="*/ 15 h 31"/>
                  <a:gd name="T12" fmla="*/ 1560 w 1560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31">
                    <a:moveTo>
                      <a:pt x="1560" y="31"/>
                    </a:moveTo>
                    <a:lnTo>
                      <a:pt x="0" y="31"/>
                    </a:lnTo>
                    <a:lnTo>
                      <a:pt x="6" y="15"/>
                    </a:lnTo>
                    <a:lnTo>
                      <a:pt x="13" y="0"/>
                    </a:lnTo>
                    <a:lnTo>
                      <a:pt x="1546" y="0"/>
                    </a:lnTo>
                    <a:lnTo>
                      <a:pt x="1553" y="15"/>
                    </a:lnTo>
                    <a:lnTo>
                      <a:pt x="1560" y="31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5" name="ïŝ1idé">
                <a:extLst>
                  <a:ext uri="{FF2B5EF4-FFF2-40B4-BE49-F238E27FC236}">
                    <a16:creationId xmlns:a16="http://schemas.microsoft.com/office/drawing/2014/main" id="{CAB268EA-F3B8-4F5C-AEA2-CA53E3917B89}"/>
                  </a:ext>
                </a:extLst>
              </p:cNvPr>
              <p:cNvSpPr/>
              <p:nvPr/>
            </p:nvSpPr>
            <p:spPr bwMode="auto">
              <a:xfrm>
                <a:off x="1764" y="1966"/>
                <a:ext cx="315" cy="10"/>
              </a:xfrm>
              <a:custGeom>
                <a:avLst/>
                <a:gdLst>
                  <a:gd name="T0" fmla="*/ 1575 w 1575"/>
                  <a:gd name="T1" fmla="*/ 47 h 47"/>
                  <a:gd name="T2" fmla="*/ 0 w 1575"/>
                  <a:gd name="T3" fmla="*/ 47 h 47"/>
                  <a:gd name="T4" fmla="*/ 11 w 1575"/>
                  <a:gd name="T5" fmla="*/ 22 h 47"/>
                  <a:gd name="T6" fmla="*/ 21 w 1575"/>
                  <a:gd name="T7" fmla="*/ 0 h 47"/>
                  <a:gd name="T8" fmla="*/ 1554 w 1575"/>
                  <a:gd name="T9" fmla="*/ 0 h 47"/>
                  <a:gd name="T10" fmla="*/ 1564 w 1575"/>
                  <a:gd name="T11" fmla="*/ 22 h 47"/>
                  <a:gd name="T12" fmla="*/ 1575 w 157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47">
                    <a:moveTo>
                      <a:pt x="1575" y="47"/>
                    </a:moveTo>
                    <a:lnTo>
                      <a:pt x="0" y="47"/>
                    </a:lnTo>
                    <a:lnTo>
                      <a:pt x="11" y="22"/>
                    </a:lnTo>
                    <a:lnTo>
                      <a:pt x="21" y="0"/>
                    </a:lnTo>
                    <a:lnTo>
                      <a:pt x="1554" y="0"/>
                    </a:lnTo>
                    <a:lnTo>
                      <a:pt x="1564" y="22"/>
                    </a:lnTo>
                    <a:lnTo>
                      <a:pt x="1575" y="47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6" name="íślïḓè">
                <a:extLst>
                  <a:ext uri="{FF2B5EF4-FFF2-40B4-BE49-F238E27FC236}">
                    <a16:creationId xmlns:a16="http://schemas.microsoft.com/office/drawing/2014/main" id="{DA8D5B22-CEB5-456C-8708-CF352B437880}"/>
                  </a:ext>
                </a:extLst>
              </p:cNvPr>
              <p:cNvSpPr/>
              <p:nvPr/>
            </p:nvSpPr>
            <p:spPr bwMode="auto">
              <a:xfrm>
                <a:off x="1763" y="1966"/>
                <a:ext cx="317" cy="13"/>
              </a:xfrm>
              <a:custGeom>
                <a:avLst/>
                <a:gdLst>
                  <a:gd name="T0" fmla="*/ 1585 w 1585"/>
                  <a:gd name="T1" fmla="*/ 63 h 63"/>
                  <a:gd name="T2" fmla="*/ 0 w 1585"/>
                  <a:gd name="T3" fmla="*/ 63 h 63"/>
                  <a:gd name="T4" fmla="*/ 13 w 1585"/>
                  <a:gd name="T5" fmla="*/ 31 h 63"/>
                  <a:gd name="T6" fmla="*/ 26 w 1585"/>
                  <a:gd name="T7" fmla="*/ 0 h 63"/>
                  <a:gd name="T8" fmla="*/ 1559 w 1585"/>
                  <a:gd name="T9" fmla="*/ 0 h 63"/>
                  <a:gd name="T10" fmla="*/ 1573 w 1585"/>
                  <a:gd name="T11" fmla="*/ 31 h 63"/>
                  <a:gd name="T12" fmla="*/ 1585 w 158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63">
                    <a:moveTo>
                      <a:pt x="1585" y="63"/>
                    </a:moveTo>
                    <a:lnTo>
                      <a:pt x="0" y="63"/>
                    </a:lnTo>
                    <a:lnTo>
                      <a:pt x="13" y="31"/>
                    </a:lnTo>
                    <a:lnTo>
                      <a:pt x="26" y="0"/>
                    </a:lnTo>
                    <a:lnTo>
                      <a:pt x="1559" y="0"/>
                    </a:lnTo>
                    <a:lnTo>
                      <a:pt x="1573" y="31"/>
                    </a:lnTo>
                    <a:lnTo>
                      <a:pt x="1585" y="63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7" name="îṥ1ïḍê">
                <a:extLst>
                  <a:ext uri="{FF2B5EF4-FFF2-40B4-BE49-F238E27FC236}">
                    <a16:creationId xmlns:a16="http://schemas.microsoft.com/office/drawing/2014/main" id="{6B52E338-36A2-498C-BCCA-BF08FD578FC0}"/>
                  </a:ext>
                </a:extLst>
              </p:cNvPr>
              <p:cNvSpPr/>
              <p:nvPr/>
            </p:nvSpPr>
            <p:spPr bwMode="auto">
              <a:xfrm>
                <a:off x="1761" y="1966"/>
                <a:ext cx="320" cy="16"/>
              </a:xfrm>
              <a:custGeom>
                <a:avLst/>
                <a:gdLst>
                  <a:gd name="T0" fmla="*/ 1597 w 1597"/>
                  <a:gd name="T1" fmla="*/ 78 h 78"/>
                  <a:gd name="T2" fmla="*/ 0 w 1597"/>
                  <a:gd name="T3" fmla="*/ 78 h 78"/>
                  <a:gd name="T4" fmla="*/ 14 w 1597"/>
                  <a:gd name="T5" fmla="*/ 38 h 78"/>
                  <a:gd name="T6" fmla="*/ 32 w 1597"/>
                  <a:gd name="T7" fmla="*/ 0 h 78"/>
                  <a:gd name="T8" fmla="*/ 1565 w 1597"/>
                  <a:gd name="T9" fmla="*/ 0 h 78"/>
                  <a:gd name="T10" fmla="*/ 1583 w 1597"/>
                  <a:gd name="T11" fmla="*/ 38 h 78"/>
                  <a:gd name="T12" fmla="*/ 1597 w 159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78">
                    <a:moveTo>
                      <a:pt x="1597" y="78"/>
                    </a:moveTo>
                    <a:lnTo>
                      <a:pt x="0" y="78"/>
                    </a:lnTo>
                    <a:lnTo>
                      <a:pt x="14" y="38"/>
                    </a:lnTo>
                    <a:lnTo>
                      <a:pt x="32" y="0"/>
                    </a:lnTo>
                    <a:lnTo>
                      <a:pt x="1565" y="0"/>
                    </a:lnTo>
                    <a:lnTo>
                      <a:pt x="1583" y="38"/>
                    </a:lnTo>
                    <a:lnTo>
                      <a:pt x="1597" y="78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8" name="íšľide">
                <a:extLst>
                  <a:ext uri="{FF2B5EF4-FFF2-40B4-BE49-F238E27FC236}">
                    <a16:creationId xmlns:a16="http://schemas.microsoft.com/office/drawing/2014/main" id="{C8DF8785-8A63-4B0A-9D7C-A3A05FFEAAB8}"/>
                  </a:ext>
                </a:extLst>
              </p:cNvPr>
              <p:cNvSpPr/>
              <p:nvPr/>
            </p:nvSpPr>
            <p:spPr bwMode="auto">
              <a:xfrm>
                <a:off x="1760" y="1966"/>
                <a:ext cx="322" cy="19"/>
              </a:xfrm>
              <a:custGeom>
                <a:avLst/>
                <a:gdLst>
                  <a:gd name="T0" fmla="*/ 1607 w 1607"/>
                  <a:gd name="T1" fmla="*/ 93 h 93"/>
                  <a:gd name="T2" fmla="*/ 0 w 1607"/>
                  <a:gd name="T3" fmla="*/ 93 h 93"/>
                  <a:gd name="T4" fmla="*/ 16 w 1607"/>
                  <a:gd name="T5" fmla="*/ 46 h 93"/>
                  <a:gd name="T6" fmla="*/ 37 w 1607"/>
                  <a:gd name="T7" fmla="*/ 0 h 93"/>
                  <a:gd name="T8" fmla="*/ 1570 w 1607"/>
                  <a:gd name="T9" fmla="*/ 0 h 93"/>
                  <a:gd name="T10" fmla="*/ 1591 w 1607"/>
                  <a:gd name="T11" fmla="*/ 46 h 93"/>
                  <a:gd name="T12" fmla="*/ 1607 w 1607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93">
                    <a:moveTo>
                      <a:pt x="1607" y="93"/>
                    </a:moveTo>
                    <a:lnTo>
                      <a:pt x="0" y="93"/>
                    </a:lnTo>
                    <a:lnTo>
                      <a:pt x="16" y="46"/>
                    </a:lnTo>
                    <a:lnTo>
                      <a:pt x="37" y="0"/>
                    </a:lnTo>
                    <a:lnTo>
                      <a:pt x="1570" y="0"/>
                    </a:lnTo>
                    <a:lnTo>
                      <a:pt x="1591" y="46"/>
                    </a:lnTo>
                    <a:lnTo>
                      <a:pt x="1607" y="93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59" name="íṩľïḓe">
                <a:extLst>
                  <a:ext uri="{FF2B5EF4-FFF2-40B4-BE49-F238E27FC236}">
                    <a16:creationId xmlns:a16="http://schemas.microsoft.com/office/drawing/2014/main" id="{2E11CF63-BFB5-48D0-B0BE-D9E28EB4439D}"/>
                  </a:ext>
                </a:extLst>
              </p:cNvPr>
              <p:cNvSpPr/>
              <p:nvPr/>
            </p:nvSpPr>
            <p:spPr bwMode="auto">
              <a:xfrm>
                <a:off x="1759" y="1966"/>
                <a:ext cx="324" cy="22"/>
              </a:xfrm>
              <a:custGeom>
                <a:avLst/>
                <a:gdLst>
                  <a:gd name="T0" fmla="*/ 1617 w 1617"/>
                  <a:gd name="T1" fmla="*/ 110 h 110"/>
                  <a:gd name="T2" fmla="*/ 0 w 1617"/>
                  <a:gd name="T3" fmla="*/ 110 h 110"/>
                  <a:gd name="T4" fmla="*/ 18 w 1617"/>
                  <a:gd name="T5" fmla="*/ 53 h 110"/>
                  <a:gd name="T6" fmla="*/ 42 w 1617"/>
                  <a:gd name="T7" fmla="*/ 0 h 110"/>
                  <a:gd name="T8" fmla="*/ 1575 w 1617"/>
                  <a:gd name="T9" fmla="*/ 0 h 110"/>
                  <a:gd name="T10" fmla="*/ 1599 w 1617"/>
                  <a:gd name="T11" fmla="*/ 53 h 110"/>
                  <a:gd name="T12" fmla="*/ 1617 w 161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110">
                    <a:moveTo>
                      <a:pt x="1617" y="110"/>
                    </a:moveTo>
                    <a:lnTo>
                      <a:pt x="0" y="110"/>
                    </a:lnTo>
                    <a:lnTo>
                      <a:pt x="18" y="53"/>
                    </a:lnTo>
                    <a:lnTo>
                      <a:pt x="42" y="0"/>
                    </a:lnTo>
                    <a:lnTo>
                      <a:pt x="1575" y="0"/>
                    </a:lnTo>
                    <a:lnTo>
                      <a:pt x="1599" y="53"/>
                    </a:lnTo>
                    <a:lnTo>
                      <a:pt x="1617" y="110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0" name="işļiḓe">
                <a:extLst>
                  <a:ext uri="{FF2B5EF4-FFF2-40B4-BE49-F238E27FC236}">
                    <a16:creationId xmlns:a16="http://schemas.microsoft.com/office/drawing/2014/main" id="{FAAFF21A-C3EF-4651-9B06-9AE689B4F090}"/>
                  </a:ext>
                </a:extLst>
              </p:cNvPr>
              <p:cNvSpPr/>
              <p:nvPr/>
            </p:nvSpPr>
            <p:spPr bwMode="auto">
              <a:xfrm>
                <a:off x="1758" y="1966"/>
                <a:ext cx="326" cy="25"/>
              </a:xfrm>
              <a:custGeom>
                <a:avLst/>
                <a:gdLst>
                  <a:gd name="T0" fmla="*/ 1627 w 1627"/>
                  <a:gd name="T1" fmla="*/ 125 h 125"/>
                  <a:gd name="T2" fmla="*/ 1307 w 1627"/>
                  <a:gd name="T3" fmla="*/ 125 h 125"/>
                  <a:gd name="T4" fmla="*/ 1257 w 1627"/>
                  <a:gd name="T5" fmla="*/ 125 h 125"/>
                  <a:gd name="T6" fmla="*/ 0 w 1627"/>
                  <a:gd name="T7" fmla="*/ 125 h 125"/>
                  <a:gd name="T8" fmla="*/ 10 w 1627"/>
                  <a:gd name="T9" fmla="*/ 92 h 125"/>
                  <a:gd name="T10" fmla="*/ 34 w 1627"/>
                  <a:gd name="T11" fmla="*/ 30 h 125"/>
                  <a:gd name="T12" fmla="*/ 47 w 1627"/>
                  <a:gd name="T13" fmla="*/ 0 h 125"/>
                  <a:gd name="T14" fmla="*/ 1580 w 1627"/>
                  <a:gd name="T15" fmla="*/ 0 h 125"/>
                  <a:gd name="T16" fmla="*/ 1594 w 1627"/>
                  <a:gd name="T17" fmla="*/ 30 h 125"/>
                  <a:gd name="T18" fmla="*/ 1617 w 1627"/>
                  <a:gd name="T19" fmla="*/ 92 h 125"/>
                  <a:gd name="T20" fmla="*/ 1627 w 1627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27" h="125">
                    <a:moveTo>
                      <a:pt x="1627" y="125"/>
                    </a:moveTo>
                    <a:lnTo>
                      <a:pt x="1307" y="125"/>
                    </a:lnTo>
                    <a:lnTo>
                      <a:pt x="1257" y="125"/>
                    </a:lnTo>
                    <a:lnTo>
                      <a:pt x="0" y="125"/>
                    </a:lnTo>
                    <a:lnTo>
                      <a:pt x="10" y="92"/>
                    </a:lnTo>
                    <a:lnTo>
                      <a:pt x="34" y="30"/>
                    </a:lnTo>
                    <a:lnTo>
                      <a:pt x="47" y="0"/>
                    </a:lnTo>
                    <a:lnTo>
                      <a:pt x="1580" y="0"/>
                    </a:lnTo>
                    <a:lnTo>
                      <a:pt x="1594" y="30"/>
                    </a:lnTo>
                    <a:lnTo>
                      <a:pt x="1617" y="92"/>
                    </a:lnTo>
                    <a:lnTo>
                      <a:pt x="1627" y="125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1" name="ïṩľîďé">
                <a:extLst>
                  <a:ext uri="{FF2B5EF4-FFF2-40B4-BE49-F238E27FC236}">
                    <a16:creationId xmlns:a16="http://schemas.microsoft.com/office/drawing/2014/main" id="{30029ADE-BA46-471C-8D13-947981DE9A1C}"/>
                  </a:ext>
                </a:extLst>
              </p:cNvPr>
              <p:cNvSpPr/>
              <p:nvPr/>
            </p:nvSpPr>
            <p:spPr bwMode="auto">
              <a:xfrm>
                <a:off x="1758" y="1969"/>
                <a:ext cx="326" cy="22"/>
              </a:xfrm>
              <a:custGeom>
                <a:avLst/>
                <a:gdLst>
                  <a:gd name="T0" fmla="*/ 40 w 1627"/>
                  <a:gd name="T1" fmla="*/ 0 h 110"/>
                  <a:gd name="T2" fmla="*/ 1587 w 1627"/>
                  <a:gd name="T3" fmla="*/ 0 h 110"/>
                  <a:gd name="T4" fmla="*/ 1610 w 1627"/>
                  <a:gd name="T5" fmla="*/ 54 h 110"/>
                  <a:gd name="T6" fmla="*/ 1627 w 1627"/>
                  <a:gd name="T7" fmla="*/ 110 h 110"/>
                  <a:gd name="T8" fmla="*/ 0 w 1627"/>
                  <a:gd name="T9" fmla="*/ 110 h 110"/>
                  <a:gd name="T10" fmla="*/ 17 w 1627"/>
                  <a:gd name="T11" fmla="*/ 54 h 110"/>
                  <a:gd name="T12" fmla="*/ 40 w 162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10">
                    <a:moveTo>
                      <a:pt x="40" y="0"/>
                    </a:moveTo>
                    <a:lnTo>
                      <a:pt x="1587" y="0"/>
                    </a:lnTo>
                    <a:lnTo>
                      <a:pt x="1610" y="54"/>
                    </a:lnTo>
                    <a:lnTo>
                      <a:pt x="1627" y="110"/>
                    </a:lnTo>
                    <a:lnTo>
                      <a:pt x="0" y="110"/>
                    </a:lnTo>
                    <a:lnTo>
                      <a:pt x="17" y="54"/>
                    </a:lnTo>
                    <a:lnTo>
                      <a:pt x="40" y="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2" name="işlïďè">
                <a:extLst>
                  <a:ext uri="{FF2B5EF4-FFF2-40B4-BE49-F238E27FC236}">
                    <a16:creationId xmlns:a16="http://schemas.microsoft.com/office/drawing/2014/main" id="{CC6AFA14-3464-4018-80E3-B3C286181BBE}"/>
                  </a:ext>
                </a:extLst>
              </p:cNvPr>
              <p:cNvSpPr/>
              <p:nvPr/>
            </p:nvSpPr>
            <p:spPr bwMode="auto">
              <a:xfrm>
                <a:off x="1758" y="1973"/>
                <a:ext cx="326" cy="18"/>
              </a:xfrm>
              <a:custGeom>
                <a:avLst/>
                <a:gdLst>
                  <a:gd name="T0" fmla="*/ 34 w 1627"/>
                  <a:gd name="T1" fmla="*/ 0 h 94"/>
                  <a:gd name="T2" fmla="*/ 1594 w 1627"/>
                  <a:gd name="T3" fmla="*/ 0 h 94"/>
                  <a:gd name="T4" fmla="*/ 1612 w 1627"/>
                  <a:gd name="T5" fmla="*/ 46 h 94"/>
                  <a:gd name="T6" fmla="*/ 1627 w 1627"/>
                  <a:gd name="T7" fmla="*/ 94 h 94"/>
                  <a:gd name="T8" fmla="*/ 0 w 1627"/>
                  <a:gd name="T9" fmla="*/ 94 h 94"/>
                  <a:gd name="T10" fmla="*/ 15 w 1627"/>
                  <a:gd name="T11" fmla="*/ 46 h 94"/>
                  <a:gd name="T12" fmla="*/ 34 w 162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94">
                    <a:moveTo>
                      <a:pt x="34" y="0"/>
                    </a:moveTo>
                    <a:lnTo>
                      <a:pt x="1594" y="0"/>
                    </a:lnTo>
                    <a:lnTo>
                      <a:pt x="1612" y="46"/>
                    </a:lnTo>
                    <a:lnTo>
                      <a:pt x="1627" y="94"/>
                    </a:lnTo>
                    <a:lnTo>
                      <a:pt x="0" y="94"/>
                    </a:lnTo>
                    <a:lnTo>
                      <a:pt x="15" y="46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3" name="íṥlíde">
                <a:extLst>
                  <a:ext uri="{FF2B5EF4-FFF2-40B4-BE49-F238E27FC236}">
                    <a16:creationId xmlns:a16="http://schemas.microsoft.com/office/drawing/2014/main" id="{E3B9B9B7-94A8-479C-97B8-126385D1C493}"/>
                  </a:ext>
                </a:extLst>
              </p:cNvPr>
              <p:cNvSpPr/>
              <p:nvPr/>
            </p:nvSpPr>
            <p:spPr bwMode="auto">
              <a:xfrm>
                <a:off x="1758" y="1976"/>
                <a:ext cx="326" cy="15"/>
              </a:xfrm>
              <a:custGeom>
                <a:avLst/>
                <a:gdLst>
                  <a:gd name="T0" fmla="*/ 27 w 1627"/>
                  <a:gd name="T1" fmla="*/ 0 h 79"/>
                  <a:gd name="T2" fmla="*/ 1600 w 1627"/>
                  <a:gd name="T3" fmla="*/ 0 h 79"/>
                  <a:gd name="T4" fmla="*/ 1615 w 1627"/>
                  <a:gd name="T5" fmla="*/ 39 h 79"/>
                  <a:gd name="T6" fmla="*/ 1627 w 1627"/>
                  <a:gd name="T7" fmla="*/ 79 h 79"/>
                  <a:gd name="T8" fmla="*/ 0 w 1627"/>
                  <a:gd name="T9" fmla="*/ 79 h 79"/>
                  <a:gd name="T10" fmla="*/ 12 w 1627"/>
                  <a:gd name="T11" fmla="*/ 39 h 79"/>
                  <a:gd name="T12" fmla="*/ 27 w 1627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79">
                    <a:moveTo>
                      <a:pt x="27" y="0"/>
                    </a:moveTo>
                    <a:lnTo>
                      <a:pt x="1600" y="0"/>
                    </a:lnTo>
                    <a:lnTo>
                      <a:pt x="1615" y="39"/>
                    </a:lnTo>
                    <a:lnTo>
                      <a:pt x="1627" y="79"/>
                    </a:lnTo>
                    <a:lnTo>
                      <a:pt x="0" y="79"/>
                    </a:lnTo>
                    <a:lnTo>
                      <a:pt x="12" y="39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4" name="iṧļïḓé">
                <a:extLst>
                  <a:ext uri="{FF2B5EF4-FFF2-40B4-BE49-F238E27FC236}">
                    <a16:creationId xmlns:a16="http://schemas.microsoft.com/office/drawing/2014/main" id="{6C8E2768-3D50-408A-AF25-701EC625CADA}"/>
                  </a:ext>
                </a:extLst>
              </p:cNvPr>
              <p:cNvSpPr/>
              <p:nvPr/>
            </p:nvSpPr>
            <p:spPr bwMode="auto">
              <a:xfrm>
                <a:off x="1758" y="1979"/>
                <a:ext cx="326" cy="12"/>
              </a:xfrm>
              <a:custGeom>
                <a:avLst/>
                <a:gdLst>
                  <a:gd name="T0" fmla="*/ 21 w 1627"/>
                  <a:gd name="T1" fmla="*/ 0 h 62"/>
                  <a:gd name="T2" fmla="*/ 1606 w 1627"/>
                  <a:gd name="T3" fmla="*/ 0 h 62"/>
                  <a:gd name="T4" fmla="*/ 1617 w 1627"/>
                  <a:gd name="T5" fmla="*/ 30 h 62"/>
                  <a:gd name="T6" fmla="*/ 1627 w 1627"/>
                  <a:gd name="T7" fmla="*/ 62 h 62"/>
                  <a:gd name="T8" fmla="*/ 0 w 1627"/>
                  <a:gd name="T9" fmla="*/ 62 h 62"/>
                  <a:gd name="T10" fmla="*/ 10 w 1627"/>
                  <a:gd name="T11" fmla="*/ 30 h 62"/>
                  <a:gd name="T12" fmla="*/ 21 w 162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62">
                    <a:moveTo>
                      <a:pt x="21" y="0"/>
                    </a:moveTo>
                    <a:lnTo>
                      <a:pt x="1606" y="0"/>
                    </a:lnTo>
                    <a:lnTo>
                      <a:pt x="1617" y="30"/>
                    </a:lnTo>
                    <a:lnTo>
                      <a:pt x="1627" y="62"/>
                    </a:lnTo>
                    <a:lnTo>
                      <a:pt x="0" y="62"/>
                    </a:lnTo>
                    <a:lnTo>
                      <a:pt x="10" y="30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5" name="iṥľiḓê">
                <a:extLst>
                  <a:ext uri="{FF2B5EF4-FFF2-40B4-BE49-F238E27FC236}">
                    <a16:creationId xmlns:a16="http://schemas.microsoft.com/office/drawing/2014/main" id="{F137F507-CD4E-45E1-BB56-4551D69AF67D}"/>
                  </a:ext>
                </a:extLst>
              </p:cNvPr>
              <p:cNvSpPr/>
              <p:nvPr/>
            </p:nvSpPr>
            <p:spPr bwMode="auto">
              <a:xfrm>
                <a:off x="1758" y="1982"/>
                <a:ext cx="326" cy="9"/>
              </a:xfrm>
              <a:custGeom>
                <a:avLst/>
                <a:gdLst>
                  <a:gd name="T0" fmla="*/ 15 w 1627"/>
                  <a:gd name="T1" fmla="*/ 0 h 47"/>
                  <a:gd name="T2" fmla="*/ 1612 w 1627"/>
                  <a:gd name="T3" fmla="*/ 0 h 47"/>
                  <a:gd name="T4" fmla="*/ 1620 w 1627"/>
                  <a:gd name="T5" fmla="*/ 24 h 47"/>
                  <a:gd name="T6" fmla="*/ 1627 w 1627"/>
                  <a:gd name="T7" fmla="*/ 47 h 47"/>
                  <a:gd name="T8" fmla="*/ 0 w 1627"/>
                  <a:gd name="T9" fmla="*/ 47 h 47"/>
                  <a:gd name="T10" fmla="*/ 7 w 1627"/>
                  <a:gd name="T11" fmla="*/ 24 h 47"/>
                  <a:gd name="T12" fmla="*/ 15 w 162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47">
                    <a:moveTo>
                      <a:pt x="15" y="0"/>
                    </a:moveTo>
                    <a:lnTo>
                      <a:pt x="1612" y="0"/>
                    </a:lnTo>
                    <a:lnTo>
                      <a:pt x="1620" y="24"/>
                    </a:lnTo>
                    <a:lnTo>
                      <a:pt x="1627" y="47"/>
                    </a:lnTo>
                    <a:lnTo>
                      <a:pt x="0" y="47"/>
                    </a:lnTo>
                    <a:lnTo>
                      <a:pt x="7" y="2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6" name="ïṩḷïďê">
                <a:extLst>
                  <a:ext uri="{FF2B5EF4-FFF2-40B4-BE49-F238E27FC236}">
                    <a16:creationId xmlns:a16="http://schemas.microsoft.com/office/drawing/2014/main" id="{F3E3EBF6-92AB-4C6A-B734-14D0122D5B43}"/>
                  </a:ext>
                </a:extLst>
              </p:cNvPr>
              <p:cNvSpPr/>
              <p:nvPr/>
            </p:nvSpPr>
            <p:spPr bwMode="auto">
              <a:xfrm>
                <a:off x="1758" y="1985"/>
                <a:ext cx="326" cy="6"/>
              </a:xfrm>
              <a:custGeom>
                <a:avLst/>
                <a:gdLst>
                  <a:gd name="T0" fmla="*/ 10 w 1627"/>
                  <a:gd name="T1" fmla="*/ 0 h 32"/>
                  <a:gd name="T2" fmla="*/ 1617 w 1627"/>
                  <a:gd name="T3" fmla="*/ 0 h 32"/>
                  <a:gd name="T4" fmla="*/ 1622 w 1627"/>
                  <a:gd name="T5" fmla="*/ 16 h 32"/>
                  <a:gd name="T6" fmla="*/ 1627 w 1627"/>
                  <a:gd name="T7" fmla="*/ 32 h 32"/>
                  <a:gd name="T8" fmla="*/ 0 w 1627"/>
                  <a:gd name="T9" fmla="*/ 32 h 32"/>
                  <a:gd name="T10" fmla="*/ 5 w 1627"/>
                  <a:gd name="T11" fmla="*/ 16 h 32"/>
                  <a:gd name="T12" fmla="*/ 10 w 162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32">
                    <a:moveTo>
                      <a:pt x="10" y="0"/>
                    </a:moveTo>
                    <a:lnTo>
                      <a:pt x="1617" y="0"/>
                    </a:lnTo>
                    <a:lnTo>
                      <a:pt x="1622" y="16"/>
                    </a:lnTo>
                    <a:lnTo>
                      <a:pt x="1627" y="32"/>
                    </a:lnTo>
                    <a:lnTo>
                      <a:pt x="0" y="32"/>
                    </a:lnTo>
                    <a:lnTo>
                      <a:pt x="5" y="1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7" name="íŝḻïde">
                <a:extLst>
                  <a:ext uri="{FF2B5EF4-FFF2-40B4-BE49-F238E27FC236}">
                    <a16:creationId xmlns:a16="http://schemas.microsoft.com/office/drawing/2014/main" id="{7BC7014B-5E23-4082-B094-254C5076B2E7}"/>
                  </a:ext>
                </a:extLst>
              </p:cNvPr>
              <p:cNvSpPr/>
              <p:nvPr/>
            </p:nvSpPr>
            <p:spPr bwMode="auto">
              <a:xfrm>
                <a:off x="1758" y="1988"/>
                <a:ext cx="326" cy="3"/>
              </a:xfrm>
              <a:custGeom>
                <a:avLst/>
                <a:gdLst>
                  <a:gd name="T0" fmla="*/ 5 w 1627"/>
                  <a:gd name="T1" fmla="*/ 0 h 16"/>
                  <a:gd name="T2" fmla="*/ 1622 w 1627"/>
                  <a:gd name="T3" fmla="*/ 0 h 16"/>
                  <a:gd name="T4" fmla="*/ 1624 w 1627"/>
                  <a:gd name="T5" fmla="*/ 8 h 16"/>
                  <a:gd name="T6" fmla="*/ 1627 w 1627"/>
                  <a:gd name="T7" fmla="*/ 16 h 16"/>
                  <a:gd name="T8" fmla="*/ 0 w 1627"/>
                  <a:gd name="T9" fmla="*/ 16 h 16"/>
                  <a:gd name="T10" fmla="*/ 3 w 1627"/>
                  <a:gd name="T11" fmla="*/ 8 h 16"/>
                  <a:gd name="T12" fmla="*/ 5 w 162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6">
                    <a:moveTo>
                      <a:pt x="5" y="0"/>
                    </a:moveTo>
                    <a:lnTo>
                      <a:pt x="1622" y="0"/>
                    </a:lnTo>
                    <a:lnTo>
                      <a:pt x="1624" y="8"/>
                    </a:lnTo>
                    <a:lnTo>
                      <a:pt x="1627" y="16"/>
                    </a:lnTo>
                    <a:lnTo>
                      <a:pt x="0" y="16"/>
                    </a:lnTo>
                    <a:lnTo>
                      <a:pt x="3" y="8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8" name="ïṥļiḍè">
                <a:extLst>
                  <a:ext uri="{FF2B5EF4-FFF2-40B4-BE49-F238E27FC236}">
                    <a16:creationId xmlns:a16="http://schemas.microsoft.com/office/drawing/2014/main" id="{6DE3BC6A-5A94-4632-B8CF-26ADB5EDA344}"/>
                  </a:ext>
                </a:extLst>
              </p:cNvPr>
              <p:cNvSpPr/>
              <p:nvPr/>
            </p:nvSpPr>
            <p:spPr bwMode="auto">
              <a:xfrm>
                <a:off x="1758" y="1991"/>
                <a:ext cx="326" cy="1"/>
              </a:xfrm>
              <a:prstGeom prst="rect">
                <a:avLst/>
              </a:pr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69" name="îşḻîďê">
                <a:extLst>
                  <a:ext uri="{FF2B5EF4-FFF2-40B4-BE49-F238E27FC236}">
                    <a16:creationId xmlns:a16="http://schemas.microsoft.com/office/drawing/2014/main" id="{5401816A-09AA-47E0-8FF8-92A5D777E138}"/>
                  </a:ext>
                </a:extLst>
              </p:cNvPr>
              <p:cNvSpPr/>
              <p:nvPr/>
            </p:nvSpPr>
            <p:spPr bwMode="auto">
              <a:xfrm>
                <a:off x="1766" y="1969"/>
                <a:ext cx="310" cy="1"/>
              </a:xfrm>
              <a:prstGeom prst="rect">
                <a:avLst/>
              </a:pr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0" name="îSḷïḑè">
                <a:extLst>
                  <a:ext uri="{FF2B5EF4-FFF2-40B4-BE49-F238E27FC236}">
                    <a16:creationId xmlns:a16="http://schemas.microsoft.com/office/drawing/2014/main" id="{0F73F6ED-C5DA-4487-B326-FEA9DA42D553}"/>
                  </a:ext>
                </a:extLst>
              </p:cNvPr>
              <p:cNvSpPr/>
              <p:nvPr/>
            </p:nvSpPr>
            <p:spPr bwMode="auto">
              <a:xfrm>
                <a:off x="1765" y="1969"/>
                <a:ext cx="312" cy="4"/>
              </a:xfrm>
              <a:custGeom>
                <a:avLst/>
                <a:gdLst>
                  <a:gd name="T0" fmla="*/ 1560 w 1560"/>
                  <a:gd name="T1" fmla="*/ 16 h 16"/>
                  <a:gd name="T2" fmla="*/ 0 w 1560"/>
                  <a:gd name="T3" fmla="*/ 16 h 16"/>
                  <a:gd name="T4" fmla="*/ 3 w 1560"/>
                  <a:gd name="T5" fmla="*/ 9 h 16"/>
                  <a:gd name="T6" fmla="*/ 6 w 1560"/>
                  <a:gd name="T7" fmla="*/ 0 h 16"/>
                  <a:gd name="T8" fmla="*/ 1553 w 1560"/>
                  <a:gd name="T9" fmla="*/ 0 h 16"/>
                  <a:gd name="T10" fmla="*/ 1556 w 1560"/>
                  <a:gd name="T11" fmla="*/ 9 h 16"/>
                  <a:gd name="T12" fmla="*/ 1560 w 1560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0" h="16">
                    <a:moveTo>
                      <a:pt x="1560" y="16"/>
                    </a:moveTo>
                    <a:lnTo>
                      <a:pt x="0" y="16"/>
                    </a:lnTo>
                    <a:lnTo>
                      <a:pt x="3" y="9"/>
                    </a:lnTo>
                    <a:lnTo>
                      <a:pt x="6" y="0"/>
                    </a:lnTo>
                    <a:lnTo>
                      <a:pt x="1553" y="0"/>
                    </a:lnTo>
                    <a:lnTo>
                      <a:pt x="1556" y="9"/>
                    </a:lnTo>
                    <a:lnTo>
                      <a:pt x="1560" y="16"/>
                    </a:lnTo>
                    <a:close/>
                  </a:path>
                </a:pathLst>
              </a:cu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1" name="išlîďé">
                <a:extLst>
                  <a:ext uri="{FF2B5EF4-FFF2-40B4-BE49-F238E27FC236}">
                    <a16:creationId xmlns:a16="http://schemas.microsoft.com/office/drawing/2014/main" id="{1FB7492A-5DF4-465D-9BB4-0954BBBFE715}"/>
                  </a:ext>
                </a:extLst>
              </p:cNvPr>
              <p:cNvSpPr/>
              <p:nvPr/>
            </p:nvSpPr>
            <p:spPr bwMode="auto">
              <a:xfrm>
                <a:off x="1764" y="1969"/>
                <a:ext cx="315" cy="7"/>
              </a:xfrm>
              <a:custGeom>
                <a:avLst/>
                <a:gdLst>
                  <a:gd name="T0" fmla="*/ 1575 w 1575"/>
                  <a:gd name="T1" fmla="*/ 32 h 32"/>
                  <a:gd name="T2" fmla="*/ 0 w 1575"/>
                  <a:gd name="T3" fmla="*/ 32 h 32"/>
                  <a:gd name="T4" fmla="*/ 8 w 1575"/>
                  <a:gd name="T5" fmla="*/ 16 h 32"/>
                  <a:gd name="T6" fmla="*/ 14 w 1575"/>
                  <a:gd name="T7" fmla="*/ 0 h 32"/>
                  <a:gd name="T8" fmla="*/ 1561 w 1575"/>
                  <a:gd name="T9" fmla="*/ 0 h 32"/>
                  <a:gd name="T10" fmla="*/ 1568 w 1575"/>
                  <a:gd name="T11" fmla="*/ 16 h 32"/>
                  <a:gd name="T12" fmla="*/ 1575 w 157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32">
                    <a:moveTo>
                      <a:pt x="1575" y="32"/>
                    </a:moveTo>
                    <a:lnTo>
                      <a:pt x="0" y="32"/>
                    </a:lnTo>
                    <a:lnTo>
                      <a:pt x="8" y="16"/>
                    </a:lnTo>
                    <a:lnTo>
                      <a:pt x="14" y="0"/>
                    </a:lnTo>
                    <a:lnTo>
                      <a:pt x="1561" y="0"/>
                    </a:lnTo>
                    <a:lnTo>
                      <a:pt x="1568" y="16"/>
                    </a:lnTo>
                    <a:lnTo>
                      <a:pt x="1575" y="32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2" name="îṩļíďè">
                <a:extLst>
                  <a:ext uri="{FF2B5EF4-FFF2-40B4-BE49-F238E27FC236}">
                    <a16:creationId xmlns:a16="http://schemas.microsoft.com/office/drawing/2014/main" id="{B46682B5-9B6A-4F13-8403-3F8155C65A3E}"/>
                  </a:ext>
                </a:extLst>
              </p:cNvPr>
              <p:cNvSpPr/>
              <p:nvPr/>
            </p:nvSpPr>
            <p:spPr bwMode="auto">
              <a:xfrm>
                <a:off x="1763" y="1969"/>
                <a:ext cx="317" cy="10"/>
              </a:xfrm>
              <a:custGeom>
                <a:avLst/>
                <a:gdLst>
                  <a:gd name="T0" fmla="*/ 1585 w 1585"/>
                  <a:gd name="T1" fmla="*/ 48 h 48"/>
                  <a:gd name="T2" fmla="*/ 0 w 1585"/>
                  <a:gd name="T3" fmla="*/ 48 h 48"/>
                  <a:gd name="T4" fmla="*/ 9 w 1585"/>
                  <a:gd name="T5" fmla="*/ 24 h 48"/>
                  <a:gd name="T6" fmla="*/ 19 w 1585"/>
                  <a:gd name="T7" fmla="*/ 0 h 48"/>
                  <a:gd name="T8" fmla="*/ 1566 w 1585"/>
                  <a:gd name="T9" fmla="*/ 0 h 48"/>
                  <a:gd name="T10" fmla="*/ 1576 w 1585"/>
                  <a:gd name="T11" fmla="*/ 24 h 48"/>
                  <a:gd name="T12" fmla="*/ 1585 w 1585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48">
                    <a:moveTo>
                      <a:pt x="1585" y="48"/>
                    </a:moveTo>
                    <a:lnTo>
                      <a:pt x="0" y="48"/>
                    </a:lnTo>
                    <a:lnTo>
                      <a:pt x="9" y="24"/>
                    </a:lnTo>
                    <a:lnTo>
                      <a:pt x="19" y="0"/>
                    </a:lnTo>
                    <a:lnTo>
                      <a:pt x="1566" y="0"/>
                    </a:lnTo>
                    <a:lnTo>
                      <a:pt x="1576" y="24"/>
                    </a:lnTo>
                    <a:lnTo>
                      <a:pt x="1585" y="48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3" name="iṩḷíde">
                <a:extLst>
                  <a:ext uri="{FF2B5EF4-FFF2-40B4-BE49-F238E27FC236}">
                    <a16:creationId xmlns:a16="http://schemas.microsoft.com/office/drawing/2014/main" id="{71588528-CCB7-4C4E-85AD-D344D280EC10}"/>
                  </a:ext>
                </a:extLst>
              </p:cNvPr>
              <p:cNvSpPr/>
              <p:nvPr/>
            </p:nvSpPr>
            <p:spPr bwMode="auto">
              <a:xfrm>
                <a:off x="1761" y="1969"/>
                <a:ext cx="320" cy="13"/>
              </a:xfrm>
              <a:custGeom>
                <a:avLst/>
                <a:gdLst>
                  <a:gd name="T0" fmla="*/ 1597 w 1597"/>
                  <a:gd name="T1" fmla="*/ 63 h 63"/>
                  <a:gd name="T2" fmla="*/ 0 w 1597"/>
                  <a:gd name="T3" fmla="*/ 63 h 63"/>
                  <a:gd name="T4" fmla="*/ 11 w 1597"/>
                  <a:gd name="T5" fmla="*/ 31 h 63"/>
                  <a:gd name="T6" fmla="*/ 25 w 1597"/>
                  <a:gd name="T7" fmla="*/ 0 h 63"/>
                  <a:gd name="T8" fmla="*/ 1572 w 1597"/>
                  <a:gd name="T9" fmla="*/ 0 h 63"/>
                  <a:gd name="T10" fmla="*/ 1586 w 1597"/>
                  <a:gd name="T11" fmla="*/ 31 h 63"/>
                  <a:gd name="T12" fmla="*/ 1597 w 159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63">
                    <a:moveTo>
                      <a:pt x="1597" y="63"/>
                    </a:moveTo>
                    <a:lnTo>
                      <a:pt x="0" y="63"/>
                    </a:lnTo>
                    <a:lnTo>
                      <a:pt x="11" y="31"/>
                    </a:lnTo>
                    <a:lnTo>
                      <a:pt x="25" y="0"/>
                    </a:lnTo>
                    <a:lnTo>
                      <a:pt x="1572" y="0"/>
                    </a:lnTo>
                    <a:lnTo>
                      <a:pt x="1586" y="31"/>
                    </a:lnTo>
                    <a:lnTo>
                      <a:pt x="1597" y="63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4" name="iş1iḍê">
                <a:extLst>
                  <a:ext uri="{FF2B5EF4-FFF2-40B4-BE49-F238E27FC236}">
                    <a16:creationId xmlns:a16="http://schemas.microsoft.com/office/drawing/2014/main" id="{06EF8EFD-4C9F-4AB5-B103-CB6197378702}"/>
                  </a:ext>
                </a:extLst>
              </p:cNvPr>
              <p:cNvSpPr/>
              <p:nvPr/>
            </p:nvSpPr>
            <p:spPr bwMode="auto">
              <a:xfrm>
                <a:off x="1760" y="1969"/>
                <a:ext cx="322" cy="16"/>
              </a:xfrm>
              <a:custGeom>
                <a:avLst/>
                <a:gdLst>
                  <a:gd name="T0" fmla="*/ 1607 w 1607"/>
                  <a:gd name="T1" fmla="*/ 78 h 78"/>
                  <a:gd name="T2" fmla="*/ 0 w 1607"/>
                  <a:gd name="T3" fmla="*/ 78 h 78"/>
                  <a:gd name="T4" fmla="*/ 13 w 1607"/>
                  <a:gd name="T5" fmla="*/ 38 h 78"/>
                  <a:gd name="T6" fmla="*/ 30 w 1607"/>
                  <a:gd name="T7" fmla="*/ 0 h 78"/>
                  <a:gd name="T8" fmla="*/ 1577 w 1607"/>
                  <a:gd name="T9" fmla="*/ 0 h 78"/>
                  <a:gd name="T10" fmla="*/ 1594 w 1607"/>
                  <a:gd name="T11" fmla="*/ 38 h 78"/>
                  <a:gd name="T12" fmla="*/ 1607 w 160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78">
                    <a:moveTo>
                      <a:pt x="1607" y="78"/>
                    </a:moveTo>
                    <a:lnTo>
                      <a:pt x="0" y="78"/>
                    </a:lnTo>
                    <a:lnTo>
                      <a:pt x="13" y="38"/>
                    </a:lnTo>
                    <a:lnTo>
                      <a:pt x="30" y="0"/>
                    </a:lnTo>
                    <a:lnTo>
                      <a:pt x="1577" y="0"/>
                    </a:lnTo>
                    <a:lnTo>
                      <a:pt x="1594" y="38"/>
                    </a:lnTo>
                    <a:lnTo>
                      <a:pt x="1607" y="78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5" name="ïśļïḋê">
                <a:extLst>
                  <a:ext uri="{FF2B5EF4-FFF2-40B4-BE49-F238E27FC236}">
                    <a16:creationId xmlns:a16="http://schemas.microsoft.com/office/drawing/2014/main" id="{A30CD519-B0B3-42B0-93D4-0B63474FEA3F}"/>
                  </a:ext>
                </a:extLst>
              </p:cNvPr>
              <p:cNvSpPr/>
              <p:nvPr/>
            </p:nvSpPr>
            <p:spPr bwMode="auto">
              <a:xfrm>
                <a:off x="1759" y="1969"/>
                <a:ext cx="324" cy="19"/>
              </a:xfrm>
              <a:custGeom>
                <a:avLst/>
                <a:gdLst>
                  <a:gd name="T0" fmla="*/ 1617 w 1617"/>
                  <a:gd name="T1" fmla="*/ 95 h 95"/>
                  <a:gd name="T2" fmla="*/ 0 w 1617"/>
                  <a:gd name="T3" fmla="*/ 95 h 95"/>
                  <a:gd name="T4" fmla="*/ 15 w 1617"/>
                  <a:gd name="T5" fmla="*/ 47 h 95"/>
                  <a:gd name="T6" fmla="*/ 35 w 1617"/>
                  <a:gd name="T7" fmla="*/ 0 h 95"/>
                  <a:gd name="T8" fmla="*/ 1582 w 1617"/>
                  <a:gd name="T9" fmla="*/ 0 h 95"/>
                  <a:gd name="T10" fmla="*/ 1602 w 1617"/>
                  <a:gd name="T11" fmla="*/ 47 h 95"/>
                  <a:gd name="T12" fmla="*/ 1617 w 1617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95">
                    <a:moveTo>
                      <a:pt x="1617" y="95"/>
                    </a:moveTo>
                    <a:lnTo>
                      <a:pt x="0" y="95"/>
                    </a:lnTo>
                    <a:lnTo>
                      <a:pt x="15" y="47"/>
                    </a:lnTo>
                    <a:lnTo>
                      <a:pt x="35" y="0"/>
                    </a:lnTo>
                    <a:lnTo>
                      <a:pt x="1582" y="0"/>
                    </a:lnTo>
                    <a:lnTo>
                      <a:pt x="1602" y="47"/>
                    </a:lnTo>
                    <a:lnTo>
                      <a:pt x="1617" y="95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6" name="iṥlîḑe">
                <a:extLst>
                  <a:ext uri="{FF2B5EF4-FFF2-40B4-BE49-F238E27FC236}">
                    <a16:creationId xmlns:a16="http://schemas.microsoft.com/office/drawing/2014/main" id="{5D762827-DB39-4AF4-A54D-A216F9F220C3}"/>
                  </a:ext>
                </a:extLst>
              </p:cNvPr>
              <p:cNvSpPr/>
              <p:nvPr/>
            </p:nvSpPr>
            <p:spPr bwMode="auto">
              <a:xfrm>
                <a:off x="1758" y="1969"/>
                <a:ext cx="326" cy="22"/>
              </a:xfrm>
              <a:custGeom>
                <a:avLst/>
                <a:gdLst>
                  <a:gd name="T0" fmla="*/ 1627 w 1627"/>
                  <a:gd name="T1" fmla="*/ 110 h 110"/>
                  <a:gd name="T2" fmla="*/ 0 w 1627"/>
                  <a:gd name="T3" fmla="*/ 110 h 110"/>
                  <a:gd name="T4" fmla="*/ 17 w 1627"/>
                  <a:gd name="T5" fmla="*/ 54 h 110"/>
                  <a:gd name="T6" fmla="*/ 40 w 1627"/>
                  <a:gd name="T7" fmla="*/ 0 h 110"/>
                  <a:gd name="T8" fmla="*/ 1587 w 1627"/>
                  <a:gd name="T9" fmla="*/ 0 h 110"/>
                  <a:gd name="T10" fmla="*/ 1610 w 1627"/>
                  <a:gd name="T11" fmla="*/ 54 h 110"/>
                  <a:gd name="T12" fmla="*/ 1627 w 162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10">
                    <a:moveTo>
                      <a:pt x="1627" y="110"/>
                    </a:moveTo>
                    <a:lnTo>
                      <a:pt x="0" y="110"/>
                    </a:lnTo>
                    <a:lnTo>
                      <a:pt x="17" y="54"/>
                    </a:lnTo>
                    <a:lnTo>
                      <a:pt x="40" y="0"/>
                    </a:lnTo>
                    <a:lnTo>
                      <a:pt x="1587" y="0"/>
                    </a:lnTo>
                    <a:lnTo>
                      <a:pt x="1610" y="54"/>
                    </a:lnTo>
                    <a:lnTo>
                      <a:pt x="1627" y="110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7" name="iśļïḍê">
                <a:extLst>
                  <a:ext uri="{FF2B5EF4-FFF2-40B4-BE49-F238E27FC236}">
                    <a16:creationId xmlns:a16="http://schemas.microsoft.com/office/drawing/2014/main" id="{458C3E90-C669-4071-8D41-1BE6465D12F9}"/>
                  </a:ext>
                </a:extLst>
              </p:cNvPr>
              <p:cNvSpPr/>
              <p:nvPr/>
            </p:nvSpPr>
            <p:spPr bwMode="auto">
              <a:xfrm>
                <a:off x="1757" y="1969"/>
                <a:ext cx="328" cy="26"/>
              </a:xfrm>
              <a:custGeom>
                <a:avLst/>
                <a:gdLst>
                  <a:gd name="T0" fmla="*/ 1637 w 1637"/>
                  <a:gd name="T1" fmla="*/ 126 h 126"/>
                  <a:gd name="T2" fmla="*/ 0 w 1637"/>
                  <a:gd name="T3" fmla="*/ 126 h 126"/>
                  <a:gd name="T4" fmla="*/ 10 w 1637"/>
                  <a:gd name="T5" fmla="*/ 94 h 126"/>
                  <a:gd name="T6" fmla="*/ 32 w 1637"/>
                  <a:gd name="T7" fmla="*/ 30 h 126"/>
                  <a:gd name="T8" fmla="*/ 45 w 1637"/>
                  <a:gd name="T9" fmla="*/ 0 h 126"/>
                  <a:gd name="T10" fmla="*/ 1592 w 1637"/>
                  <a:gd name="T11" fmla="*/ 0 h 126"/>
                  <a:gd name="T12" fmla="*/ 1605 w 1637"/>
                  <a:gd name="T13" fmla="*/ 30 h 126"/>
                  <a:gd name="T14" fmla="*/ 1627 w 1637"/>
                  <a:gd name="T15" fmla="*/ 94 h 126"/>
                  <a:gd name="T16" fmla="*/ 1637 w 163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37" h="126">
                    <a:moveTo>
                      <a:pt x="1637" y="126"/>
                    </a:moveTo>
                    <a:lnTo>
                      <a:pt x="0" y="126"/>
                    </a:lnTo>
                    <a:lnTo>
                      <a:pt x="10" y="94"/>
                    </a:lnTo>
                    <a:lnTo>
                      <a:pt x="32" y="30"/>
                    </a:lnTo>
                    <a:lnTo>
                      <a:pt x="45" y="0"/>
                    </a:lnTo>
                    <a:lnTo>
                      <a:pt x="1592" y="0"/>
                    </a:lnTo>
                    <a:lnTo>
                      <a:pt x="1605" y="30"/>
                    </a:lnTo>
                    <a:lnTo>
                      <a:pt x="1627" y="94"/>
                    </a:lnTo>
                    <a:lnTo>
                      <a:pt x="1637" y="126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8" name="îś1îḑè">
                <a:extLst>
                  <a:ext uri="{FF2B5EF4-FFF2-40B4-BE49-F238E27FC236}">
                    <a16:creationId xmlns:a16="http://schemas.microsoft.com/office/drawing/2014/main" id="{FAB791A5-16AF-4EB2-BE79-2658DE425C57}"/>
                  </a:ext>
                </a:extLst>
              </p:cNvPr>
              <p:cNvSpPr/>
              <p:nvPr/>
            </p:nvSpPr>
            <p:spPr bwMode="auto">
              <a:xfrm>
                <a:off x="1757" y="1973"/>
                <a:ext cx="328" cy="22"/>
              </a:xfrm>
              <a:custGeom>
                <a:avLst/>
                <a:gdLst>
                  <a:gd name="T0" fmla="*/ 39 w 1637"/>
                  <a:gd name="T1" fmla="*/ 0 h 110"/>
                  <a:gd name="T2" fmla="*/ 1599 w 1637"/>
                  <a:gd name="T3" fmla="*/ 0 h 110"/>
                  <a:gd name="T4" fmla="*/ 1620 w 1637"/>
                  <a:gd name="T5" fmla="*/ 53 h 110"/>
                  <a:gd name="T6" fmla="*/ 1637 w 1637"/>
                  <a:gd name="T7" fmla="*/ 110 h 110"/>
                  <a:gd name="T8" fmla="*/ 0 w 1637"/>
                  <a:gd name="T9" fmla="*/ 110 h 110"/>
                  <a:gd name="T10" fmla="*/ 17 w 1637"/>
                  <a:gd name="T11" fmla="*/ 53 h 110"/>
                  <a:gd name="T12" fmla="*/ 39 w 163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110">
                    <a:moveTo>
                      <a:pt x="39" y="0"/>
                    </a:moveTo>
                    <a:lnTo>
                      <a:pt x="1599" y="0"/>
                    </a:lnTo>
                    <a:lnTo>
                      <a:pt x="1620" y="53"/>
                    </a:lnTo>
                    <a:lnTo>
                      <a:pt x="1637" y="110"/>
                    </a:lnTo>
                    <a:lnTo>
                      <a:pt x="0" y="110"/>
                    </a:lnTo>
                    <a:lnTo>
                      <a:pt x="17" y="53"/>
                    </a:lnTo>
                    <a:lnTo>
                      <a:pt x="39" y="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79" name="iśḻîḓé">
                <a:extLst>
                  <a:ext uri="{FF2B5EF4-FFF2-40B4-BE49-F238E27FC236}">
                    <a16:creationId xmlns:a16="http://schemas.microsoft.com/office/drawing/2014/main" id="{A481E479-1109-44D5-B335-D0DBC33B6C11}"/>
                  </a:ext>
                </a:extLst>
              </p:cNvPr>
              <p:cNvSpPr/>
              <p:nvPr/>
            </p:nvSpPr>
            <p:spPr bwMode="auto">
              <a:xfrm>
                <a:off x="1757" y="1976"/>
                <a:ext cx="328" cy="19"/>
              </a:xfrm>
              <a:custGeom>
                <a:avLst/>
                <a:gdLst>
                  <a:gd name="T0" fmla="*/ 32 w 1637"/>
                  <a:gd name="T1" fmla="*/ 0 h 95"/>
                  <a:gd name="T2" fmla="*/ 1605 w 1637"/>
                  <a:gd name="T3" fmla="*/ 0 h 95"/>
                  <a:gd name="T4" fmla="*/ 1622 w 1637"/>
                  <a:gd name="T5" fmla="*/ 46 h 95"/>
                  <a:gd name="T6" fmla="*/ 1637 w 1637"/>
                  <a:gd name="T7" fmla="*/ 95 h 95"/>
                  <a:gd name="T8" fmla="*/ 0 w 1637"/>
                  <a:gd name="T9" fmla="*/ 95 h 95"/>
                  <a:gd name="T10" fmla="*/ 15 w 1637"/>
                  <a:gd name="T11" fmla="*/ 46 h 95"/>
                  <a:gd name="T12" fmla="*/ 32 w 1637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95">
                    <a:moveTo>
                      <a:pt x="32" y="0"/>
                    </a:moveTo>
                    <a:lnTo>
                      <a:pt x="1605" y="0"/>
                    </a:lnTo>
                    <a:lnTo>
                      <a:pt x="1622" y="46"/>
                    </a:lnTo>
                    <a:lnTo>
                      <a:pt x="1637" y="95"/>
                    </a:lnTo>
                    <a:lnTo>
                      <a:pt x="0" y="95"/>
                    </a:lnTo>
                    <a:lnTo>
                      <a:pt x="15" y="46"/>
                    </a:lnTo>
                    <a:lnTo>
                      <a:pt x="32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0" name="iSľíḓé">
                <a:extLst>
                  <a:ext uri="{FF2B5EF4-FFF2-40B4-BE49-F238E27FC236}">
                    <a16:creationId xmlns:a16="http://schemas.microsoft.com/office/drawing/2014/main" id="{AC6A0064-B9BC-4F54-BB08-74B00EBC5C1E}"/>
                  </a:ext>
                </a:extLst>
              </p:cNvPr>
              <p:cNvSpPr/>
              <p:nvPr/>
            </p:nvSpPr>
            <p:spPr bwMode="auto">
              <a:xfrm>
                <a:off x="1757" y="1979"/>
                <a:ext cx="328" cy="16"/>
              </a:xfrm>
              <a:custGeom>
                <a:avLst/>
                <a:gdLst>
                  <a:gd name="T0" fmla="*/ 26 w 1637"/>
                  <a:gd name="T1" fmla="*/ 0 h 78"/>
                  <a:gd name="T2" fmla="*/ 1611 w 1637"/>
                  <a:gd name="T3" fmla="*/ 0 h 78"/>
                  <a:gd name="T4" fmla="*/ 1625 w 1637"/>
                  <a:gd name="T5" fmla="*/ 38 h 78"/>
                  <a:gd name="T6" fmla="*/ 1637 w 1637"/>
                  <a:gd name="T7" fmla="*/ 78 h 78"/>
                  <a:gd name="T8" fmla="*/ 0 w 1637"/>
                  <a:gd name="T9" fmla="*/ 78 h 78"/>
                  <a:gd name="T10" fmla="*/ 12 w 1637"/>
                  <a:gd name="T11" fmla="*/ 38 h 78"/>
                  <a:gd name="T12" fmla="*/ 26 w 163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78">
                    <a:moveTo>
                      <a:pt x="26" y="0"/>
                    </a:moveTo>
                    <a:lnTo>
                      <a:pt x="1611" y="0"/>
                    </a:lnTo>
                    <a:lnTo>
                      <a:pt x="1625" y="38"/>
                    </a:lnTo>
                    <a:lnTo>
                      <a:pt x="1637" y="78"/>
                    </a:lnTo>
                    <a:lnTo>
                      <a:pt x="0" y="78"/>
                    </a:lnTo>
                    <a:lnTo>
                      <a:pt x="12" y="38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1" name="ïŝ1ïdè">
                <a:extLst>
                  <a:ext uri="{FF2B5EF4-FFF2-40B4-BE49-F238E27FC236}">
                    <a16:creationId xmlns:a16="http://schemas.microsoft.com/office/drawing/2014/main" id="{22A53A82-B6C8-483E-9EBB-AAB5673852D7}"/>
                  </a:ext>
                </a:extLst>
              </p:cNvPr>
              <p:cNvSpPr/>
              <p:nvPr/>
            </p:nvSpPr>
            <p:spPr bwMode="auto">
              <a:xfrm>
                <a:off x="1757" y="1982"/>
                <a:ext cx="328" cy="13"/>
              </a:xfrm>
              <a:custGeom>
                <a:avLst/>
                <a:gdLst>
                  <a:gd name="T0" fmla="*/ 20 w 1637"/>
                  <a:gd name="T1" fmla="*/ 0 h 63"/>
                  <a:gd name="T2" fmla="*/ 1617 w 1637"/>
                  <a:gd name="T3" fmla="*/ 0 h 63"/>
                  <a:gd name="T4" fmla="*/ 1627 w 1637"/>
                  <a:gd name="T5" fmla="*/ 31 h 63"/>
                  <a:gd name="T6" fmla="*/ 1637 w 1637"/>
                  <a:gd name="T7" fmla="*/ 63 h 63"/>
                  <a:gd name="T8" fmla="*/ 0 w 1637"/>
                  <a:gd name="T9" fmla="*/ 63 h 63"/>
                  <a:gd name="T10" fmla="*/ 10 w 1637"/>
                  <a:gd name="T11" fmla="*/ 31 h 63"/>
                  <a:gd name="T12" fmla="*/ 20 w 163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63">
                    <a:moveTo>
                      <a:pt x="20" y="0"/>
                    </a:moveTo>
                    <a:lnTo>
                      <a:pt x="1617" y="0"/>
                    </a:lnTo>
                    <a:lnTo>
                      <a:pt x="1627" y="31"/>
                    </a:lnTo>
                    <a:lnTo>
                      <a:pt x="1637" y="63"/>
                    </a:lnTo>
                    <a:lnTo>
                      <a:pt x="0" y="63"/>
                    </a:lnTo>
                    <a:lnTo>
                      <a:pt x="10" y="31"/>
                    </a:lnTo>
                    <a:lnTo>
                      <a:pt x="20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2" name="iṡḻîḍê">
                <a:extLst>
                  <a:ext uri="{FF2B5EF4-FFF2-40B4-BE49-F238E27FC236}">
                    <a16:creationId xmlns:a16="http://schemas.microsoft.com/office/drawing/2014/main" id="{5DF1B02C-C750-430E-98E2-DE4F015AEAC2}"/>
                  </a:ext>
                </a:extLst>
              </p:cNvPr>
              <p:cNvSpPr/>
              <p:nvPr/>
            </p:nvSpPr>
            <p:spPr bwMode="auto">
              <a:xfrm>
                <a:off x="1757" y="1985"/>
                <a:ext cx="328" cy="10"/>
              </a:xfrm>
              <a:custGeom>
                <a:avLst/>
                <a:gdLst>
                  <a:gd name="T0" fmla="*/ 15 w 1637"/>
                  <a:gd name="T1" fmla="*/ 0 h 48"/>
                  <a:gd name="T2" fmla="*/ 1622 w 1637"/>
                  <a:gd name="T3" fmla="*/ 0 h 48"/>
                  <a:gd name="T4" fmla="*/ 1630 w 1637"/>
                  <a:gd name="T5" fmla="*/ 24 h 48"/>
                  <a:gd name="T6" fmla="*/ 1637 w 1637"/>
                  <a:gd name="T7" fmla="*/ 48 h 48"/>
                  <a:gd name="T8" fmla="*/ 0 w 1637"/>
                  <a:gd name="T9" fmla="*/ 48 h 48"/>
                  <a:gd name="T10" fmla="*/ 7 w 1637"/>
                  <a:gd name="T11" fmla="*/ 24 h 48"/>
                  <a:gd name="T12" fmla="*/ 15 w 1637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48">
                    <a:moveTo>
                      <a:pt x="15" y="0"/>
                    </a:moveTo>
                    <a:lnTo>
                      <a:pt x="1622" y="0"/>
                    </a:lnTo>
                    <a:lnTo>
                      <a:pt x="1630" y="24"/>
                    </a:lnTo>
                    <a:lnTo>
                      <a:pt x="1637" y="48"/>
                    </a:lnTo>
                    <a:lnTo>
                      <a:pt x="0" y="48"/>
                    </a:lnTo>
                    <a:lnTo>
                      <a:pt x="7" y="2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3" name="îsļiḍe">
                <a:extLst>
                  <a:ext uri="{FF2B5EF4-FFF2-40B4-BE49-F238E27FC236}">
                    <a16:creationId xmlns:a16="http://schemas.microsoft.com/office/drawing/2014/main" id="{17696956-BA7C-4721-BF34-1B0BD889E113}"/>
                  </a:ext>
                </a:extLst>
              </p:cNvPr>
              <p:cNvSpPr/>
              <p:nvPr/>
            </p:nvSpPr>
            <p:spPr bwMode="auto">
              <a:xfrm>
                <a:off x="1757" y="1988"/>
                <a:ext cx="328" cy="7"/>
              </a:xfrm>
              <a:custGeom>
                <a:avLst/>
                <a:gdLst>
                  <a:gd name="T0" fmla="*/ 10 w 1637"/>
                  <a:gd name="T1" fmla="*/ 0 h 32"/>
                  <a:gd name="T2" fmla="*/ 1627 w 1637"/>
                  <a:gd name="T3" fmla="*/ 0 h 32"/>
                  <a:gd name="T4" fmla="*/ 1632 w 1637"/>
                  <a:gd name="T5" fmla="*/ 16 h 32"/>
                  <a:gd name="T6" fmla="*/ 1637 w 1637"/>
                  <a:gd name="T7" fmla="*/ 32 h 32"/>
                  <a:gd name="T8" fmla="*/ 0 w 1637"/>
                  <a:gd name="T9" fmla="*/ 32 h 32"/>
                  <a:gd name="T10" fmla="*/ 5 w 1637"/>
                  <a:gd name="T11" fmla="*/ 16 h 32"/>
                  <a:gd name="T12" fmla="*/ 10 w 163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32">
                    <a:moveTo>
                      <a:pt x="10" y="0"/>
                    </a:moveTo>
                    <a:lnTo>
                      <a:pt x="1627" y="0"/>
                    </a:lnTo>
                    <a:lnTo>
                      <a:pt x="1632" y="16"/>
                    </a:lnTo>
                    <a:lnTo>
                      <a:pt x="1637" y="32"/>
                    </a:lnTo>
                    <a:lnTo>
                      <a:pt x="0" y="32"/>
                    </a:lnTo>
                    <a:lnTo>
                      <a:pt x="5" y="1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4" name="ïsḷiḑe">
                <a:extLst>
                  <a:ext uri="{FF2B5EF4-FFF2-40B4-BE49-F238E27FC236}">
                    <a16:creationId xmlns:a16="http://schemas.microsoft.com/office/drawing/2014/main" id="{B3BF6C2B-ADCD-4D8B-84CC-A25A999FF448}"/>
                  </a:ext>
                </a:extLst>
              </p:cNvPr>
              <p:cNvSpPr/>
              <p:nvPr/>
            </p:nvSpPr>
            <p:spPr bwMode="auto">
              <a:xfrm>
                <a:off x="1757" y="1991"/>
                <a:ext cx="328" cy="4"/>
              </a:xfrm>
              <a:custGeom>
                <a:avLst/>
                <a:gdLst>
                  <a:gd name="T0" fmla="*/ 5 w 1637"/>
                  <a:gd name="T1" fmla="*/ 0 h 16"/>
                  <a:gd name="T2" fmla="*/ 1632 w 1637"/>
                  <a:gd name="T3" fmla="*/ 0 h 16"/>
                  <a:gd name="T4" fmla="*/ 1634 w 1637"/>
                  <a:gd name="T5" fmla="*/ 7 h 16"/>
                  <a:gd name="T6" fmla="*/ 1637 w 1637"/>
                  <a:gd name="T7" fmla="*/ 16 h 16"/>
                  <a:gd name="T8" fmla="*/ 0 w 1637"/>
                  <a:gd name="T9" fmla="*/ 16 h 16"/>
                  <a:gd name="T10" fmla="*/ 3 w 1637"/>
                  <a:gd name="T11" fmla="*/ 7 h 16"/>
                  <a:gd name="T12" fmla="*/ 5 w 163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16">
                    <a:moveTo>
                      <a:pt x="5" y="0"/>
                    </a:moveTo>
                    <a:lnTo>
                      <a:pt x="1632" y="0"/>
                    </a:lnTo>
                    <a:lnTo>
                      <a:pt x="1634" y="7"/>
                    </a:lnTo>
                    <a:lnTo>
                      <a:pt x="1637" y="16"/>
                    </a:lnTo>
                    <a:lnTo>
                      <a:pt x="0" y="16"/>
                    </a:lnTo>
                    <a:lnTo>
                      <a:pt x="3" y="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5" name="ïŝḷîḍé">
                <a:extLst>
                  <a:ext uri="{FF2B5EF4-FFF2-40B4-BE49-F238E27FC236}">
                    <a16:creationId xmlns:a16="http://schemas.microsoft.com/office/drawing/2014/main" id="{B04AB6E1-0329-4793-A7C4-936BBE2C3BC7}"/>
                  </a:ext>
                </a:extLst>
              </p:cNvPr>
              <p:cNvSpPr/>
              <p:nvPr/>
            </p:nvSpPr>
            <p:spPr bwMode="auto">
              <a:xfrm>
                <a:off x="1757" y="1995"/>
                <a:ext cx="328" cy="1"/>
              </a:xfrm>
              <a:prstGeom prst="rect">
                <a:avLst/>
              </a:pr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6" name="ïṣļïdé">
                <a:extLst>
                  <a:ext uri="{FF2B5EF4-FFF2-40B4-BE49-F238E27FC236}">
                    <a16:creationId xmlns:a16="http://schemas.microsoft.com/office/drawing/2014/main" id="{A99FEF55-5058-4662-8228-AC0853D245E4}"/>
                  </a:ext>
                </a:extLst>
              </p:cNvPr>
              <p:cNvSpPr/>
              <p:nvPr/>
            </p:nvSpPr>
            <p:spPr bwMode="auto">
              <a:xfrm>
                <a:off x="1765" y="1973"/>
                <a:ext cx="312" cy="1"/>
              </a:xfrm>
              <a:prstGeom prst="rect">
                <a:avLst/>
              </a:prstGeom>
              <a:solidFill>
                <a:srgbClr val="A4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7" name="ïṧ1ïḑe">
                <a:extLst>
                  <a:ext uri="{FF2B5EF4-FFF2-40B4-BE49-F238E27FC236}">
                    <a16:creationId xmlns:a16="http://schemas.microsoft.com/office/drawing/2014/main" id="{A8E23F5A-DE53-4EE5-8A72-F432C743C4CE}"/>
                  </a:ext>
                </a:extLst>
              </p:cNvPr>
              <p:cNvSpPr/>
              <p:nvPr/>
            </p:nvSpPr>
            <p:spPr bwMode="auto">
              <a:xfrm>
                <a:off x="1764" y="1973"/>
                <a:ext cx="315" cy="3"/>
              </a:xfrm>
              <a:custGeom>
                <a:avLst/>
                <a:gdLst>
                  <a:gd name="T0" fmla="*/ 1575 w 1575"/>
                  <a:gd name="T1" fmla="*/ 16 h 16"/>
                  <a:gd name="T2" fmla="*/ 0 w 1575"/>
                  <a:gd name="T3" fmla="*/ 16 h 16"/>
                  <a:gd name="T4" fmla="*/ 4 w 1575"/>
                  <a:gd name="T5" fmla="*/ 8 h 16"/>
                  <a:gd name="T6" fmla="*/ 8 w 1575"/>
                  <a:gd name="T7" fmla="*/ 0 h 16"/>
                  <a:gd name="T8" fmla="*/ 1568 w 1575"/>
                  <a:gd name="T9" fmla="*/ 0 h 16"/>
                  <a:gd name="T10" fmla="*/ 1571 w 1575"/>
                  <a:gd name="T11" fmla="*/ 8 h 16"/>
                  <a:gd name="T12" fmla="*/ 1575 w 157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16">
                    <a:moveTo>
                      <a:pt x="1575" y="16"/>
                    </a:moveTo>
                    <a:lnTo>
                      <a:pt x="0" y="16"/>
                    </a:lnTo>
                    <a:lnTo>
                      <a:pt x="4" y="8"/>
                    </a:lnTo>
                    <a:lnTo>
                      <a:pt x="8" y="0"/>
                    </a:lnTo>
                    <a:lnTo>
                      <a:pt x="1568" y="0"/>
                    </a:lnTo>
                    <a:lnTo>
                      <a:pt x="1571" y="8"/>
                    </a:lnTo>
                    <a:lnTo>
                      <a:pt x="1575" y="16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8" name="îṣḻiďé">
                <a:extLst>
                  <a:ext uri="{FF2B5EF4-FFF2-40B4-BE49-F238E27FC236}">
                    <a16:creationId xmlns:a16="http://schemas.microsoft.com/office/drawing/2014/main" id="{348A3A76-479A-4587-98BD-C2054C239A65}"/>
                  </a:ext>
                </a:extLst>
              </p:cNvPr>
              <p:cNvSpPr/>
              <p:nvPr/>
            </p:nvSpPr>
            <p:spPr bwMode="auto">
              <a:xfrm>
                <a:off x="1762" y="1973"/>
                <a:ext cx="318" cy="6"/>
              </a:xfrm>
              <a:custGeom>
                <a:avLst/>
                <a:gdLst>
                  <a:gd name="T0" fmla="*/ 1586 w 1586"/>
                  <a:gd name="T1" fmla="*/ 32 h 32"/>
                  <a:gd name="T2" fmla="*/ 0 w 1586"/>
                  <a:gd name="T3" fmla="*/ 32 h 32"/>
                  <a:gd name="T4" fmla="*/ 6 w 1586"/>
                  <a:gd name="T5" fmla="*/ 15 h 32"/>
                  <a:gd name="T6" fmla="*/ 14 w 1586"/>
                  <a:gd name="T7" fmla="*/ 0 h 32"/>
                  <a:gd name="T8" fmla="*/ 1574 w 1586"/>
                  <a:gd name="T9" fmla="*/ 0 h 32"/>
                  <a:gd name="T10" fmla="*/ 1581 w 1586"/>
                  <a:gd name="T11" fmla="*/ 15 h 32"/>
                  <a:gd name="T12" fmla="*/ 1586 w 1586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6" h="32">
                    <a:moveTo>
                      <a:pt x="1586" y="32"/>
                    </a:moveTo>
                    <a:lnTo>
                      <a:pt x="0" y="32"/>
                    </a:lnTo>
                    <a:lnTo>
                      <a:pt x="6" y="15"/>
                    </a:lnTo>
                    <a:lnTo>
                      <a:pt x="14" y="0"/>
                    </a:lnTo>
                    <a:lnTo>
                      <a:pt x="1574" y="0"/>
                    </a:lnTo>
                    <a:lnTo>
                      <a:pt x="1581" y="15"/>
                    </a:lnTo>
                    <a:lnTo>
                      <a:pt x="1586" y="32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89" name="isļiḑé">
                <a:extLst>
                  <a:ext uri="{FF2B5EF4-FFF2-40B4-BE49-F238E27FC236}">
                    <a16:creationId xmlns:a16="http://schemas.microsoft.com/office/drawing/2014/main" id="{ACADD53B-614A-44EC-AFC7-8634EAF06D39}"/>
                  </a:ext>
                </a:extLst>
              </p:cNvPr>
              <p:cNvSpPr/>
              <p:nvPr/>
            </p:nvSpPr>
            <p:spPr bwMode="auto">
              <a:xfrm>
                <a:off x="1761" y="1973"/>
                <a:ext cx="320" cy="9"/>
              </a:xfrm>
              <a:custGeom>
                <a:avLst/>
                <a:gdLst>
                  <a:gd name="T0" fmla="*/ 1597 w 1597"/>
                  <a:gd name="T1" fmla="*/ 47 h 47"/>
                  <a:gd name="T2" fmla="*/ 0 w 1597"/>
                  <a:gd name="T3" fmla="*/ 47 h 47"/>
                  <a:gd name="T4" fmla="*/ 8 w 1597"/>
                  <a:gd name="T5" fmla="*/ 23 h 47"/>
                  <a:gd name="T6" fmla="*/ 19 w 1597"/>
                  <a:gd name="T7" fmla="*/ 0 h 47"/>
                  <a:gd name="T8" fmla="*/ 1579 w 1597"/>
                  <a:gd name="T9" fmla="*/ 0 h 47"/>
                  <a:gd name="T10" fmla="*/ 1589 w 1597"/>
                  <a:gd name="T11" fmla="*/ 23 h 47"/>
                  <a:gd name="T12" fmla="*/ 1597 w 159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47">
                    <a:moveTo>
                      <a:pt x="1597" y="47"/>
                    </a:moveTo>
                    <a:lnTo>
                      <a:pt x="0" y="47"/>
                    </a:lnTo>
                    <a:lnTo>
                      <a:pt x="8" y="23"/>
                    </a:lnTo>
                    <a:lnTo>
                      <a:pt x="19" y="0"/>
                    </a:lnTo>
                    <a:lnTo>
                      <a:pt x="1579" y="0"/>
                    </a:lnTo>
                    <a:lnTo>
                      <a:pt x="1589" y="23"/>
                    </a:lnTo>
                    <a:lnTo>
                      <a:pt x="1597" y="47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0" name="ïŝ1iďè">
                <a:extLst>
                  <a:ext uri="{FF2B5EF4-FFF2-40B4-BE49-F238E27FC236}">
                    <a16:creationId xmlns:a16="http://schemas.microsoft.com/office/drawing/2014/main" id="{F191D01D-D06C-4E57-B7B6-A178F2F49681}"/>
                  </a:ext>
                </a:extLst>
              </p:cNvPr>
              <p:cNvSpPr/>
              <p:nvPr/>
            </p:nvSpPr>
            <p:spPr bwMode="auto">
              <a:xfrm>
                <a:off x="1760" y="1973"/>
                <a:ext cx="322" cy="12"/>
              </a:xfrm>
              <a:custGeom>
                <a:avLst/>
                <a:gdLst>
                  <a:gd name="T0" fmla="*/ 1607 w 1607"/>
                  <a:gd name="T1" fmla="*/ 62 h 62"/>
                  <a:gd name="T2" fmla="*/ 0 w 1607"/>
                  <a:gd name="T3" fmla="*/ 62 h 62"/>
                  <a:gd name="T4" fmla="*/ 10 w 1607"/>
                  <a:gd name="T5" fmla="*/ 31 h 62"/>
                  <a:gd name="T6" fmla="*/ 24 w 1607"/>
                  <a:gd name="T7" fmla="*/ 0 h 62"/>
                  <a:gd name="T8" fmla="*/ 1584 w 1607"/>
                  <a:gd name="T9" fmla="*/ 0 h 62"/>
                  <a:gd name="T10" fmla="*/ 1597 w 1607"/>
                  <a:gd name="T11" fmla="*/ 31 h 62"/>
                  <a:gd name="T12" fmla="*/ 1607 w 160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62">
                    <a:moveTo>
                      <a:pt x="1607" y="62"/>
                    </a:moveTo>
                    <a:lnTo>
                      <a:pt x="0" y="62"/>
                    </a:lnTo>
                    <a:lnTo>
                      <a:pt x="10" y="31"/>
                    </a:lnTo>
                    <a:lnTo>
                      <a:pt x="24" y="0"/>
                    </a:lnTo>
                    <a:lnTo>
                      <a:pt x="1584" y="0"/>
                    </a:lnTo>
                    <a:lnTo>
                      <a:pt x="1597" y="31"/>
                    </a:lnTo>
                    <a:lnTo>
                      <a:pt x="1607" y="62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1" name="íṩḻíḓé">
                <a:extLst>
                  <a:ext uri="{FF2B5EF4-FFF2-40B4-BE49-F238E27FC236}">
                    <a16:creationId xmlns:a16="http://schemas.microsoft.com/office/drawing/2014/main" id="{5C2B88A2-6D2E-4AE3-A3DD-ADB94DCC924D}"/>
                  </a:ext>
                </a:extLst>
              </p:cNvPr>
              <p:cNvSpPr/>
              <p:nvPr/>
            </p:nvSpPr>
            <p:spPr bwMode="auto">
              <a:xfrm>
                <a:off x="1759" y="1973"/>
                <a:ext cx="324" cy="15"/>
              </a:xfrm>
              <a:custGeom>
                <a:avLst/>
                <a:gdLst>
                  <a:gd name="T0" fmla="*/ 1617 w 1617"/>
                  <a:gd name="T1" fmla="*/ 79 h 79"/>
                  <a:gd name="T2" fmla="*/ 0 w 1617"/>
                  <a:gd name="T3" fmla="*/ 79 h 79"/>
                  <a:gd name="T4" fmla="*/ 13 w 1617"/>
                  <a:gd name="T5" fmla="*/ 39 h 79"/>
                  <a:gd name="T6" fmla="*/ 29 w 1617"/>
                  <a:gd name="T7" fmla="*/ 0 h 79"/>
                  <a:gd name="T8" fmla="*/ 1589 w 1617"/>
                  <a:gd name="T9" fmla="*/ 0 h 79"/>
                  <a:gd name="T10" fmla="*/ 1604 w 1617"/>
                  <a:gd name="T11" fmla="*/ 39 h 79"/>
                  <a:gd name="T12" fmla="*/ 1617 w 1617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79">
                    <a:moveTo>
                      <a:pt x="1617" y="79"/>
                    </a:moveTo>
                    <a:lnTo>
                      <a:pt x="0" y="79"/>
                    </a:lnTo>
                    <a:lnTo>
                      <a:pt x="13" y="39"/>
                    </a:lnTo>
                    <a:lnTo>
                      <a:pt x="29" y="0"/>
                    </a:lnTo>
                    <a:lnTo>
                      <a:pt x="1589" y="0"/>
                    </a:lnTo>
                    <a:lnTo>
                      <a:pt x="1604" y="39"/>
                    </a:lnTo>
                    <a:lnTo>
                      <a:pt x="1617" y="79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2" name="iṧ1ïḋé">
                <a:extLst>
                  <a:ext uri="{FF2B5EF4-FFF2-40B4-BE49-F238E27FC236}">
                    <a16:creationId xmlns:a16="http://schemas.microsoft.com/office/drawing/2014/main" id="{1B946A0C-4E07-466D-A712-C1B9EFAD3080}"/>
                  </a:ext>
                </a:extLst>
              </p:cNvPr>
              <p:cNvSpPr/>
              <p:nvPr/>
            </p:nvSpPr>
            <p:spPr bwMode="auto">
              <a:xfrm>
                <a:off x="1758" y="1973"/>
                <a:ext cx="326" cy="18"/>
              </a:xfrm>
              <a:custGeom>
                <a:avLst/>
                <a:gdLst>
                  <a:gd name="T0" fmla="*/ 1627 w 1627"/>
                  <a:gd name="T1" fmla="*/ 94 h 94"/>
                  <a:gd name="T2" fmla="*/ 0 w 1627"/>
                  <a:gd name="T3" fmla="*/ 94 h 94"/>
                  <a:gd name="T4" fmla="*/ 15 w 1627"/>
                  <a:gd name="T5" fmla="*/ 46 h 94"/>
                  <a:gd name="T6" fmla="*/ 34 w 1627"/>
                  <a:gd name="T7" fmla="*/ 0 h 94"/>
                  <a:gd name="T8" fmla="*/ 1594 w 1627"/>
                  <a:gd name="T9" fmla="*/ 0 h 94"/>
                  <a:gd name="T10" fmla="*/ 1612 w 1627"/>
                  <a:gd name="T11" fmla="*/ 46 h 94"/>
                  <a:gd name="T12" fmla="*/ 1627 w 162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94">
                    <a:moveTo>
                      <a:pt x="1627" y="94"/>
                    </a:moveTo>
                    <a:lnTo>
                      <a:pt x="0" y="94"/>
                    </a:lnTo>
                    <a:lnTo>
                      <a:pt x="15" y="46"/>
                    </a:lnTo>
                    <a:lnTo>
                      <a:pt x="34" y="0"/>
                    </a:lnTo>
                    <a:lnTo>
                      <a:pt x="1594" y="0"/>
                    </a:lnTo>
                    <a:lnTo>
                      <a:pt x="1612" y="46"/>
                    </a:lnTo>
                    <a:lnTo>
                      <a:pt x="1627" y="94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3" name="ïşļîḑe">
                <a:extLst>
                  <a:ext uri="{FF2B5EF4-FFF2-40B4-BE49-F238E27FC236}">
                    <a16:creationId xmlns:a16="http://schemas.microsoft.com/office/drawing/2014/main" id="{40E2F7B9-F51A-43A9-BBC6-CF69DF938006}"/>
                  </a:ext>
                </a:extLst>
              </p:cNvPr>
              <p:cNvSpPr/>
              <p:nvPr/>
            </p:nvSpPr>
            <p:spPr bwMode="auto">
              <a:xfrm>
                <a:off x="1757" y="1973"/>
                <a:ext cx="328" cy="22"/>
              </a:xfrm>
              <a:custGeom>
                <a:avLst/>
                <a:gdLst>
                  <a:gd name="T0" fmla="*/ 1637 w 1637"/>
                  <a:gd name="T1" fmla="*/ 110 h 110"/>
                  <a:gd name="T2" fmla="*/ 0 w 1637"/>
                  <a:gd name="T3" fmla="*/ 110 h 110"/>
                  <a:gd name="T4" fmla="*/ 17 w 1637"/>
                  <a:gd name="T5" fmla="*/ 53 h 110"/>
                  <a:gd name="T6" fmla="*/ 39 w 1637"/>
                  <a:gd name="T7" fmla="*/ 0 h 110"/>
                  <a:gd name="T8" fmla="*/ 1599 w 1637"/>
                  <a:gd name="T9" fmla="*/ 0 h 110"/>
                  <a:gd name="T10" fmla="*/ 1620 w 1637"/>
                  <a:gd name="T11" fmla="*/ 53 h 110"/>
                  <a:gd name="T12" fmla="*/ 1637 w 163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110">
                    <a:moveTo>
                      <a:pt x="1637" y="110"/>
                    </a:moveTo>
                    <a:lnTo>
                      <a:pt x="0" y="110"/>
                    </a:lnTo>
                    <a:lnTo>
                      <a:pt x="17" y="53"/>
                    </a:lnTo>
                    <a:lnTo>
                      <a:pt x="39" y="0"/>
                    </a:lnTo>
                    <a:lnTo>
                      <a:pt x="1599" y="0"/>
                    </a:lnTo>
                    <a:lnTo>
                      <a:pt x="1620" y="53"/>
                    </a:lnTo>
                    <a:lnTo>
                      <a:pt x="1637" y="110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4" name="iŝḻiḑè">
                <a:extLst>
                  <a:ext uri="{FF2B5EF4-FFF2-40B4-BE49-F238E27FC236}">
                    <a16:creationId xmlns:a16="http://schemas.microsoft.com/office/drawing/2014/main" id="{D69DF7E4-79DE-4BE6-A2E1-94F1B61E5C85}"/>
                  </a:ext>
                </a:extLst>
              </p:cNvPr>
              <p:cNvSpPr/>
              <p:nvPr/>
            </p:nvSpPr>
            <p:spPr bwMode="auto">
              <a:xfrm>
                <a:off x="1757" y="1973"/>
                <a:ext cx="329" cy="25"/>
              </a:xfrm>
              <a:custGeom>
                <a:avLst/>
                <a:gdLst>
                  <a:gd name="T0" fmla="*/ 1645 w 1645"/>
                  <a:gd name="T1" fmla="*/ 125 h 125"/>
                  <a:gd name="T2" fmla="*/ 0 w 1645"/>
                  <a:gd name="T3" fmla="*/ 125 h 125"/>
                  <a:gd name="T4" fmla="*/ 9 w 1645"/>
                  <a:gd name="T5" fmla="*/ 93 h 125"/>
                  <a:gd name="T6" fmla="*/ 30 w 1645"/>
                  <a:gd name="T7" fmla="*/ 31 h 125"/>
                  <a:gd name="T8" fmla="*/ 43 w 1645"/>
                  <a:gd name="T9" fmla="*/ 0 h 125"/>
                  <a:gd name="T10" fmla="*/ 67 w 1645"/>
                  <a:gd name="T11" fmla="*/ 0 h 125"/>
                  <a:gd name="T12" fmla="*/ 1603 w 1645"/>
                  <a:gd name="T13" fmla="*/ 0 h 125"/>
                  <a:gd name="T14" fmla="*/ 1615 w 1645"/>
                  <a:gd name="T15" fmla="*/ 31 h 125"/>
                  <a:gd name="T16" fmla="*/ 1636 w 1645"/>
                  <a:gd name="T17" fmla="*/ 93 h 125"/>
                  <a:gd name="T18" fmla="*/ 1645 w 1645"/>
                  <a:gd name="T1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45" h="125">
                    <a:moveTo>
                      <a:pt x="1645" y="125"/>
                    </a:moveTo>
                    <a:lnTo>
                      <a:pt x="0" y="125"/>
                    </a:lnTo>
                    <a:lnTo>
                      <a:pt x="9" y="93"/>
                    </a:lnTo>
                    <a:lnTo>
                      <a:pt x="30" y="31"/>
                    </a:lnTo>
                    <a:lnTo>
                      <a:pt x="43" y="0"/>
                    </a:lnTo>
                    <a:lnTo>
                      <a:pt x="67" y="0"/>
                    </a:lnTo>
                    <a:lnTo>
                      <a:pt x="1603" y="0"/>
                    </a:lnTo>
                    <a:lnTo>
                      <a:pt x="1615" y="31"/>
                    </a:lnTo>
                    <a:lnTo>
                      <a:pt x="1636" y="93"/>
                    </a:lnTo>
                    <a:lnTo>
                      <a:pt x="1645" y="125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5" name="iṣ1ïďè">
                <a:extLst>
                  <a:ext uri="{FF2B5EF4-FFF2-40B4-BE49-F238E27FC236}">
                    <a16:creationId xmlns:a16="http://schemas.microsoft.com/office/drawing/2014/main" id="{319CCC4D-DBFB-4DF9-948F-2FC42C021C2E}"/>
                  </a:ext>
                </a:extLst>
              </p:cNvPr>
              <p:cNvSpPr/>
              <p:nvPr/>
            </p:nvSpPr>
            <p:spPr bwMode="auto">
              <a:xfrm>
                <a:off x="1757" y="1976"/>
                <a:ext cx="329" cy="22"/>
              </a:xfrm>
              <a:custGeom>
                <a:avLst/>
                <a:gdLst>
                  <a:gd name="T0" fmla="*/ 36 w 1645"/>
                  <a:gd name="T1" fmla="*/ 0 h 110"/>
                  <a:gd name="T2" fmla="*/ 1609 w 1645"/>
                  <a:gd name="T3" fmla="*/ 0 h 110"/>
                  <a:gd name="T4" fmla="*/ 1629 w 1645"/>
                  <a:gd name="T5" fmla="*/ 55 h 110"/>
                  <a:gd name="T6" fmla="*/ 1645 w 1645"/>
                  <a:gd name="T7" fmla="*/ 110 h 110"/>
                  <a:gd name="T8" fmla="*/ 0 w 1645"/>
                  <a:gd name="T9" fmla="*/ 110 h 110"/>
                  <a:gd name="T10" fmla="*/ 16 w 1645"/>
                  <a:gd name="T11" fmla="*/ 55 h 110"/>
                  <a:gd name="T12" fmla="*/ 36 w 164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110">
                    <a:moveTo>
                      <a:pt x="36" y="0"/>
                    </a:moveTo>
                    <a:lnTo>
                      <a:pt x="1609" y="0"/>
                    </a:lnTo>
                    <a:lnTo>
                      <a:pt x="1629" y="55"/>
                    </a:lnTo>
                    <a:lnTo>
                      <a:pt x="1645" y="110"/>
                    </a:lnTo>
                    <a:lnTo>
                      <a:pt x="0" y="110"/>
                    </a:lnTo>
                    <a:lnTo>
                      <a:pt x="16" y="55"/>
                    </a:lnTo>
                    <a:lnTo>
                      <a:pt x="36" y="0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6" name="îŝḻîḋe">
                <a:extLst>
                  <a:ext uri="{FF2B5EF4-FFF2-40B4-BE49-F238E27FC236}">
                    <a16:creationId xmlns:a16="http://schemas.microsoft.com/office/drawing/2014/main" id="{288B766E-FCDB-43BF-B276-916DA6CFD39F}"/>
                  </a:ext>
                </a:extLst>
              </p:cNvPr>
              <p:cNvSpPr/>
              <p:nvPr/>
            </p:nvSpPr>
            <p:spPr bwMode="auto">
              <a:xfrm>
                <a:off x="1757" y="1979"/>
                <a:ext cx="329" cy="19"/>
              </a:xfrm>
              <a:custGeom>
                <a:avLst/>
                <a:gdLst>
                  <a:gd name="T0" fmla="*/ 30 w 1645"/>
                  <a:gd name="T1" fmla="*/ 0 h 93"/>
                  <a:gd name="T2" fmla="*/ 1615 w 1645"/>
                  <a:gd name="T3" fmla="*/ 0 h 93"/>
                  <a:gd name="T4" fmla="*/ 1631 w 1645"/>
                  <a:gd name="T5" fmla="*/ 46 h 93"/>
                  <a:gd name="T6" fmla="*/ 1645 w 1645"/>
                  <a:gd name="T7" fmla="*/ 93 h 93"/>
                  <a:gd name="T8" fmla="*/ 0 w 1645"/>
                  <a:gd name="T9" fmla="*/ 93 h 93"/>
                  <a:gd name="T10" fmla="*/ 14 w 1645"/>
                  <a:gd name="T11" fmla="*/ 46 h 93"/>
                  <a:gd name="T12" fmla="*/ 30 w 1645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93">
                    <a:moveTo>
                      <a:pt x="30" y="0"/>
                    </a:moveTo>
                    <a:lnTo>
                      <a:pt x="1615" y="0"/>
                    </a:lnTo>
                    <a:lnTo>
                      <a:pt x="1631" y="46"/>
                    </a:lnTo>
                    <a:lnTo>
                      <a:pt x="1645" y="93"/>
                    </a:lnTo>
                    <a:lnTo>
                      <a:pt x="0" y="93"/>
                    </a:lnTo>
                    <a:lnTo>
                      <a:pt x="14" y="46"/>
                    </a:lnTo>
                    <a:lnTo>
                      <a:pt x="30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7" name="iśḻíďe">
                <a:extLst>
                  <a:ext uri="{FF2B5EF4-FFF2-40B4-BE49-F238E27FC236}">
                    <a16:creationId xmlns:a16="http://schemas.microsoft.com/office/drawing/2014/main" id="{1648EED6-7845-4FF9-83A5-D89F7F028D0C}"/>
                  </a:ext>
                </a:extLst>
              </p:cNvPr>
              <p:cNvSpPr/>
              <p:nvPr/>
            </p:nvSpPr>
            <p:spPr bwMode="auto">
              <a:xfrm>
                <a:off x="1757" y="1982"/>
                <a:ext cx="329" cy="16"/>
              </a:xfrm>
              <a:custGeom>
                <a:avLst/>
                <a:gdLst>
                  <a:gd name="T0" fmla="*/ 24 w 1645"/>
                  <a:gd name="T1" fmla="*/ 0 h 78"/>
                  <a:gd name="T2" fmla="*/ 1621 w 1645"/>
                  <a:gd name="T3" fmla="*/ 0 h 78"/>
                  <a:gd name="T4" fmla="*/ 1634 w 1645"/>
                  <a:gd name="T5" fmla="*/ 38 h 78"/>
                  <a:gd name="T6" fmla="*/ 1645 w 1645"/>
                  <a:gd name="T7" fmla="*/ 78 h 78"/>
                  <a:gd name="T8" fmla="*/ 0 w 1645"/>
                  <a:gd name="T9" fmla="*/ 78 h 78"/>
                  <a:gd name="T10" fmla="*/ 11 w 1645"/>
                  <a:gd name="T11" fmla="*/ 39 h 78"/>
                  <a:gd name="T12" fmla="*/ 24 w 164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78">
                    <a:moveTo>
                      <a:pt x="24" y="0"/>
                    </a:moveTo>
                    <a:lnTo>
                      <a:pt x="1621" y="0"/>
                    </a:lnTo>
                    <a:lnTo>
                      <a:pt x="1634" y="38"/>
                    </a:lnTo>
                    <a:lnTo>
                      <a:pt x="1645" y="78"/>
                    </a:lnTo>
                    <a:lnTo>
                      <a:pt x="0" y="78"/>
                    </a:lnTo>
                    <a:lnTo>
                      <a:pt x="11" y="39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8" name="î$ḷïḋé">
                <a:extLst>
                  <a:ext uri="{FF2B5EF4-FFF2-40B4-BE49-F238E27FC236}">
                    <a16:creationId xmlns:a16="http://schemas.microsoft.com/office/drawing/2014/main" id="{88B05546-AC14-41A2-9DB5-C3B6E3C76314}"/>
                  </a:ext>
                </a:extLst>
              </p:cNvPr>
              <p:cNvSpPr/>
              <p:nvPr/>
            </p:nvSpPr>
            <p:spPr bwMode="auto">
              <a:xfrm>
                <a:off x="1757" y="1985"/>
                <a:ext cx="329" cy="13"/>
              </a:xfrm>
              <a:custGeom>
                <a:avLst/>
                <a:gdLst>
                  <a:gd name="T0" fmla="*/ 19 w 1645"/>
                  <a:gd name="T1" fmla="*/ 0 h 63"/>
                  <a:gd name="T2" fmla="*/ 1626 w 1645"/>
                  <a:gd name="T3" fmla="*/ 0 h 63"/>
                  <a:gd name="T4" fmla="*/ 1636 w 1645"/>
                  <a:gd name="T5" fmla="*/ 31 h 63"/>
                  <a:gd name="T6" fmla="*/ 1645 w 1645"/>
                  <a:gd name="T7" fmla="*/ 63 h 63"/>
                  <a:gd name="T8" fmla="*/ 0 w 1645"/>
                  <a:gd name="T9" fmla="*/ 63 h 63"/>
                  <a:gd name="T10" fmla="*/ 9 w 1645"/>
                  <a:gd name="T11" fmla="*/ 31 h 63"/>
                  <a:gd name="T12" fmla="*/ 19 w 164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63">
                    <a:moveTo>
                      <a:pt x="19" y="0"/>
                    </a:moveTo>
                    <a:lnTo>
                      <a:pt x="1626" y="0"/>
                    </a:lnTo>
                    <a:lnTo>
                      <a:pt x="1636" y="31"/>
                    </a:lnTo>
                    <a:lnTo>
                      <a:pt x="1645" y="63"/>
                    </a:lnTo>
                    <a:lnTo>
                      <a:pt x="0" y="63"/>
                    </a:lnTo>
                    <a:lnTo>
                      <a:pt x="9" y="31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99" name="iś1idè">
                <a:extLst>
                  <a:ext uri="{FF2B5EF4-FFF2-40B4-BE49-F238E27FC236}">
                    <a16:creationId xmlns:a16="http://schemas.microsoft.com/office/drawing/2014/main" id="{84D50903-DEE9-4A2F-A8DD-2F260C3BD4E8}"/>
                  </a:ext>
                </a:extLst>
              </p:cNvPr>
              <p:cNvSpPr/>
              <p:nvPr/>
            </p:nvSpPr>
            <p:spPr bwMode="auto">
              <a:xfrm>
                <a:off x="1757" y="1988"/>
                <a:ext cx="329" cy="10"/>
              </a:xfrm>
              <a:custGeom>
                <a:avLst/>
                <a:gdLst>
                  <a:gd name="T0" fmla="*/ 14 w 1645"/>
                  <a:gd name="T1" fmla="*/ 0 h 47"/>
                  <a:gd name="T2" fmla="*/ 1631 w 1645"/>
                  <a:gd name="T3" fmla="*/ 0 h 47"/>
                  <a:gd name="T4" fmla="*/ 1638 w 1645"/>
                  <a:gd name="T5" fmla="*/ 23 h 47"/>
                  <a:gd name="T6" fmla="*/ 1645 w 1645"/>
                  <a:gd name="T7" fmla="*/ 47 h 47"/>
                  <a:gd name="T8" fmla="*/ 0 w 1645"/>
                  <a:gd name="T9" fmla="*/ 47 h 47"/>
                  <a:gd name="T10" fmla="*/ 7 w 1645"/>
                  <a:gd name="T11" fmla="*/ 23 h 47"/>
                  <a:gd name="T12" fmla="*/ 14 w 164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47">
                    <a:moveTo>
                      <a:pt x="14" y="0"/>
                    </a:moveTo>
                    <a:lnTo>
                      <a:pt x="1631" y="0"/>
                    </a:lnTo>
                    <a:lnTo>
                      <a:pt x="1638" y="23"/>
                    </a:lnTo>
                    <a:lnTo>
                      <a:pt x="1645" y="47"/>
                    </a:lnTo>
                    <a:lnTo>
                      <a:pt x="0" y="47"/>
                    </a:lnTo>
                    <a:lnTo>
                      <a:pt x="7" y="23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0" name="îṩḷîḋe">
                <a:extLst>
                  <a:ext uri="{FF2B5EF4-FFF2-40B4-BE49-F238E27FC236}">
                    <a16:creationId xmlns:a16="http://schemas.microsoft.com/office/drawing/2014/main" id="{0D46E184-7D9C-4B8B-9D0F-A1B04119E547}"/>
                  </a:ext>
                </a:extLst>
              </p:cNvPr>
              <p:cNvSpPr/>
              <p:nvPr/>
            </p:nvSpPr>
            <p:spPr bwMode="auto">
              <a:xfrm>
                <a:off x="1757" y="1991"/>
                <a:ext cx="329" cy="7"/>
              </a:xfrm>
              <a:custGeom>
                <a:avLst/>
                <a:gdLst>
                  <a:gd name="T0" fmla="*/ 9 w 1645"/>
                  <a:gd name="T1" fmla="*/ 0 h 31"/>
                  <a:gd name="T2" fmla="*/ 1636 w 1645"/>
                  <a:gd name="T3" fmla="*/ 0 h 31"/>
                  <a:gd name="T4" fmla="*/ 1641 w 1645"/>
                  <a:gd name="T5" fmla="*/ 16 h 31"/>
                  <a:gd name="T6" fmla="*/ 1645 w 1645"/>
                  <a:gd name="T7" fmla="*/ 31 h 31"/>
                  <a:gd name="T8" fmla="*/ 0 w 1645"/>
                  <a:gd name="T9" fmla="*/ 31 h 31"/>
                  <a:gd name="T10" fmla="*/ 4 w 1645"/>
                  <a:gd name="T11" fmla="*/ 16 h 31"/>
                  <a:gd name="T12" fmla="*/ 9 w 164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31">
                    <a:moveTo>
                      <a:pt x="9" y="0"/>
                    </a:moveTo>
                    <a:lnTo>
                      <a:pt x="1636" y="0"/>
                    </a:lnTo>
                    <a:lnTo>
                      <a:pt x="1641" y="16"/>
                    </a:lnTo>
                    <a:lnTo>
                      <a:pt x="1645" y="31"/>
                    </a:lnTo>
                    <a:lnTo>
                      <a:pt x="0" y="31"/>
                    </a:lnTo>
                    <a:lnTo>
                      <a:pt x="4" y="16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1" name="îśḷîdé">
                <a:extLst>
                  <a:ext uri="{FF2B5EF4-FFF2-40B4-BE49-F238E27FC236}">
                    <a16:creationId xmlns:a16="http://schemas.microsoft.com/office/drawing/2014/main" id="{497AFC81-F6F9-463F-A410-04B772211E5E}"/>
                  </a:ext>
                </a:extLst>
              </p:cNvPr>
              <p:cNvSpPr/>
              <p:nvPr/>
            </p:nvSpPr>
            <p:spPr bwMode="auto">
              <a:xfrm>
                <a:off x="1757" y="1995"/>
                <a:ext cx="329" cy="3"/>
              </a:xfrm>
              <a:custGeom>
                <a:avLst/>
                <a:gdLst>
                  <a:gd name="T0" fmla="*/ 4 w 1645"/>
                  <a:gd name="T1" fmla="*/ 0 h 15"/>
                  <a:gd name="T2" fmla="*/ 1641 w 1645"/>
                  <a:gd name="T3" fmla="*/ 0 h 15"/>
                  <a:gd name="T4" fmla="*/ 1643 w 1645"/>
                  <a:gd name="T5" fmla="*/ 7 h 15"/>
                  <a:gd name="T6" fmla="*/ 1645 w 1645"/>
                  <a:gd name="T7" fmla="*/ 15 h 15"/>
                  <a:gd name="T8" fmla="*/ 0 w 1645"/>
                  <a:gd name="T9" fmla="*/ 15 h 15"/>
                  <a:gd name="T10" fmla="*/ 2 w 1645"/>
                  <a:gd name="T11" fmla="*/ 7 h 15"/>
                  <a:gd name="T12" fmla="*/ 4 w 164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15">
                    <a:moveTo>
                      <a:pt x="4" y="0"/>
                    </a:moveTo>
                    <a:lnTo>
                      <a:pt x="1641" y="0"/>
                    </a:lnTo>
                    <a:lnTo>
                      <a:pt x="1643" y="7"/>
                    </a:lnTo>
                    <a:lnTo>
                      <a:pt x="1645" y="15"/>
                    </a:lnTo>
                    <a:lnTo>
                      <a:pt x="0" y="15"/>
                    </a:lnTo>
                    <a:lnTo>
                      <a:pt x="2" y="7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2" name="ïśļíḍè">
                <a:extLst>
                  <a:ext uri="{FF2B5EF4-FFF2-40B4-BE49-F238E27FC236}">
                    <a16:creationId xmlns:a16="http://schemas.microsoft.com/office/drawing/2014/main" id="{815F4BFA-697C-4DA8-BCA1-C532CBF76CE0}"/>
                  </a:ext>
                </a:extLst>
              </p:cNvPr>
              <p:cNvSpPr/>
              <p:nvPr/>
            </p:nvSpPr>
            <p:spPr bwMode="auto">
              <a:xfrm>
                <a:off x="1757" y="1998"/>
                <a:ext cx="329" cy="1"/>
              </a:xfrm>
              <a:prstGeom prst="rect">
                <a:avLst/>
              </a:pr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3" name="iŝḷïḍè">
                <a:extLst>
                  <a:ext uri="{FF2B5EF4-FFF2-40B4-BE49-F238E27FC236}">
                    <a16:creationId xmlns:a16="http://schemas.microsoft.com/office/drawing/2014/main" id="{2F57CDF1-4B19-463E-A32D-FFBCBFA8B2F3}"/>
                  </a:ext>
                </a:extLst>
              </p:cNvPr>
              <p:cNvSpPr/>
              <p:nvPr/>
            </p:nvSpPr>
            <p:spPr bwMode="auto">
              <a:xfrm>
                <a:off x="1764" y="1976"/>
                <a:ext cx="315" cy="0"/>
              </a:xfrm>
              <a:custGeom>
                <a:avLst/>
                <a:gdLst>
                  <a:gd name="T0" fmla="*/ 1575 w 1575"/>
                  <a:gd name="T1" fmla="*/ 1 h 1"/>
                  <a:gd name="T2" fmla="*/ 0 w 1575"/>
                  <a:gd name="T3" fmla="*/ 1 h 1"/>
                  <a:gd name="T4" fmla="*/ 1 w 1575"/>
                  <a:gd name="T5" fmla="*/ 0 h 1"/>
                  <a:gd name="T6" fmla="*/ 1574 w 1575"/>
                  <a:gd name="T7" fmla="*/ 0 h 1"/>
                  <a:gd name="T8" fmla="*/ 1575 w 1575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75" h="1">
                    <a:moveTo>
                      <a:pt x="1575" y="1"/>
                    </a:moveTo>
                    <a:lnTo>
                      <a:pt x="0" y="1"/>
                    </a:lnTo>
                    <a:lnTo>
                      <a:pt x="1" y="0"/>
                    </a:lnTo>
                    <a:lnTo>
                      <a:pt x="1574" y="0"/>
                    </a:lnTo>
                    <a:lnTo>
                      <a:pt x="1575" y="1"/>
                    </a:lnTo>
                    <a:close/>
                  </a:path>
                </a:pathLst>
              </a:custGeom>
              <a:solidFill>
                <a:srgbClr val="A5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4" name="î$ľíďé">
                <a:extLst>
                  <a:ext uri="{FF2B5EF4-FFF2-40B4-BE49-F238E27FC236}">
                    <a16:creationId xmlns:a16="http://schemas.microsoft.com/office/drawing/2014/main" id="{C7D065EE-E27D-4F19-BCC6-6D85EF20D622}"/>
                  </a:ext>
                </a:extLst>
              </p:cNvPr>
              <p:cNvSpPr/>
              <p:nvPr/>
            </p:nvSpPr>
            <p:spPr bwMode="auto">
              <a:xfrm>
                <a:off x="1763" y="1976"/>
                <a:ext cx="317" cy="3"/>
              </a:xfrm>
              <a:custGeom>
                <a:avLst/>
                <a:gdLst>
                  <a:gd name="T0" fmla="*/ 1585 w 1585"/>
                  <a:gd name="T1" fmla="*/ 17 h 17"/>
                  <a:gd name="T2" fmla="*/ 0 w 1585"/>
                  <a:gd name="T3" fmla="*/ 17 h 17"/>
                  <a:gd name="T4" fmla="*/ 2 w 1585"/>
                  <a:gd name="T5" fmla="*/ 8 h 17"/>
                  <a:gd name="T6" fmla="*/ 6 w 1585"/>
                  <a:gd name="T7" fmla="*/ 0 h 17"/>
                  <a:gd name="T8" fmla="*/ 1579 w 1585"/>
                  <a:gd name="T9" fmla="*/ 0 h 17"/>
                  <a:gd name="T10" fmla="*/ 1583 w 1585"/>
                  <a:gd name="T11" fmla="*/ 8 h 17"/>
                  <a:gd name="T12" fmla="*/ 1585 w 1585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5" h="17">
                    <a:moveTo>
                      <a:pt x="1585" y="17"/>
                    </a:moveTo>
                    <a:lnTo>
                      <a:pt x="0" y="17"/>
                    </a:lnTo>
                    <a:lnTo>
                      <a:pt x="2" y="8"/>
                    </a:lnTo>
                    <a:lnTo>
                      <a:pt x="6" y="0"/>
                    </a:lnTo>
                    <a:lnTo>
                      <a:pt x="1579" y="0"/>
                    </a:lnTo>
                    <a:lnTo>
                      <a:pt x="1583" y="8"/>
                    </a:lnTo>
                    <a:lnTo>
                      <a:pt x="1585" y="17"/>
                    </a:lnTo>
                    <a:close/>
                  </a:path>
                </a:pathLst>
              </a:cu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5" name="iṣļîdê">
                <a:extLst>
                  <a:ext uri="{FF2B5EF4-FFF2-40B4-BE49-F238E27FC236}">
                    <a16:creationId xmlns:a16="http://schemas.microsoft.com/office/drawing/2014/main" id="{39252756-29FD-4074-8713-CA4D6233264F}"/>
                  </a:ext>
                </a:extLst>
              </p:cNvPr>
              <p:cNvSpPr/>
              <p:nvPr/>
            </p:nvSpPr>
            <p:spPr bwMode="auto">
              <a:xfrm>
                <a:off x="1761" y="1976"/>
                <a:ext cx="320" cy="6"/>
              </a:xfrm>
              <a:custGeom>
                <a:avLst/>
                <a:gdLst>
                  <a:gd name="T0" fmla="*/ 1597 w 1597"/>
                  <a:gd name="T1" fmla="*/ 32 h 32"/>
                  <a:gd name="T2" fmla="*/ 0 w 1597"/>
                  <a:gd name="T3" fmla="*/ 32 h 32"/>
                  <a:gd name="T4" fmla="*/ 6 w 1597"/>
                  <a:gd name="T5" fmla="*/ 17 h 32"/>
                  <a:gd name="T6" fmla="*/ 12 w 1597"/>
                  <a:gd name="T7" fmla="*/ 0 h 32"/>
                  <a:gd name="T8" fmla="*/ 1585 w 1597"/>
                  <a:gd name="T9" fmla="*/ 0 h 32"/>
                  <a:gd name="T10" fmla="*/ 1591 w 1597"/>
                  <a:gd name="T11" fmla="*/ 17 h 32"/>
                  <a:gd name="T12" fmla="*/ 1597 w 159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32">
                    <a:moveTo>
                      <a:pt x="1597" y="32"/>
                    </a:moveTo>
                    <a:lnTo>
                      <a:pt x="0" y="32"/>
                    </a:lnTo>
                    <a:lnTo>
                      <a:pt x="6" y="17"/>
                    </a:lnTo>
                    <a:lnTo>
                      <a:pt x="12" y="0"/>
                    </a:lnTo>
                    <a:lnTo>
                      <a:pt x="1585" y="0"/>
                    </a:lnTo>
                    <a:lnTo>
                      <a:pt x="1591" y="17"/>
                    </a:lnTo>
                    <a:lnTo>
                      <a:pt x="1597" y="32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6" name="íŝ1ïḓé">
                <a:extLst>
                  <a:ext uri="{FF2B5EF4-FFF2-40B4-BE49-F238E27FC236}">
                    <a16:creationId xmlns:a16="http://schemas.microsoft.com/office/drawing/2014/main" id="{53B85183-3840-4D63-992A-EADCEC1CDB65}"/>
                  </a:ext>
                </a:extLst>
              </p:cNvPr>
              <p:cNvSpPr/>
              <p:nvPr/>
            </p:nvSpPr>
            <p:spPr bwMode="auto">
              <a:xfrm>
                <a:off x="1760" y="1976"/>
                <a:ext cx="322" cy="9"/>
              </a:xfrm>
              <a:custGeom>
                <a:avLst/>
                <a:gdLst>
                  <a:gd name="T0" fmla="*/ 1607 w 1607"/>
                  <a:gd name="T1" fmla="*/ 47 h 47"/>
                  <a:gd name="T2" fmla="*/ 0 w 1607"/>
                  <a:gd name="T3" fmla="*/ 47 h 47"/>
                  <a:gd name="T4" fmla="*/ 8 w 1607"/>
                  <a:gd name="T5" fmla="*/ 24 h 47"/>
                  <a:gd name="T6" fmla="*/ 17 w 1607"/>
                  <a:gd name="T7" fmla="*/ 0 h 47"/>
                  <a:gd name="T8" fmla="*/ 1590 w 1607"/>
                  <a:gd name="T9" fmla="*/ 0 h 47"/>
                  <a:gd name="T10" fmla="*/ 1599 w 1607"/>
                  <a:gd name="T11" fmla="*/ 24 h 47"/>
                  <a:gd name="T12" fmla="*/ 1607 w 160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47">
                    <a:moveTo>
                      <a:pt x="1607" y="47"/>
                    </a:moveTo>
                    <a:lnTo>
                      <a:pt x="0" y="47"/>
                    </a:lnTo>
                    <a:lnTo>
                      <a:pt x="8" y="24"/>
                    </a:lnTo>
                    <a:lnTo>
                      <a:pt x="17" y="0"/>
                    </a:lnTo>
                    <a:lnTo>
                      <a:pt x="1590" y="0"/>
                    </a:lnTo>
                    <a:lnTo>
                      <a:pt x="1599" y="24"/>
                    </a:lnTo>
                    <a:lnTo>
                      <a:pt x="1607" y="47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7" name="íS1iďê">
                <a:extLst>
                  <a:ext uri="{FF2B5EF4-FFF2-40B4-BE49-F238E27FC236}">
                    <a16:creationId xmlns:a16="http://schemas.microsoft.com/office/drawing/2014/main" id="{E7332F7D-A447-4142-A1B9-73224DD75E60}"/>
                  </a:ext>
                </a:extLst>
              </p:cNvPr>
              <p:cNvSpPr/>
              <p:nvPr/>
            </p:nvSpPr>
            <p:spPr bwMode="auto">
              <a:xfrm>
                <a:off x="1759" y="1976"/>
                <a:ext cx="324" cy="12"/>
              </a:xfrm>
              <a:custGeom>
                <a:avLst/>
                <a:gdLst>
                  <a:gd name="T0" fmla="*/ 1617 w 1617"/>
                  <a:gd name="T1" fmla="*/ 64 h 64"/>
                  <a:gd name="T2" fmla="*/ 0 w 1617"/>
                  <a:gd name="T3" fmla="*/ 64 h 64"/>
                  <a:gd name="T4" fmla="*/ 10 w 1617"/>
                  <a:gd name="T5" fmla="*/ 32 h 64"/>
                  <a:gd name="T6" fmla="*/ 22 w 1617"/>
                  <a:gd name="T7" fmla="*/ 0 h 64"/>
                  <a:gd name="T8" fmla="*/ 1595 w 1617"/>
                  <a:gd name="T9" fmla="*/ 0 h 64"/>
                  <a:gd name="T10" fmla="*/ 1607 w 1617"/>
                  <a:gd name="T11" fmla="*/ 32 h 64"/>
                  <a:gd name="T12" fmla="*/ 1617 w 1617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64">
                    <a:moveTo>
                      <a:pt x="1617" y="64"/>
                    </a:moveTo>
                    <a:lnTo>
                      <a:pt x="0" y="64"/>
                    </a:lnTo>
                    <a:lnTo>
                      <a:pt x="10" y="32"/>
                    </a:lnTo>
                    <a:lnTo>
                      <a:pt x="22" y="0"/>
                    </a:lnTo>
                    <a:lnTo>
                      <a:pt x="1595" y="0"/>
                    </a:lnTo>
                    <a:lnTo>
                      <a:pt x="1607" y="32"/>
                    </a:lnTo>
                    <a:lnTo>
                      <a:pt x="1617" y="64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8" name="ïṥḻïďè">
                <a:extLst>
                  <a:ext uri="{FF2B5EF4-FFF2-40B4-BE49-F238E27FC236}">
                    <a16:creationId xmlns:a16="http://schemas.microsoft.com/office/drawing/2014/main" id="{9A239482-43A7-457D-988D-4C65C06F853B}"/>
                  </a:ext>
                </a:extLst>
              </p:cNvPr>
              <p:cNvSpPr/>
              <p:nvPr/>
            </p:nvSpPr>
            <p:spPr bwMode="auto">
              <a:xfrm>
                <a:off x="1758" y="1976"/>
                <a:ext cx="326" cy="15"/>
              </a:xfrm>
              <a:custGeom>
                <a:avLst/>
                <a:gdLst>
                  <a:gd name="T0" fmla="*/ 1627 w 1627"/>
                  <a:gd name="T1" fmla="*/ 79 h 79"/>
                  <a:gd name="T2" fmla="*/ 0 w 1627"/>
                  <a:gd name="T3" fmla="*/ 79 h 79"/>
                  <a:gd name="T4" fmla="*/ 12 w 1627"/>
                  <a:gd name="T5" fmla="*/ 39 h 79"/>
                  <a:gd name="T6" fmla="*/ 27 w 1627"/>
                  <a:gd name="T7" fmla="*/ 0 h 79"/>
                  <a:gd name="T8" fmla="*/ 1600 w 1627"/>
                  <a:gd name="T9" fmla="*/ 0 h 79"/>
                  <a:gd name="T10" fmla="*/ 1615 w 1627"/>
                  <a:gd name="T11" fmla="*/ 39 h 79"/>
                  <a:gd name="T12" fmla="*/ 1627 w 1627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79">
                    <a:moveTo>
                      <a:pt x="1627" y="79"/>
                    </a:moveTo>
                    <a:lnTo>
                      <a:pt x="0" y="79"/>
                    </a:lnTo>
                    <a:lnTo>
                      <a:pt x="12" y="39"/>
                    </a:lnTo>
                    <a:lnTo>
                      <a:pt x="27" y="0"/>
                    </a:lnTo>
                    <a:lnTo>
                      <a:pt x="1600" y="0"/>
                    </a:lnTo>
                    <a:lnTo>
                      <a:pt x="1615" y="39"/>
                    </a:lnTo>
                    <a:lnTo>
                      <a:pt x="1627" y="79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09" name="îš1íde">
                <a:extLst>
                  <a:ext uri="{FF2B5EF4-FFF2-40B4-BE49-F238E27FC236}">
                    <a16:creationId xmlns:a16="http://schemas.microsoft.com/office/drawing/2014/main" id="{F0969A13-085C-43F4-BC99-7CC8AA7EF5D8}"/>
                  </a:ext>
                </a:extLst>
              </p:cNvPr>
              <p:cNvSpPr/>
              <p:nvPr/>
            </p:nvSpPr>
            <p:spPr bwMode="auto">
              <a:xfrm>
                <a:off x="1757" y="1976"/>
                <a:ext cx="328" cy="19"/>
              </a:xfrm>
              <a:custGeom>
                <a:avLst/>
                <a:gdLst>
                  <a:gd name="T0" fmla="*/ 1637 w 1637"/>
                  <a:gd name="T1" fmla="*/ 95 h 95"/>
                  <a:gd name="T2" fmla="*/ 0 w 1637"/>
                  <a:gd name="T3" fmla="*/ 95 h 95"/>
                  <a:gd name="T4" fmla="*/ 15 w 1637"/>
                  <a:gd name="T5" fmla="*/ 46 h 95"/>
                  <a:gd name="T6" fmla="*/ 32 w 1637"/>
                  <a:gd name="T7" fmla="*/ 0 h 95"/>
                  <a:gd name="T8" fmla="*/ 1605 w 1637"/>
                  <a:gd name="T9" fmla="*/ 0 h 95"/>
                  <a:gd name="T10" fmla="*/ 1622 w 1637"/>
                  <a:gd name="T11" fmla="*/ 46 h 95"/>
                  <a:gd name="T12" fmla="*/ 1637 w 1637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95">
                    <a:moveTo>
                      <a:pt x="1637" y="95"/>
                    </a:moveTo>
                    <a:lnTo>
                      <a:pt x="0" y="95"/>
                    </a:lnTo>
                    <a:lnTo>
                      <a:pt x="15" y="46"/>
                    </a:lnTo>
                    <a:lnTo>
                      <a:pt x="32" y="0"/>
                    </a:lnTo>
                    <a:lnTo>
                      <a:pt x="1605" y="0"/>
                    </a:lnTo>
                    <a:lnTo>
                      <a:pt x="1622" y="46"/>
                    </a:lnTo>
                    <a:lnTo>
                      <a:pt x="1637" y="95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0" name="ï$ľiḍé">
                <a:extLst>
                  <a:ext uri="{FF2B5EF4-FFF2-40B4-BE49-F238E27FC236}">
                    <a16:creationId xmlns:a16="http://schemas.microsoft.com/office/drawing/2014/main" id="{2C0808E9-3B12-48B7-AA28-EF83F8A7665F}"/>
                  </a:ext>
                </a:extLst>
              </p:cNvPr>
              <p:cNvSpPr/>
              <p:nvPr/>
            </p:nvSpPr>
            <p:spPr bwMode="auto">
              <a:xfrm>
                <a:off x="1757" y="1976"/>
                <a:ext cx="329" cy="22"/>
              </a:xfrm>
              <a:custGeom>
                <a:avLst/>
                <a:gdLst>
                  <a:gd name="T0" fmla="*/ 1645 w 1645"/>
                  <a:gd name="T1" fmla="*/ 110 h 110"/>
                  <a:gd name="T2" fmla="*/ 0 w 1645"/>
                  <a:gd name="T3" fmla="*/ 110 h 110"/>
                  <a:gd name="T4" fmla="*/ 16 w 1645"/>
                  <a:gd name="T5" fmla="*/ 55 h 110"/>
                  <a:gd name="T6" fmla="*/ 36 w 1645"/>
                  <a:gd name="T7" fmla="*/ 0 h 110"/>
                  <a:gd name="T8" fmla="*/ 1609 w 1645"/>
                  <a:gd name="T9" fmla="*/ 0 h 110"/>
                  <a:gd name="T10" fmla="*/ 1629 w 1645"/>
                  <a:gd name="T11" fmla="*/ 55 h 110"/>
                  <a:gd name="T12" fmla="*/ 1645 w 1645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110">
                    <a:moveTo>
                      <a:pt x="1645" y="110"/>
                    </a:moveTo>
                    <a:lnTo>
                      <a:pt x="0" y="110"/>
                    </a:lnTo>
                    <a:lnTo>
                      <a:pt x="16" y="55"/>
                    </a:lnTo>
                    <a:lnTo>
                      <a:pt x="36" y="0"/>
                    </a:lnTo>
                    <a:lnTo>
                      <a:pt x="1609" y="0"/>
                    </a:lnTo>
                    <a:lnTo>
                      <a:pt x="1629" y="55"/>
                    </a:lnTo>
                    <a:lnTo>
                      <a:pt x="1645" y="110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1" name="ïślïdé">
                <a:extLst>
                  <a:ext uri="{FF2B5EF4-FFF2-40B4-BE49-F238E27FC236}">
                    <a16:creationId xmlns:a16="http://schemas.microsoft.com/office/drawing/2014/main" id="{BB5CD1EB-AD9B-4E6A-88FB-E44379038B75}"/>
                  </a:ext>
                </a:extLst>
              </p:cNvPr>
              <p:cNvSpPr/>
              <p:nvPr/>
            </p:nvSpPr>
            <p:spPr bwMode="auto">
              <a:xfrm>
                <a:off x="1756" y="1976"/>
                <a:ext cx="330" cy="25"/>
              </a:xfrm>
              <a:custGeom>
                <a:avLst/>
                <a:gdLst>
                  <a:gd name="T0" fmla="*/ 1653 w 1653"/>
                  <a:gd name="T1" fmla="*/ 126 h 126"/>
                  <a:gd name="T2" fmla="*/ 0 w 1653"/>
                  <a:gd name="T3" fmla="*/ 126 h 126"/>
                  <a:gd name="T4" fmla="*/ 8 w 1653"/>
                  <a:gd name="T5" fmla="*/ 94 h 126"/>
                  <a:gd name="T6" fmla="*/ 28 w 1653"/>
                  <a:gd name="T7" fmla="*/ 31 h 126"/>
                  <a:gd name="T8" fmla="*/ 40 w 1653"/>
                  <a:gd name="T9" fmla="*/ 0 h 126"/>
                  <a:gd name="T10" fmla="*/ 1613 w 1653"/>
                  <a:gd name="T11" fmla="*/ 0 h 126"/>
                  <a:gd name="T12" fmla="*/ 1625 w 1653"/>
                  <a:gd name="T13" fmla="*/ 31 h 126"/>
                  <a:gd name="T14" fmla="*/ 1645 w 1653"/>
                  <a:gd name="T15" fmla="*/ 94 h 126"/>
                  <a:gd name="T16" fmla="*/ 1653 w 165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3" h="126">
                    <a:moveTo>
                      <a:pt x="1653" y="126"/>
                    </a:moveTo>
                    <a:lnTo>
                      <a:pt x="0" y="126"/>
                    </a:lnTo>
                    <a:lnTo>
                      <a:pt x="8" y="94"/>
                    </a:lnTo>
                    <a:lnTo>
                      <a:pt x="28" y="31"/>
                    </a:lnTo>
                    <a:lnTo>
                      <a:pt x="40" y="0"/>
                    </a:lnTo>
                    <a:lnTo>
                      <a:pt x="1613" y="0"/>
                    </a:lnTo>
                    <a:lnTo>
                      <a:pt x="1625" y="31"/>
                    </a:lnTo>
                    <a:lnTo>
                      <a:pt x="1645" y="94"/>
                    </a:lnTo>
                    <a:lnTo>
                      <a:pt x="1653" y="126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2" name="iś1iḍè">
                <a:extLst>
                  <a:ext uri="{FF2B5EF4-FFF2-40B4-BE49-F238E27FC236}">
                    <a16:creationId xmlns:a16="http://schemas.microsoft.com/office/drawing/2014/main" id="{F950A8E0-2A36-474B-9382-4310B95D76B9}"/>
                  </a:ext>
                </a:extLst>
              </p:cNvPr>
              <p:cNvSpPr/>
              <p:nvPr/>
            </p:nvSpPr>
            <p:spPr bwMode="auto">
              <a:xfrm>
                <a:off x="1756" y="1979"/>
                <a:ext cx="330" cy="22"/>
              </a:xfrm>
              <a:custGeom>
                <a:avLst/>
                <a:gdLst>
                  <a:gd name="T0" fmla="*/ 34 w 1653"/>
                  <a:gd name="T1" fmla="*/ 0 h 109"/>
                  <a:gd name="T2" fmla="*/ 1619 w 1653"/>
                  <a:gd name="T3" fmla="*/ 0 h 109"/>
                  <a:gd name="T4" fmla="*/ 1638 w 1653"/>
                  <a:gd name="T5" fmla="*/ 53 h 109"/>
                  <a:gd name="T6" fmla="*/ 1653 w 1653"/>
                  <a:gd name="T7" fmla="*/ 109 h 109"/>
                  <a:gd name="T8" fmla="*/ 0 w 1653"/>
                  <a:gd name="T9" fmla="*/ 109 h 109"/>
                  <a:gd name="T10" fmla="*/ 15 w 1653"/>
                  <a:gd name="T11" fmla="*/ 53 h 109"/>
                  <a:gd name="T12" fmla="*/ 34 w 1653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09">
                    <a:moveTo>
                      <a:pt x="34" y="0"/>
                    </a:moveTo>
                    <a:lnTo>
                      <a:pt x="1619" y="0"/>
                    </a:lnTo>
                    <a:lnTo>
                      <a:pt x="1638" y="53"/>
                    </a:lnTo>
                    <a:lnTo>
                      <a:pt x="1653" y="109"/>
                    </a:lnTo>
                    <a:lnTo>
                      <a:pt x="0" y="109"/>
                    </a:lnTo>
                    <a:lnTo>
                      <a:pt x="15" y="53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3" name="íṡlíḍè">
                <a:extLst>
                  <a:ext uri="{FF2B5EF4-FFF2-40B4-BE49-F238E27FC236}">
                    <a16:creationId xmlns:a16="http://schemas.microsoft.com/office/drawing/2014/main" id="{B24FE7D2-F3B6-4C4A-8732-99472ABE7245}"/>
                  </a:ext>
                </a:extLst>
              </p:cNvPr>
              <p:cNvSpPr/>
              <p:nvPr/>
            </p:nvSpPr>
            <p:spPr bwMode="auto">
              <a:xfrm>
                <a:off x="1756" y="1982"/>
                <a:ext cx="330" cy="19"/>
              </a:xfrm>
              <a:custGeom>
                <a:avLst/>
                <a:gdLst>
                  <a:gd name="T0" fmla="*/ 28 w 1653"/>
                  <a:gd name="T1" fmla="*/ 0 h 94"/>
                  <a:gd name="T2" fmla="*/ 1625 w 1653"/>
                  <a:gd name="T3" fmla="*/ 0 h 94"/>
                  <a:gd name="T4" fmla="*/ 1640 w 1653"/>
                  <a:gd name="T5" fmla="*/ 46 h 94"/>
                  <a:gd name="T6" fmla="*/ 1653 w 1653"/>
                  <a:gd name="T7" fmla="*/ 94 h 94"/>
                  <a:gd name="T8" fmla="*/ 0 w 1653"/>
                  <a:gd name="T9" fmla="*/ 94 h 94"/>
                  <a:gd name="T10" fmla="*/ 13 w 1653"/>
                  <a:gd name="T11" fmla="*/ 46 h 94"/>
                  <a:gd name="T12" fmla="*/ 28 w 165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94">
                    <a:moveTo>
                      <a:pt x="28" y="0"/>
                    </a:moveTo>
                    <a:lnTo>
                      <a:pt x="1625" y="0"/>
                    </a:lnTo>
                    <a:lnTo>
                      <a:pt x="1640" y="46"/>
                    </a:lnTo>
                    <a:lnTo>
                      <a:pt x="1653" y="94"/>
                    </a:lnTo>
                    <a:lnTo>
                      <a:pt x="0" y="94"/>
                    </a:lnTo>
                    <a:lnTo>
                      <a:pt x="13" y="46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4" name="îśļíde">
                <a:extLst>
                  <a:ext uri="{FF2B5EF4-FFF2-40B4-BE49-F238E27FC236}">
                    <a16:creationId xmlns:a16="http://schemas.microsoft.com/office/drawing/2014/main" id="{2C44EE58-3C48-464E-8C6D-65B37342170D}"/>
                  </a:ext>
                </a:extLst>
              </p:cNvPr>
              <p:cNvSpPr/>
              <p:nvPr/>
            </p:nvSpPr>
            <p:spPr bwMode="auto">
              <a:xfrm>
                <a:off x="1756" y="1985"/>
                <a:ext cx="330" cy="16"/>
              </a:xfrm>
              <a:custGeom>
                <a:avLst/>
                <a:gdLst>
                  <a:gd name="T0" fmla="*/ 23 w 1653"/>
                  <a:gd name="T1" fmla="*/ 0 h 79"/>
                  <a:gd name="T2" fmla="*/ 1630 w 1653"/>
                  <a:gd name="T3" fmla="*/ 0 h 79"/>
                  <a:gd name="T4" fmla="*/ 1642 w 1653"/>
                  <a:gd name="T5" fmla="*/ 39 h 79"/>
                  <a:gd name="T6" fmla="*/ 1653 w 1653"/>
                  <a:gd name="T7" fmla="*/ 79 h 79"/>
                  <a:gd name="T8" fmla="*/ 0 w 1653"/>
                  <a:gd name="T9" fmla="*/ 79 h 79"/>
                  <a:gd name="T10" fmla="*/ 11 w 1653"/>
                  <a:gd name="T11" fmla="*/ 39 h 79"/>
                  <a:gd name="T12" fmla="*/ 23 w 165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79">
                    <a:moveTo>
                      <a:pt x="23" y="0"/>
                    </a:moveTo>
                    <a:lnTo>
                      <a:pt x="1630" y="0"/>
                    </a:lnTo>
                    <a:lnTo>
                      <a:pt x="1642" y="39"/>
                    </a:lnTo>
                    <a:lnTo>
                      <a:pt x="1653" y="79"/>
                    </a:lnTo>
                    <a:lnTo>
                      <a:pt x="0" y="79"/>
                    </a:lnTo>
                    <a:lnTo>
                      <a:pt x="11" y="39"/>
                    </a:lnTo>
                    <a:lnTo>
                      <a:pt x="23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5" name="ïşļidè">
                <a:extLst>
                  <a:ext uri="{FF2B5EF4-FFF2-40B4-BE49-F238E27FC236}">
                    <a16:creationId xmlns:a16="http://schemas.microsoft.com/office/drawing/2014/main" id="{A5C76B3A-B197-4B63-8048-5CD7C70B57B7}"/>
                  </a:ext>
                </a:extLst>
              </p:cNvPr>
              <p:cNvSpPr/>
              <p:nvPr/>
            </p:nvSpPr>
            <p:spPr bwMode="auto">
              <a:xfrm>
                <a:off x="1756" y="1988"/>
                <a:ext cx="330" cy="13"/>
              </a:xfrm>
              <a:custGeom>
                <a:avLst/>
                <a:gdLst>
                  <a:gd name="T0" fmla="*/ 18 w 1653"/>
                  <a:gd name="T1" fmla="*/ 0 h 63"/>
                  <a:gd name="T2" fmla="*/ 1635 w 1653"/>
                  <a:gd name="T3" fmla="*/ 0 h 63"/>
                  <a:gd name="T4" fmla="*/ 1645 w 1653"/>
                  <a:gd name="T5" fmla="*/ 32 h 63"/>
                  <a:gd name="T6" fmla="*/ 1653 w 1653"/>
                  <a:gd name="T7" fmla="*/ 63 h 63"/>
                  <a:gd name="T8" fmla="*/ 0 w 1653"/>
                  <a:gd name="T9" fmla="*/ 63 h 63"/>
                  <a:gd name="T10" fmla="*/ 8 w 1653"/>
                  <a:gd name="T11" fmla="*/ 32 h 63"/>
                  <a:gd name="T12" fmla="*/ 18 w 165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63">
                    <a:moveTo>
                      <a:pt x="18" y="0"/>
                    </a:moveTo>
                    <a:lnTo>
                      <a:pt x="1635" y="0"/>
                    </a:lnTo>
                    <a:lnTo>
                      <a:pt x="1645" y="32"/>
                    </a:lnTo>
                    <a:lnTo>
                      <a:pt x="1653" y="63"/>
                    </a:lnTo>
                    <a:lnTo>
                      <a:pt x="0" y="63"/>
                    </a:lnTo>
                    <a:lnTo>
                      <a:pt x="8" y="32"/>
                    </a:lnTo>
                    <a:lnTo>
                      <a:pt x="18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6" name="íSļîḋé">
                <a:extLst>
                  <a:ext uri="{FF2B5EF4-FFF2-40B4-BE49-F238E27FC236}">
                    <a16:creationId xmlns:a16="http://schemas.microsoft.com/office/drawing/2014/main" id="{0D5F383B-F556-44F6-B2FE-9345DEE8E2FD}"/>
                  </a:ext>
                </a:extLst>
              </p:cNvPr>
              <p:cNvSpPr/>
              <p:nvPr/>
            </p:nvSpPr>
            <p:spPr bwMode="auto">
              <a:xfrm>
                <a:off x="1756" y="1991"/>
                <a:ext cx="330" cy="10"/>
              </a:xfrm>
              <a:custGeom>
                <a:avLst/>
                <a:gdLst>
                  <a:gd name="T0" fmla="*/ 13 w 1653"/>
                  <a:gd name="T1" fmla="*/ 0 h 47"/>
                  <a:gd name="T2" fmla="*/ 1640 w 1653"/>
                  <a:gd name="T3" fmla="*/ 0 h 47"/>
                  <a:gd name="T4" fmla="*/ 1647 w 1653"/>
                  <a:gd name="T5" fmla="*/ 23 h 47"/>
                  <a:gd name="T6" fmla="*/ 1653 w 1653"/>
                  <a:gd name="T7" fmla="*/ 47 h 47"/>
                  <a:gd name="T8" fmla="*/ 0 w 1653"/>
                  <a:gd name="T9" fmla="*/ 47 h 47"/>
                  <a:gd name="T10" fmla="*/ 6 w 1653"/>
                  <a:gd name="T11" fmla="*/ 23 h 47"/>
                  <a:gd name="T12" fmla="*/ 13 w 165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47">
                    <a:moveTo>
                      <a:pt x="13" y="0"/>
                    </a:moveTo>
                    <a:lnTo>
                      <a:pt x="1640" y="0"/>
                    </a:lnTo>
                    <a:lnTo>
                      <a:pt x="1647" y="23"/>
                    </a:lnTo>
                    <a:lnTo>
                      <a:pt x="1653" y="47"/>
                    </a:lnTo>
                    <a:lnTo>
                      <a:pt x="0" y="47"/>
                    </a:lnTo>
                    <a:lnTo>
                      <a:pt x="6" y="2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7" name="ï$ľíḓé">
                <a:extLst>
                  <a:ext uri="{FF2B5EF4-FFF2-40B4-BE49-F238E27FC236}">
                    <a16:creationId xmlns:a16="http://schemas.microsoft.com/office/drawing/2014/main" id="{81FEC331-2584-425F-9A36-5B1ED5CE8965}"/>
                  </a:ext>
                </a:extLst>
              </p:cNvPr>
              <p:cNvSpPr/>
              <p:nvPr/>
            </p:nvSpPr>
            <p:spPr bwMode="auto">
              <a:xfrm>
                <a:off x="1756" y="1995"/>
                <a:ext cx="330" cy="6"/>
              </a:xfrm>
              <a:custGeom>
                <a:avLst/>
                <a:gdLst>
                  <a:gd name="T0" fmla="*/ 8 w 1653"/>
                  <a:gd name="T1" fmla="*/ 0 h 31"/>
                  <a:gd name="T2" fmla="*/ 1645 w 1653"/>
                  <a:gd name="T3" fmla="*/ 0 h 31"/>
                  <a:gd name="T4" fmla="*/ 1649 w 1653"/>
                  <a:gd name="T5" fmla="*/ 15 h 31"/>
                  <a:gd name="T6" fmla="*/ 1653 w 1653"/>
                  <a:gd name="T7" fmla="*/ 31 h 31"/>
                  <a:gd name="T8" fmla="*/ 0 w 1653"/>
                  <a:gd name="T9" fmla="*/ 31 h 31"/>
                  <a:gd name="T10" fmla="*/ 4 w 1653"/>
                  <a:gd name="T11" fmla="*/ 15 h 31"/>
                  <a:gd name="T12" fmla="*/ 8 w 165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31">
                    <a:moveTo>
                      <a:pt x="8" y="0"/>
                    </a:moveTo>
                    <a:lnTo>
                      <a:pt x="1645" y="0"/>
                    </a:lnTo>
                    <a:lnTo>
                      <a:pt x="1649" y="15"/>
                    </a:lnTo>
                    <a:lnTo>
                      <a:pt x="1653" y="31"/>
                    </a:lnTo>
                    <a:lnTo>
                      <a:pt x="0" y="31"/>
                    </a:lnTo>
                    <a:lnTo>
                      <a:pt x="4" y="15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8" name="íṡľïdé">
                <a:extLst>
                  <a:ext uri="{FF2B5EF4-FFF2-40B4-BE49-F238E27FC236}">
                    <a16:creationId xmlns:a16="http://schemas.microsoft.com/office/drawing/2014/main" id="{42E1C5A2-1281-403F-8DC5-4C945F46B4FA}"/>
                  </a:ext>
                </a:extLst>
              </p:cNvPr>
              <p:cNvSpPr/>
              <p:nvPr/>
            </p:nvSpPr>
            <p:spPr bwMode="auto">
              <a:xfrm>
                <a:off x="1756" y="1998"/>
                <a:ext cx="330" cy="3"/>
              </a:xfrm>
              <a:custGeom>
                <a:avLst/>
                <a:gdLst>
                  <a:gd name="T0" fmla="*/ 4 w 1653"/>
                  <a:gd name="T1" fmla="*/ 0 h 16"/>
                  <a:gd name="T2" fmla="*/ 1649 w 1653"/>
                  <a:gd name="T3" fmla="*/ 0 h 16"/>
                  <a:gd name="T4" fmla="*/ 1651 w 1653"/>
                  <a:gd name="T5" fmla="*/ 8 h 16"/>
                  <a:gd name="T6" fmla="*/ 1653 w 1653"/>
                  <a:gd name="T7" fmla="*/ 16 h 16"/>
                  <a:gd name="T8" fmla="*/ 0 w 1653"/>
                  <a:gd name="T9" fmla="*/ 16 h 16"/>
                  <a:gd name="T10" fmla="*/ 2 w 1653"/>
                  <a:gd name="T11" fmla="*/ 8 h 16"/>
                  <a:gd name="T12" fmla="*/ 4 w 165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6">
                    <a:moveTo>
                      <a:pt x="4" y="0"/>
                    </a:moveTo>
                    <a:lnTo>
                      <a:pt x="1649" y="0"/>
                    </a:lnTo>
                    <a:lnTo>
                      <a:pt x="1651" y="8"/>
                    </a:lnTo>
                    <a:lnTo>
                      <a:pt x="1653" y="16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19" name="ïṡḷïḑe">
                <a:extLst>
                  <a:ext uri="{FF2B5EF4-FFF2-40B4-BE49-F238E27FC236}">
                    <a16:creationId xmlns:a16="http://schemas.microsoft.com/office/drawing/2014/main" id="{B8F25D3E-E07B-4DD1-8577-884001316EB5}"/>
                  </a:ext>
                </a:extLst>
              </p:cNvPr>
              <p:cNvSpPr/>
              <p:nvPr/>
            </p:nvSpPr>
            <p:spPr bwMode="auto">
              <a:xfrm>
                <a:off x="1756" y="2001"/>
                <a:ext cx="330" cy="1"/>
              </a:xfrm>
              <a:prstGeom prst="rect">
                <a:avLst/>
              </a:pr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0" name="ïṣlïďe">
                <a:extLst>
                  <a:ext uri="{FF2B5EF4-FFF2-40B4-BE49-F238E27FC236}">
                    <a16:creationId xmlns:a16="http://schemas.microsoft.com/office/drawing/2014/main" id="{F25A8E1C-DFA6-4B2E-B9C5-D26476552E49}"/>
                  </a:ext>
                </a:extLst>
              </p:cNvPr>
              <p:cNvSpPr/>
              <p:nvPr/>
            </p:nvSpPr>
            <p:spPr bwMode="auto">
              <a:xfrm>
                <a:off x="1763" y="1979"/>
                <a:ext cx="317" cy="1"/>
              </a:xfrm>
              <a:prstGeom prst="rect">
                <a:avLst/>
              </a:prstGeom>
              <a:solidFill>
                <a:srgbClr val="A6223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1" name="iSlîďè">
                <a:extLst>
                  <a:ext uri="{FF2B5EF4-FFF2-40B4-BE49-F238E27FC236}">
                    <a16:creationId xmlns:a16="http://schemas.microsoft.com/office/drawing/2014/main" id="{9C48F8DA-828C-465A-807C-1784CA481811}"/>
                  </a:ext>
                </a:extLst>
              </p:cNvPr>
              <p:cNvSpPr/>
              <p:nvPr/>
            </p:nvSpPr>
            <p:spPr bwMode="auto">
              <a:xfrm>
                <a:off x="1761" y="1979"/>
                <a:ext cx="320" cy="3"/>
              </a:xfrm>
              <a:custGeom>
                <a:avLst/>
                <a:gdLst>
                  <a:gd name="T0" fmla="*/ 1597 w 1597"/>
                  <a:gd name="T1" fmla="*/ 15 h 15"/>
                  <a:gd name="T2" fmla="*/ 0 w 1597"/>
                  <a:gd name="T3" fmla="*/ 15 h 15"/>
                  <a:gd name="T4" fmla="*/ 3 w 1597"/>
                  <a:gd name="T5" fmla="*/ 7 h 15"/>
                  <a:gd name="T6" fmla="*/ 6 w 1597"/>
                  <a:gd name="T7" fmla="*/ 0 h 15"/>
                  <a:gd name="T8" fmla="*/ 1591 w 1597"/>
                  <a:gd name="T9" fmla="*/ 0 h 15"/>
                  <a:gd name="T10" fmla="*/ 1594 w 1597"/>
                  <a:gd name="T11" fmla="*/ 7 h 15"/>
                  <a:gd name="T12" fmla="*/ 1597 w 159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7" h="15">
                    <a:moveTo>
                      <a:pt x="1597" y="15"/>
                    </a:moveTo>
                    <a:lnTo>
                      <a:pt x="0" y="15"/>
                    </a:lnTo>
                    <a:lnTo>
                      <a:pt x="3" y="7"/>
                    </a:lnTo>
                    <a:lnTo>
                      <a:pt x="6" y="0"/>
                    </a:lnTo>
                    <a:lnTo>
                      <a:pt x="1591" y="0"/>
                    </a:lnTo>
                    <a:lnTo>
                      <a:pt x="1594" y="7"/>
                    </a:lnTo>
                    <a:lnTo>
                      <a:pt x="1597" y="1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2" name="îṣ1íḑe">
                <a:extLst>
                  <a:ext uri="{FF2B5EF4-FFF2-40B4-BE49-F238E27FC236}">
                    <a16:creationId xmlns:a16="http://schemas.microsoft.com/office/drawing/2014/main" id="{899AE447-DB2E-4853-BD69-014C15C0F7EA}"/>
                  </a:ext>
                </a:extLst>
              </p:cNvPr>
              <p:cNvSpPr/>
              <p:nvPr/>
            </p:nvSpPr>
            <p:spPr bwMode="auto">
              <a:xfrm>
                <a:off x="1760" y="1979"/>
                <a:ext cx="322" cy="6"/>
              </a:xfrm>
              <a:custGeom>
                <a:avLst/>
                <a:gdLst>
                  <a:gd name="T0" fmla="*/ 1607 w 1607"/>
                  <a:gd name="T1" fmla="*/ 30 h 30"/>
                  <a:gd name="T2" fmla="*/ 0 w 1607"/>
                  <a:gd name="T3" fmla="*/ 30 h 30"/>
                  <a:gd name="T4" fmla="*/ 5 w 1607"/>
                  <a:gd name="T5" fmla="*/ 15 h 30"/>
                  <a:gd name="T6" fmla="*/ 11 w 1607"/>
                  <a:gd name="T7" fmla="*/ 0 h 30"/>
                  <a:gd name="T8" fmla="*/ 1596 w 1607"/>
                  <a:gd name="T9" fmla="*/ 0 h 30"/>
                  <a:gd name="T10" fmla="*/ 1602 w 1607"/>
                  <a:gd name="T11" fmla="*/ 15 h 30"/>
                  <a:gd name="T12" fmla="*/ 1607 w 1607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30">
                    <a:moveTo>
                      <a:pt x="1607" y="30"/>
                    </a:moveTo>
                    <a:lnTo>
                      <a:pt x="0" y="30"/>
                    </a:lnTo>
                    <a:lnTo>
                      <a:pt x="5" y="15"/>
                    </a:lnTo>
                    <a:lnTo>
                      <a:pt x="11" y="0"/>
                    </a:lnTo>
                    <a:lnTo>
                      <a:pt x="1596" y="0"/>
                    </a:lnTo>
                    <a:lnTo>
                      <a:pt x="1602" y="15"/>
                    </a:lnTo>
                    <a:lnTo>
                      <a:pt x="1607" y="30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3" name="ïṡļidé">
                <a:extLst>
                  <a:ext uri="{FF2B5EF4-FFF2-40B4-BE49-F238E27FC236}">
                    <a16:creationId xmlns:a16="http://schemas.microsoft.com/office/drawing/2014/main" id="{32892479-B7E4-4F89-A9CA-B6165F2DBB50}"/>
                  </a:ext>
                </a:extLst>
              </p:cNvPr>
              <p:cNvSpPr/>
              <p:nvPr/>
            </p:nvSpPr>
            <p:spPr bwMode="auto">
              <a:xfrm>
                <a:off x="1759" y="1979"/>
                <a:ext cx="324" cy="9"/>
              </a:xfrm>
              <a:custGeom>
                <a:avLst/>
                <a:gdLst>
                  <a:gd name="T0" fmla="*/ 1617 w 1617"/>
                  <a:gd name="T1" fmla="*/ 47 h 47"/>
                  <a:gd name="T2" fmla="*/ 0 w 1617"/>
                  <a:gd name="T3" fmla="*/ 47 h 47"/>
                  <a:gd name="T4" fmla="*/ 7 w 1617"/>
                  <a:gd name="T5" fmla="*/ 22 h 47"/>
                  <a:gd name="T6" fmla="*/ 16 w 1617"/>
                  <a:gd name="T7" fmla="*/ 0 h 47"/>
                  <a:gd name="T8" fmla="*/ 1601 w 1617"/>
                  <a:gd name="T9" fmla="*/ 0 h 47"/>
                  <a:gd name="T10" fmla="*/ 1610 w 1617"/>
                  <a:gd name="T11" fmla="*/ 22 h 47"/>
                  <a:gd name="T12" fmla="*/ 1617 w 161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47">
                    <a:moveTo>
                      <a:pt x="1617" y="47"/>
                    </a:moveTo>
                    <a:lnTo>
                      <a:pt x="0" y="47"/>
                    </a:lnTo>
                    <a:lnTo>
                      <a:pt x="7" y="22"/>
                    </a:lnTo>
                    <a:lnTo>
                      <a:pt x="16" y="0"/>
                    </a:lnTo>
                    <a:lnTo>
                      <a:pt x="1601" y="0"/>
                    </a:lnTo>
                    <a:lnTo>
                      <a:pt x="1610" y="22"/>
                    </a:lnTo>
                    <a:lnTo>
                      <a:pt x="1617" y="47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4" name="ïSḷïḋé">
                <a:extLst>
                  <a:ext uri="{FF2B5EF4-FFF2-40B4-BE49-F238E27FC236}">
                    <a16:creationId xmlns:a16="http://schemas.microsoft.com/office/drawing/2014/main" id="{1C97A7B8-B2A5-474F-812A-DF067AB8F19B}"/>
                  </a:ext>
                </a:extLst>
              </p:cNvPr>
              <p:cNvSpPr/>
              <p:nvPr/>
            </p:nvSpPr>
            <p:spPr bwMode="auto">
              <a:xfrm>
                <a:off x="1758" y="1979"/>
                <a:ext cx="326" cy="12"/>
              </a:xfrm>
              <a:custGeom>
                <a:avLst/>
                <a:gdLst>
                  <a:gd name="T0" fmla="*/ 1627 w 1627"/>
                  <a:gd name="T1" fmla="*/ 62 h 62"/>
                  <a:gd name="T2" fmla="*/ 0 w 1627"/>
                  <a:gd name="T3" fmla="*/ 62 h 62"/>
                  <a:gd name="T4" fmla="*/ 10 w 1627"/>
                  <a:gd name="T5" fmla="*/ 30 h 62"/>
                  <a:gd name="T6" fmla="*/ 21 w 1627"/>
                  <a:gd name="T7" fmla="*/ 0 h 62"/>
                  <a:gd name="T8" fmla="*/ 1606 w 1627"/>
                  <a:gd name="T9" fmla="*/ 0 h 62"/>
                  <a:gd name="T10" fmla="*/ 1617 w 1627"/>
                  <a:gd name="T11" fmla="*/ 30 h 62"/>
                  <a:gd name="T12" fmla="*/ 1627 w 162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62">
                    <a:moveTo>
                      <a:pt x="1627" y="62"/>
                    </a:moveTo>
                    <a:lnTo>
                      <a:pt x="0" y="62"/>
                    </a:lnTo>
                    <a:lnTo>
                      <a:pt x="10" y="30"/>
                    </a:lnTo>
                    <a:lnTo>
                      <a:pt x="21" y="0"/>
                    </a:lnTo>
                    <a:lnTo>
                      <a:pt x="1606" y="0"/>
                    </a:lnTo>
                    <a:lnTo>
                      <a:pt x="1617" y="30"/>
                    </a:lnTo>
                    <a:lnTo>
                      <a:pt x="1627" y="62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5" name="ïśľîḓé">
                <a:extLst>
                  <a:ext uri="{FF2B5EF4-FFF2-40B4-BE49-F238E27FC236}">
                    <a16:creationId xmlns:a16="http://schemas.microsoft.com/office/drawing/2014/main" id="{86FC239B-F8D9-4C8B-9407-62C20AF9064F}"/>
                  </a:ext>
                </a:extLst>
              </p:cNvPr>
              <p:cNvSpPr/>
              <p:nvPr/>
            </p:nvSpPr>
            <p:spPr bwMode="auto">
              <a:xfrm>
                <a:off x="1757" y="1979"/>
                <a:ext cx="328" cy="16"/>
              </a:xfrm>
              <a:custGeom>
                <a:avLst/>
                <a:gdLst>
                  <a:gd name="T0" fmla="*/ 1637 w 1637"/>
                  <a:gd name="T1" fmla="*/ 78 h 78"/>
                  <a:gd name="T2" fmla="*/ 0 w 1637"/>
                  <a:gd name="T3" fmla="*/ 78 h 78"/>
                  <a:gd name="T4" fmla="*/ 12 w 1637"/>
                  <a:gd name="T5" fmla="*/ 38 h 78"/>
                  <a:gd name="T6" fmla="*/ 26 w 1637"/>
                  <a:gd name="T7" fmla="*/ 0 h 78"/>
                  <a:gd name="T8" fmla="*/ 1611 w 1637"/>
                  <a:gd name="T9" fmla="*/ 0 h 78"/>
                  <a:gd name="T10" fmla="*/ 1625 w 1637"/>
                  <a:gd name="T11" fmla="*/ 38 h 78"/>
                  <a:gd name="T12" fmla="*/ 1637 w 163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78">
                    <a:moveTo>
                      <a:pt x="1637" y="78"/>
                    </a:moveTo>
                    <a:lnTo>
                      <a:pt x="0" y="78"/>
                    </a:lnTo>
                    <a:lnTo>
                      <a:pt x="12" y="38"/>
                    </a:lnTo>
                    <a:lnTo>
                      <a:pt x="26" y="0"/>
                    </a:lnTo>
                    <a:lnTo>
                      <a:pt x="1611" y="0"/>
                    </a:lnTo>
                    <a:lnTo>
                      <a:pt x="1625" y="38"/>
                    </a:lnTo>
                    <a:lnTo>
                      <a:pt x="1637" y="78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6" name="íšlíḋé">
                <a:extLst>
                  <a:ext uri="{FF2B5EF4-FFF2-40B4-BE49-F238E27FC236}">
                    <a16:creationId xmlns:a16="http://schemas.microsoft.com/office/drawing/2014/main" id="{0CB03C2A-5906-4774-82E2-3163BD3C0CAE}"/>
                  </a:ext>
                </a:extLst>
              </p:cNvPr>
              <p:cNvSpPr/>
              <p:nvPr/>
            </p:nvSpPr>
            <p:spPr bwMode="auto">
              <a:xfrm>
                <a:off x="1757" y="1979"/>
                <a:ext cx="329" cy="19"/>
              </a:xfrm>
              <a:custGeom>
                <a:avLst/>
                <a:gdLst>
                  <a:gd name="T0" fmla="*/ 1645 w 1645"/>
                  <a:gd name="T1" fmla="*/ 93 h 93"/>
                  <a:gd name="T2" fmla="*/ 0 w 1645"/>
                  <a:gd name="T3" fmla="*/ 93 h 93"/>
                  <a:gd name="T4" fmla="*/ 14 w 1645"/>
                  <a:gd name="T5" fmla="*/ 46 h 93"/>
                  <a:gd name="T6" fmla="*/ 30 w 1645"/>
                  <a:gd name="T7" fmla="*/ 0 h 93"/>
                  <a:gd name="T8" fmla="*/ 1615 w 1645"/>
                  <a:gd name="T9" fmla="*/ 0 h 93"/>
                  <a:gd name="T10" fmla="*/ 1631 w 1645"/>
                  <a:gd name="T11" fmla="*/ 46 h 93"/>
                  <a:gd name="T12" fmla="*/ 1645 w 1645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93">
                    <a:moveTo>
                      <a:pt x="1645" y="93"/>
                    </a:moveTo>
                    <a:lnTo>
                      <a:pt x="0" y="93"/>
                    </a:lnTo>
                    <a:lnTo>
                      <a:pt x="14" y="46"/>
                    </a:lnTo>
                    <a:lnTo>
                      <a:pt x="30" y="0"/>
                    </a:lnTo>
                    <a:lnTo>
                      <a:pt x="1615" y="0"/>
                    </a:lnTo>
                    <a:lnTo>
                      <a:pt x="1631" y="46"/>
                    </a:lnTo>
                    <a:lnTo>
                      <a:pt x="1645" y="93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7" name="íŝļïdè">
                <a:extLst>
                  <a:ext uri="{FF2B5EF4-FFF2-40B4-BE49-F238E27FC236}">
                    <a16:creationId xmlns:a16="http://schemas.microsoft.com/office/drawing/2014/main" id="{2C6620CE-E4B1-4891-A747-23D13441C7EF}"/>
                  </a:ext>
                </a:extLst>
              </p:cNvPr>
              <p:cNvSpPr/>
              <p:nvPr/>
            </p:nvSpPr>
            <p:spPr bwMode="auto">
              <a:xfrm>
                <a:off x="1756" y="1979"/>
                <a:ext cx="330" cy="22"/>
              </a:xfrm>
              <a:custGeom>
                <a:avLst/>
                <a:gdLst>
                  <a:gd name="T0" fmla="*/ 1653 w 1653"/>
                  <a:gd name="T1" fmla="*/ 109 h 109"/>
                  <a:gd name="T2" fmla="*/ 0 w 1653"/>
                  <a:gd name="T3" fmla="*/ 109 h 109"/>
                  <a:gd name="T4" fmla="*/ 15 w 1653"/>
                  <a:gd name="T5" fmla="*/ 53 h 109"/>
                  <a:gd name="T6" fmla="*/ 34 w 1653"/>
                  <a:gd name="T7" fmla="*/ 0 h 109"/>
                  <a:gd name="T8" fmla="*/ 1619 w 1653"/>
                  <a:gd name="T9" fmla="*/ 0 h 109"/>
                  <a:gd name="T10" fmla="*/ 1638 w 1653"/>
                  <a:gd name="T11" fmla="*/ 53 h 109"/>
                  <a:gd name="T12" fmla="*/ 1653 w 1653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09">
                    <a:moveTo>
                      <a:pt x="1653" y="109"/>
                    </a:moveTo>
                    <a:lnTo>
                      <a:pt x="0" y="109"/>
                    </a:lnTo>
                    <a:lnTo>
                      <a:pt x="15" y="53"/>
                    </a:lnTo>
                    <a:lnTo>
                      <a:pt x="34" y="0"/>
                    </a:lnTo>
                    <a:lnTo>
                      <a:pt x="1619" y="0"/>
                    </a:lnTo>
                    <a:lnTo>
                      <a:pt x="1638" y="53"/>
                    </a:lnTo>
                    <a:lnTo>
                      <a:pt x="1653" y="109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8" name="îśḷîde">
                <a:extLst>
                  <a:ext uri="{FF2B5EF4-FFF2-40B4-BE49-F238E27FC236}">
                    <a16:creationId xmlns:a16="http://schemas.microsoft.com/office/drawing/2014/main" id="{C41946CC-DF64-4E7D-9769-C4B19D21BD50}"/>
                  </a:ext>
                </a:extLst>
              </p:cNvPr>
              <p:cNvSpPr/>
              <p:nvPr/>
            </p:nvSpPr>
            <p:spPr bwMode="auto">
              <a:xfrm>
                <a:off x="1755" y="1979"/>
                <a:ext cx="332" cy="25"/>
              </a:xfrm>
              <a:custGeom>
                <a:avLst/>
                <a:gdLst>
                  <a:gd name="T0" fmla="*/ 1659 w 1659"/>
                  <a:gd name="T1" fmla="*/ 125 h 125"/>
                  <a:gd name="T2" fmla="*/ 487 w 1659"/>
                  <a:gd name="T3" fmla="*/ 125 h 125"/>
                  <a:gd name="T4" fmla="*/ 438 w 1659"/>
                  <a:gd name="T5" fmla="*/ 125 h 125"/>
                  <a:gd name="T6" fmla="*/ 0 w 1659"/>
                  <a:gd name="T7" fmla="*/ 125 h 125"/>
                  <a:gd name="T8" fmla="*/ 7 w 1659"/>
                  <a:gd name="T9" fmla="*/ 92 h 125"/>
                  <a:gd name="T10" fmla="*/ 26 w 1659"/>
                  <a:gd name="T11" fmla="*/ 29 h 125"/>
                  <a:gd name="T12" fmla="*/ 37 w 1659"/>
                  <a:gd name="T13" fmla="*/ 0 h 125"/>
                  <a:gd name="T14" fmla="*/ 1177 w 1659"/>
                  <a:gd name="T15" fmla="*/ 0 h 125"/>
                  <a:gd name="T16" fmla="*/ 1622 w 1659"/>
                  <a:gd name="T17" fmla="*/ 0 h 125"/>
                  <a:gd name="T18" fmla="*/ 1633 w 1659"/>
                  <a:gd name="T19" fmla="*/ 29 h 125"/>
                  <a:gd name="T20" fmla="*/ 1652 w 1659"/>
                  <a:gd name="T21" fmla="*/ 92 h 125"/>
                  <a:gd name="T22" fmla="*/ 1659 w 1659"/>
                  <a:gd name="T2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659" h="125">
                    <a:moveTo>
                      <a:pt x="1659" y="125"/>
                    </a:moveTo>
                    <a:lnTo>
                      <a:pt x="487" y="125"/>
                    </a:lnTo>
                    <a:lnTo>
                      <a:pt x="438" y="125"/>
                    </a:lnTo>
                    <a:lnTo>
                      <a:pt x="0" y="125"/>
                    </a:lnTo>
                    <a:lnTo>
                      <a:pt x="7" y="92"/>
                    </a:lnTo>
                    <a:lnTo>
                      <a:pt x="26" y="29"/>
                    </a:lnTo>
                    <a:lnTo>
                      <a:pt x="37" y="0"/>
                    </a:lnTo>
                    <a:lnTo>
                      <a:pt x="1177" y="0"/>
                    </a:lnTo>
                    <a:lnTo>
                      <a:pt x="1622" y="0"/>
                    </a:lnTo>
                    <a:lnTo>
                      <a:pt x="1633" y="29"/>
                    </a:lnTo>
                    <a:lnTo>
                      <a:pt x="1652" y="92"/>
                    </a:lnTo>
                    <a:lnTo>
                      <a:pt x="1659" y="125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29" name="îšļîdê">
                <a:extLst>
                  <a:ext uri="{FF2B5EF4-FFF2-40B4-BE49-F238E27FC236}">
                    <a16:creationId xmlns:a16="http://schemas.microsoft.com/office/drawing/2014/main" id="{90245829-91D3-4585-928B-B5449FE5C0F0}"/>
                  </a:ext>
                </a:extLst>
              </p:cNvPr>
              <p:cNvSpPr/>
              <p:nvPr/>
            </p:nvSpPr>
            <p:spPr bwMode="auto">
              <a:xfrm>
                <a:off x="1755" y="1982"/>
                <a:ext cx="332" cy="22"/>
              </a:xfrm>
              <a:custGeom>
                <a:avLst/>
                <a:gdLst>
                  <a:gd name="T0" fmla="*/ 31 w 1659"/>
                  <a:gd name="T1" fmla="*/ 0 h 110"/>
                  <a:gd name="T2" fmla="*/ 1628 w 1659"/>
                  <a:gd name="T3" fmla="*/ 0 h 110"/>
                  <a:gd name="T4" fmla="*/ 1645 w 1659"/>
                  <a:gd name="T5" fmla="*/ 53 h 110"/>
                  <a:gd name="T6" fmla="*/ 1659 w 1659"/>
                  <a:gd name="T7" fmla="*/ 110 h 110"/>
                  <a:gd name="T8" fmla="*/ 0 w 1659"/>
                  <a:gd name="T9" fmla="*/ 110 h 110"/>
                  <a:gd name="T10" fmla="*/ 14 w 1659"/>
                  <a:gd name="T11" fmla="*/ 53 h 110"/>
                  <a:gd name="T12" fmla="*/ 31 w 165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10">
                    <a:moveTo>
                      <a:pt x="31" y="0"/>
                    </a:moveTo>
                    <a:lnTo>
                      <a:pt x="1628" y="0"/>
                    </a:lnTo>
                    <a:lnTo>
                      <a:pt x="1645" y="53"/>
                    </a:lnTo>
                    <a:lnTo>
                      <a:pt x="1659" y="110"/>
                    </a:lnTo>
                    <a:lnTo>
                      <a:pt x="0" y="110"/>
                    </a:lnTo>
                    <a:lnTo>
                      <a:pt x="14" y="53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0" name="íSḷîḓé">
                <a:extLst>
                  <a:ext uri="{FF2B5EF4-FFF2-40B4-BE49-F238E27FC236}">
                    <a16:creationId xmlns:a16="http://schemas.microsoft.com/office/drawing/2014/main" id="{4835793B-BEE5-416E-B0F1-28670C5FD1DA}"/>
                  </a:ext>
                </a:extLst>
              </p:cNvPr>
              <p:cNvSpPr/>
              <p:nvPr/>
            </p:nvSpPr>
            <p:spPr bwMode="auto">
              <a:xfrm>
                <a:off x="1755" y="1985"/>
                <a:ext cx="332" cy="19"/>
              </a:xfrm>
              <a:custGeom>
                <a:avLst/>
                <a:gdLst>
                  <a:gd name="T0" fmla="*/ 26 w 1659"/>
                  <a:gd name="T1" fmla="*/ 0 h 95"/>
                  <a:gd name="T2" fmla="*/ 1633 w 1659"/>
                  <a:gd name="T3" fmla="*/ 0 h 95"/>
                  <a:gd name="T4" fmla="*/ 1648 w 1659"/>
                  <a:gd name="T5" fmla="*/ 47 h 95"/>
                  <a:gd name="T6" fmla="*/ 1659 w 1659"/>
                  <a:gd name="T7" fmla="*/ 95 h 95"/>
                  <a:gd name="T8" fmla="*/ 0 w 1659"/>
                  <a:gd name="T9" fmla="*/ 95 h 95"/>
                  <a:gd name="T10" fmla="*/ 11 w 1659"/>
                  <a:gd name="T11" fmla="*/ 47 h 95"/>
                  <a:gd name="T12" fmla="*/ 26 w 165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95">
                    <a:moveTo>
                      <a:pt x="26" y="0"/>
                    </a:moveTo>
                    <a:lnTo>
                      <a:pt x="1633" y="0"/>
                    </a:lnTo>
                    <a:lnTo>
                      <a:pt x="1648" y="47"/>
                    </a:lnTo>
                    <a:lnTo>
                      <a:pt x="1659" y="95"/>
                    </a:lnTo>
                    <a:lnTo>
                      <a:pt x="0" y="95"/>
                    </a:lnTo>
                    <a:lnTo>
                      <a:pt x="11" y="47"/>
                    </a:lnTo>
                    <a:lnTo>
                      <a:pt x="26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1" name="ïsḻídé">
                <a:extLst>
                  <a:ext uri="{FF2B5EF4-FFF2-40B4-BE49-F238E27FC236}">
                    <a16:creationId xmlns:a16="http://schemas.microsoft.com/office/drawing/2014/main" id="{A2ECFF5A-237D-43E6-AB7B-57FDAB2FBB54}"/>
                  </a:ext>
                </a:extLst>
              </p:cNvPr>
              <p:cNvSpPr/>
              <p:nvPr/>
            </p:nvSpPr>
            <p:spPr bwMode="auto">
              <a:xfrm>
                <a:off x="1755" y="1988"/>
                <a:ext cx="332" cy="16"/>
              </a:xfrm>
              <a:custGeom>
                <a:avLst/>
                <a:gdLst>
                  <a:gd name="T0" fmla="*/ 21 w 1659"/>
                  <a:gd name="T1" fmla="*/ 0 h 79"/>
                  <a:gd name="T2" fmla="*/ 1638 w 1659"/>
                  <a:gd name="T3" fmla="*/ 0 h 79"/>
                  <a:gd name="T4" fmla="*/ 1650 w 1659"/>
                  <a:gd name="T5" fmla="*/ 39 h 79"/>
                  <a:gd name="T6" fmla="*/ 1659 w 1659"/>
                  <a:gd name="T7" fmla="*/ 79 h 79"/>
                  <a:gd name="T8" fmla="*/ 0 w 1659"/>
                  <a:gd name="T9" fmla="*/ 79 h 79"/>
                  <a:gd name="T10" fmla="*/ 9 w 1659"/>
                  <a:gd name="T11" fmla="*/ 39 h 79"/>
                  <a:gd name="T12" fmla="*/ 21 w 165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79">
                    <a:moveTo>
                      <a:pt x="21" y="0"/>
                    </a:moveTo>
                    <a:lnTo>
                      <a:pt x="1638" y="0"/>
                    </a:lnTo>
                    <a:lnTo>
                      <a:pt x="1650" y="39"/>
                    </a:lnTo>
                    <a:lnTo>
                      <a:pt x="1659" y="79"/>
                    </a:lnTo>
                    <a:lnTo>
                      <a:pt x="0" y="79"/>
                    </a:lnTo>
                    <a:lnTo>
                      <a:pt x="9" y="39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2" name="ïṣ1ïḓè">
                <a:extLst>
                  <a:ext uri="{FF2B5EF4-FFF2-40B4-BE49-F238E27FC236}">
                    <a16:creationId xmlns:a16="http://schemas.microsoft.com/office/drawing/2014/main" id="{034891C9-9535-4FB7-902A-7F65FD36E94F}"/>
                  </a:ext>
                </a:extLst>
              </p:cNvPr>
              <p:cNvSpPr/>
              <p:nvPr/>
            </p:nvSpPr>
            <p:spPr bwMode="auto">
              <a:xfrm>
                <a:off x="1755" y="1991"/>
                <a:ext cx="332" cy="13"/>
              </a:xfrm>
              <a:custGeom>
                <a:avLst/>
                <a:gdLst>
                  <a:gd name="T0" fmla="*/ 16 w 1659"/>
                  <a:gd name="T1" fmla="*/ 0 h 63"/>
                  <a:gd name="T2" fmla="*/ 1643 w 1659"/>
                  <a:gd name="T3" fmla="*/ 0 h 63"/>
                  <a:gd name="T4" fmla="*/ 1652 w 1659"/>
                  <a:gd name="T5" fmla="*/ 31 h 63"/>
                  <a:gd name="T6" fmla="*/ 1659 w 1659"/>
                  <a:gd name="T7" fmla="*/ 63 h 63"/>
                  <a:gd name="T8" fmla="*/ 0 w 1659"/>
                  <a:gd name="T9" fmla="*/ 63 h 63"/>
                  <a:gd name="T10" fmla="*/ 7 w 1659"/>
                  <a:gd name="T11" fmla="*/ 31 h 63"/>
                  <a:gd name="T12" fmla="*/ 16 w 165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63">
                    <a:moveTo>
                      <a:pt x="16" y="0"/>
                    </a:moveTo>
                    <a:lnTo>
                      <a:pt x="1643" y="0"/>
                    </a:lnTo>
                    <a:lnTo>
                      <a:pt x="1652" y="31"/>
                    </a:lnTo>
                    <a:lnTo>
                      <a:pt x="1659" y="63"/>
                    </a:lnTo>
                    <a:lnTo>
                      <a:pt x="0" y="63"/>
                    </a:lnTo>
                    <a:lnTo>
                      <a:pt x="7" y="31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3" name="işḻíḍê">
                <a:extLst>
                  <a:ext uri="{FF2B5EF4-FFF2-40B4-BE49-F238E27FC236}">
                    <a16:creationId xmlns:a16="http://schemas.microsoft.com/office/drawing/2014/main" id="{ABDA6B08-BF5C-4627-906B-FD96F04EABDD}"/>
                  </a:ext>
                </a:extLst>
              </p:cNvPr>
              <p:cNvSpPr/>
              <p:nvPr/>
            </p:nvSpPr>
            <p:spPr bwMode="auto">
              <a:xfrm>
                <a:off x="1755" y="1995"/>
                <a:ext cx="332" cy="9"/>
              </a:xfrm>
              <a:custGeom>
                <a:avLst/>
                <a:gdLst>
                  <a:gd name="T0" fmla="*/ 11 w 1659"/>
                  <a:gd name="T1" fmla="*/ 0 h 47"/>
                  <a:gd name="T2" fmla="*/ 1648 w 1659"/>
                  <a:gd name="T3" fmla="*/ 0 h 47"/>
                  <a:gd name="T4" fmla="*/ 1654 w 1659"/>
                  <a:gd name="T5" fmla="*/ 23 h 47"/>
                  <a:gd name="T6" fmla="*/ 1659 w 1659"/>
                  <a:gd name="T7" fmla="*/ 47 h 47"/>
                  <a:gd name="T8" fmla="*/ 0 w 1659"/>
                  <a:gd name="T9" fmla="*/ 47 h 47"/>
                  <a:gd name="T10" fmla="*/ 5 w 1659"/>
                  <a:gd name="T11" fmla="*/ 23 h 47"/>
                  <a:gd name="T12" fmla="*/ 11 w 165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47">
                    <a:moveTo>
                      <a:pt x="11" y="0"/>
                    </a:moveTo>
                    <a:lnTo>
                      <a:pt x="1648" y="0"/>
                    </a:lnTo>
                    <a:lnTo>
                      <a:pt x="1654" y="23"/>
                    </a:lnTo>
                    <a:lnTo>
                      <a:pt x="1659" y="47"/>
                    </a:lnTo>
                    <a:lnTo>
                      <a:pt x="0" y="47"/>
                    </a:lnTo>
                    <a:lnTo>
                      <a:pt x="5" y="23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4" name="ï$lidê">
                <a:extLst>
                  <a:ext uri="{FF2B5EF4-FFF2-40B4-BE49-F238E27FC236}">
                    <a16:creationId xmlns:a16="http://schemas.microsoft.com/office/drawing/2014/main" id="{9AAC92FB-0954-4757-854C-1DA3FC196075}"/>
                  </a:ext>
                </a:extLst>
              </p:cNvPr>
              <p:cNvSpPr/>
              <p:nvPr/>
            </p:nvSpPr>
            <p:spPr bwMode="auto">
              <a:xfrm>
                <a:off x="1755" y="1998"/>
                <a:ext cx="332" cy="6"/>
              </a:xfrm>
              <a:custGeom>
                <a:avLst/>
                <a:gdLst>
                  <a:gd name="T0" fmla="*/ 7 w 1659"/>
                  <a:gd name="T1" fmla="*/ 0 h 32"/>
                  <a:gd name="T2" fmla="*/ 1652 w 1659"/>
                  <a:gd name="T3" fmla="*/ 0 h 32"/>
                  <a:gd name="T4" fmla="*/ 1656 w 1659"/>
                  <a:gd name="T5" fmla="*/ 16 h 32"/>
                  <a:gd name="T6" fmla="*/ 1659 w 1659"/>
                  <a:gd name="T7" fmla="*/ 32 h 32"/>
                  <a:gd name="T8" fmla="*/ 0 w 1659"/>
                  <a:gd name="T9" fmla="*/ 32 h 32"/>
                  <a:gd name="T10" fmla="*/ 3 w 1659"/>
                  <a:gd name="T11" fmla="*/ 16 h 32"/>
                  <a:gd name="T12" fmla="*/ 7 w 165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32">
                    <a:moveTo>
                      <a:pt x="7" y="0"/>
                    </a:moveTo>
                    <a:lnTo>
                      <a:pt x="1652" y="0"/>
                    </a:lnTo>
                    <a:lnTo>
                      <a:pt x="1656" y="16"/>
                    </a:lnTo>
                    <a:lnTo>
                      <a:pt x="1659" y="32"/>
                    </a:lnTo>
                    <a:lnTo>
                      <a:pt x="0" y="32"/>
                    </a:lnTo>
                    <a:lnTo>
                      <a:pt x="3" y="16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5" name="ïšḷíďe">
                <a:extLst>
                  <a:ext uri="{FF2B5EF4-FFF2-40B4-BE49-F238E27FC236}">
                    <a16:creationId xmlns:a16="http://schemas.microsoft.com/office/drawing/2014/main" id="{7E1364A3-5941-4842-ADFE-D6288F89FB6B}"/>
                  </a:ext>
                </a:extLst>
              </p:cNvPr>
              <p:cNvSpPr/>
              <p:nvPr/>
            </p:nvSpPr>
            <p:spPr bwMode="auto">
              <a:xfrm>
                <a:off x="1755" y="2001"/>
                <a:ext cx="332" cy="3"/>
              </a:xfrm>
              <a:custGeom>
                <a:avLst/>
                <a:gdLst>
                  <a:gd name="T0" fmla="*/ 3 w 1659"/>
                  <a:gd name="T1" fmla="*/ 0 h 16"/>
                  <a:gd name="T2" fmla="*/ 1656 w 1659"/>
                  <a:gd name="T3" fmla="*/ 0 h 16"/>
                  <a:gd name="T4" fmla="*/ 1657 w 1659"/>
                  <a:gd name="T5" fmla="*/ 8 h 16"/>
                  <a:gd name="T6" fmla="*/ 1659 w 1659"/>
                  <a:gd name="T7" fmla="*/ 16 h 16"/>
                  <a:gd name="T8" fmla="*/ 0 w 1659"/>
                  <a:gd name="T9" fmla="*/ 16 h 16"/>
                  <a:gd name="T10" fmla="*/ 2 w 1659"/>
                  <a:gd name="T11" fmla="*/ 8 h 16"/>
                  <a:gd name="T12" fmla="*/ 3 w 165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6">
                    <a:moveTo>
                      <a:pt x="3" y="0"/>
                    </a:moveTo>
                    <a:lnTo>
                      <a:pt x="1656" y="0"/>
                    </a:lnTo>
                    <a:lnTo>
                      <a:pt x="1657" y="8"/>
                    </a:lnTo>
                    <a:lnTo>
                      <a:pt x="1659" y="16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6" name="ïṣḻïďe">
                <a:extLst>
                  <a:ext uri="{FF2B5EF4-FFF2-40B4-BE49-F238E27FC236}">
                    <a16:creationId xmlns:a16="http://schemas.microsoft.com/office/drawing/2014/main" id="{7A178ED3-24AC-4FC0-BF3B-FD4EF8CB19D7}"/>
                  </a:ext>
                </a:extLst>
              </p:cNvPr>
              <p:cNvSpPr/>
              <p:nvPr/>
            </p:nvSpPr>
            <p:spPr bwMode="auto">
              <a:xfrm>
                <a:off x="1755" y="2004"/>
                <a:ext cx="332" cy="1"/>
              </a:xfrm>
              <a:prstGeom prst="rect">
                <a:avLst/>
              </a:pr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7" name="îsliḑè">
                <a:extLst>
                  <a:ext uri="{FF2B5EF4-FFF2-40B4-BE49-F238E27FC236}">
                    <a16:creationId xmlns:a16="http://schemas.microsoft.com/office/drawing/2014/main" id="{3BE4271C-3339-479F-837A-0B7B865D10D9}"/>
                  </a:ext>
                </a:extLst>
              </p:cNvPr>
              <p:cNvSpPr/>
              <p:nvPr/>
            </p:nvSpPr>
            <p:spPr bwMode="auto">
              <a:xfrm>
                <a:off x="1761" y="1982"/>
                <a:ext cx="320" cy="1"/>
              </a:xfrm>
              <a:prstGeom prst="rect">
                <a:avLst/>
              </a:pr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8" name="iṣlíḍe">
                <a:extLst>
                  <a:ext uri="{FF2B5EF4-FFF2-40B4-BE49-F238E27FC236}">
                    <a16:creationId xmlns:a16="http://schemas.microsoft.com/office/drawing/2014/main" id="{A0D1D9FF-BA1D-44E4-BC48-6355434B9B04}"/>
                  </a:ext>
                </a:extLst>
              </p:cNvPr>
              <p:cNvSpPr/>
              <p:nvPr/>
            </p:nvSpPr>
            <p:spPr bwMode="auto">
              <a:xfrm>
                <a:off x="1760" y="1982"/>
                <a:ext cx="322" cy="3"/>
              </a:xfrm>
              <a:custGeom>
                <a:avLst/>
                <a:gdLst>
                  <a:gd name="T0" fmla="*/ 1607 w 1607"/>
                  <a:gd name="T1" fmla="*/ 15 h 15"/>
                  <a:gd name="T2" fmla="*/ 0 w 1607"/>
                  <a:gd name="T3" fmla="*/ 15 h 15"/>
                  <a:gd name="T4" fmla="*/ 2 w 1607"/>
                  <a:gd name="T5" fmla="*/ 8 h 15"/>
                  <a:gd name="T6" fmla="*/ 5 w 1607"/>
                  <a:gd name="T7" fmla="*/ 0 h 15"/>
                  <a:gd name="T8" fmla="*/ 1602 w 1607"/>
                  <a:gd name="T9" fmla="*/ 0 h 15"/>
                  <a:gd name="T10" fmla="*/ 1605 w 1607"/>
                  <a:gd name="T11" fmla="*/ 8 h 15"/>
                  <a:gd name="T12" fmla="*/ 1607 w 160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7" h="15">
                    <a:moveTo>
                      <a:pt x="1607" y="15"/>
                    </a:moveTo>
                    <a:lnTo>
                      <a:pt x="0" y="15"/>
                    </a:lnTo>
                    <a:lnTo>
                      <a:pt x="2" y="8"/>
                    </a:lnTo>
                    <a:lnTo>
                      <a:pt x="5" y="0"/>
                    </a:lnTo>
                    <a:lnTo>
                      <a:pt x="1602" y="0"/>
                    </a:lnTo>
                    <a:lnTo>
                      <a:pt x="1605" y="8"/>
                    </a:lnTo>
                    <a:lnTo>
                      <a:pt x="1607" y="15"/>
                    </a:lnTo>
                    <a:close/>
                  </a:path>
                </a:pathLst>
              </a:cu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39" name="iSḷïďé">
                <a:extLst>
                  <a:ext uri="{FF2B5EF4-FFF2-40B4-BE49-F238E27FC236}">
                    <a16:creationId xmlns:a16="http://schemas.microsoft.com/office/drawing/2014/main" id="{D4E17D57-0CA8-4BEB-A00A-9E804B7805BB}"/>
                  </a:ext>
                </a:extLst>
              </p:cNvPr>
              <p:cNvSpPr/>
              <p:nvPr/>
            </p:nvSpPr>
            <p:spPr bwMode="auto">
              <a:xfrm>
                <a:off x="1759" y="1982"/>
                <a:ext cx="324" cy="6"/>
              </a:xfrm>
              <a:custGeom>
                <a:avLst/>
                <a:gdLst>
                  <a:gd name="T0" fmla="*/ 1617 w 1617"/>
                  <a:gd name="T1" fmla="*/ 32 h 32"/>
                  <a:gd name="T2" fmla="*/ 0 w 1617"/>
                  <a:gd name="T3" fmla="*/ 32 h 32"/>
                  <a:gd name="T4" fmla="*/ 5 w 1617"/>
                  <a:gd name="T5" fmla="*/ 15 h 32"/>
                  <a:gd name="T6" fmla="*/ 10 w 1617"/>
                  <a:gd name="T7" fmla="*/ 0 h 32"/>
                  <a:gd name="T8" fmla="*/ 1607 w 1617"/>
                  <a:gd name="T9" fmla="*/ 0 h 32"/>
                  <a:gd name="T10" fmla="*/ 1612 w 1617"/>
                  <a:gd name="T11" fmla="*/ 15 h 32"/>
                  <a:gd name="T12" fmla="*/ 1617 w 161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32">
                    <a:moveTo>
                      <a:pt x="1617" y="32"/>
                    </a:moveTo>
                    <a:lnTo>
                      <a:pt x="0" y="32"/>
                    </a:lnTo>
                    <a:lnTo>
                      <a:pt x="5" y="15"/>
                    </a:lnTo>
                    <a:lnTo>
                      <a:pt x="10" y="0"/>
                    </a:lnTo>
                    <a:lnTo>
                      <a:pt x="1607" y="0"/>
                    </a:lnTo>
                    <a:lnTo>
                      <a:pt x="1612" y="15"/>
                    </a:lnTo>
                    <a:lnTo>
                      <a:pt x="1617" y="32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0" name="íŝ1iḍe">
                <a:extLst>
                  <a:ext uri="{FF2B5EF4-FFF2-40B4-BE49-F238E27FC236}">
                    <a16:creationId xmlns:a16="http://schemas.microsoft.com/office/drawing/2014/main" id="{289BCEEA-5B52-486E-965D-28ACDDF6AA2D}"/>
                  </a:ext>
                </a:extLst>
              </p:cNvPr>
              <p:cNvSpPr/>
              <p:nvPr/>
            </p:nvSpPr>
            <p:spPr bwMode="auto">
              <a:xfrm>
                <a:off x="1758" y="1982"/>
                <a:ext cx="326" cy="9"/>
              </a:xfrm>
              <a:custGeom>
                <a:avLst/>
                <a:gdLst>
                  <a:gd name="T0" fmla="*/ 1627 w 1627"/>
                  <a:gd name="T1" fmla="*/ 47 h 47"/>
                  <a:gd name="T2" fmla="*/ 0 w 1627"/>
                  <a:gd name="T3" fmla="*/ 47 h 47"/>
                  <a:gd name="T4" fmla="*/ 7 w 1627"/>
                  <a:gd name="T5" fmla="*/ 24 h 47"/>
                  <a:gd name="T6" fmla="*/ 15 w 1627"/>
                  <a:gd name="T7" fmla="*/ 0 h 47"/>
                  <a:gd name="T8" fmla="*/ 1612 w 1627"/>
                  <a:gd name="T9" fmla="*/ 0 h 47"/>
                  <a:gd name="T10" fmla="*/ 1620 w 1627"/>
                  <a:gd name="T11" fmla="*/ 24 h 47"/>
                  <a:gd name="T12" fmla="*/ 1627 w 162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47">
                    <a:moveTo>
                      <a:pt x="1627" y="47"/>
                    </a:moveTo>
                    <a:lnTo>
                      <a:pt x="0" y="47"/>
                    </a:lnTo>
                    <a:lnTo>
                      <a:pt x="7" y="24"/>
                    </a:lnTo>
                    <a:lnTo>
                      <a:pt x="15" y="0"/>
                    </a:lnTo>
                    <a:lnTo>
                      <a:pt x="1612" y="0"/>
                    </a:lnTo>
                    <a:lnTo>
                      <a:pt x="1620" y="24"/>
                    </a:lnTo>
                    <a:lnTo>
                      <a:pt x="1627" y="47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1" name="ïŝḷïďe">
                <a:extLst>
                  <a:ext uri="{FF2B5EF4-FFF2-40B4-BE49-F238E27FC236}">
                    <a16:creationId xmlns:a16="http://schemas.microsoft.com/office/drawing/2014/main" id="{3B09C243-1F53-4323-8E09-B6A26F56BC05}"/>
                  </a:ext>
                </a:extLst>
              </p:cNvPr>
              <p:cNvSpPr/>
              <p:nvPr/>
            </p:nvSpPr>
            <p:spPr bwMode="auto">
              <a:xfrm>
                <a:off x="1757" y="1982"/>
                <a:ext cx="328" cy="13"/>
              </a:xfrm>
              <a:custGeom>
                <a:avLst/>
                <a:gdLst>
                  <a:gd name="T0" fmla="*/ 1637 w 1637"/>
                  <a:gd name="T1" fmla="*/ 63 h 63"/>
                  <a:gd name="T2" fmla="*/ 0 w 1637"/>
                  <a:gd name="T3" fmla="*/ 63 h 63"/>
                  <a:gd name="T4" fmla="*/ 10 w 1637"/>
                  <a:gd name="T5" fmla="*/ 31 h 63"/>
                  <a:gd name="T6" fmla="*/ 20 w 1637"/>
                  <a:gd name="T7" fmla="*/ 0 h 63"/>
                  <a:gd name="T8" fmla="*/ 1617 w 1637"/>
                  <a:gd name="T9" fmla="*/ 0 h 63"/>
                  <a:gd name="T10" fmla="*/ 1627 w 1637"/>
                  <a:gd name="T11" fmla="*/ 31 h 63"/>
                  <a:gd name="T12" fmla="*/ 1637 w 163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63">
                    <a:moveTo>
                      <a:pt x="1637" y="63"/>
                    </a:moveTo>
                    <a:lnTo>
                      <a:pt x="0" y="63"/>
                    </a:lnTo>
                    <a:lnTo>
                      <a:pt x="10" y="31"/>
                    </a:lnTo>
                    <a:lnTo>
                      <a:pt x="20" y="0"/>
                    </a:lnTo>
                    <a:lnTo>
                      <a:pt x="1617" y="0"/>
                    </a:lnTo>
                    <a:lnTo>
                      <a:pt x="1627" y="31"/>
                    </a:lnTo>
                    <a:lnTo>
                      <a:pt x="1637" y="63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2" name="í$1ïḓe">
                <a:extLst>
                  <a:ext uri="{FF2B5EF4-FFF2-40B4-BE49-F238E27FC236}">
                    <a16:creationId xmlns:a16="http://schemas.microsoft.com/office/drawing/2014/main" id="{C54A2978-C3D4-49C5-9BD0-394D981F8162}"/>
                  </a:ext>
                </a:extLst>
              </p:cNvPr>
              <p:cNvSpPr/>
              <p:nvPr/>
            </p:nvSpPr>
            <p:spPr bwMode="auto">
              <a:xfrm>
                <a:off x="1757" y="1982"/>
                <a:ext cx="329" cy="16"/>
              </a:xfrm>
              <a:custGeom>
                <a:avLst/>
                <a:gdLst>
                  <a:gd name="T0" fmla="*/ 1645 w 1645"/>
                  <a:gd name="T1" fmla="*/ 78 h 78"/>
                  <a:gd name="T2" fmla="*/ 0 w 1645"/>
                  <a:gd name="T3" fmla="*/ 78 h 78"/>
                  <a:gd name="T4" fmla="*/ 11 w 1645"/>
                  <a:gd name="T5" fmla="*/ 39 h 78"/>
                  <a:gd name="T6" fmla="*/ 24 w 1645"/>
                  <a:gd name="T7" fmla="*/ 0 h 78"/>
                  <a:gd name="T8" fmla="*/ 1621 w 1645"/>
                  <a:gd name="T9" fmla="*/ 0 h 78"/>
                  <a:gd name="T10" fmla="*/ 1634 w 1645"/>
                  <a:gd name="T11" fmla="*/ 38 h 78"/>
                  <a:gd name="T12" fmla="*/ 1645 w 164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78">
                    <a:moveTo>
                      <a:pt x="1645" y="78"/>
                    </a:moveTo>
                    <a:lnTo>
                      <a:pt x="0" y="78"/>
                    </a:lnTo>
                    <a:lnTo>
                      <a:pt x="11" y="39"/>
                    </a:lnTo>
                    <a:lnTo>
                      <a:pt x="24" y="0"/>
                    </a:lnTo>
                    <a:lnTo>
                      <a:pt x="1621" y="0"/>
                    </a:lnTo>
                    <a:lnTo>
                      <a:pt x="1634" y="38"/>
                    </a:lnTo>
                    <a:lnTo>
                      <a:pt x="1645" y="78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3" name="îŝļïdè">
                <a:extLst>
                  <a:ext uri="{FF2B5EF4-FFF2-40B4-BE49-F238E27FC236}">
                    <a16:creationId xmlns:a16="http://schemas.microsoft.com/office/drawing/2014/main" id="{930F9EED-CB09-49C2-9BB4-FFF2ED208355}"/>
                  </a:ext>
                </a:extLst>
              </p:cNvPr>
              <p:cNvSpPr/>
              <p:nvPr/>
            </p:nvSpPr>
            <p:spPr bwMode="auto">
              <a:xfrm>
                <a:off x="1756" y="1982"/>
                <a:ext cx="330" cy="19"/>
              </a:xfrm>
              <a:custGeom>
                <a:avLst/>
                <a:gdLst>
                  <a:gd name="T0" fmla="*/ 1653 w 1653"/>
                  <a:gd name="T1" fmla="*/ 94 h 94"/>
                  <a:gd name="T2" fmla="*/ 0 w 1653"/>
                  <a:gd name="T3" fmla="*/ 94 h 94"/>
                  <a:gd name="T4" fmla="*/ 13 w 1653"/>
                  <a:gd name="T5" fmla="*/ 46 h 94"/>
                  <a:gd name="T6" fmla="*/ 28 w 1653"/>
                  <a:gd name="T7" fmla="*/ 0 h 94"/>
                  <a:gd name="T8" fmla="*/ 1625 w 1653"/>
                  <a:gd name="T9" fmla="*/ 0 h 94"/>
                  <a:gd name="T10" fmla="*/ 1640 w 1653"/>
                  <a:gd name="T11" fmla="*/ 46 h 94"/>
                  <a:gd name="T12" fmla="*/ 1653 w 165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94">
                    <a:moveTo>
                      <a:pt x="1653" y="94"/>
                    </a:moveTo>
                    <a:lnTo>
                      <a:pt x="0" y="94"/>
                    </a:lnTo>
                    <a:lnTo>
                      <a:pt x="13" y="46"/>
                    </a:lnTo>
                    <a:lnTo>
                      <a:pt x="28" y="0"/>
                    </a:lnTo>
                    <a:lnTo>
                      <a:pt x="1625" y="0"/>
                    </a:lnTo>
                    <a:lnTo>
                      <a:pt x="1640" y="46"/>
                    </a:lnTo>
                    <a:lnTo>
                      <a:pt x="1653" y="94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4" name="îŝľîḋê">
                <a:extLst>
                  <a:ext uri="{FF2B5EF4-FFF2-40B4-BE49-F238E27FC236}">
                    <a16:creationId xmlns:a16="http://schemas.microsoft.com/office/drawing/2014/main" id="{BCFFA6E4-499A-4A09-AF3E-3B16055BDF2B}"/>
                  </a:ext>
                </a:extLst>
              </p:cNvPr>
              <p:cNvSpPr/>
              <p:nvPr/>
            </p:nvSpPr>
            <p:spPr bwMode="auto">
              <a:xfrm>
                <a:off x="1755" y="1982"/>
                <a:ext cx="332" cy="22"/>
              </a:xfrm>
              <a:custGeom>
                <a:avLst/>
                <a:gdLst>
                  <a:gd name="T0" fmla="*/ 1659 w 1659"/>
                  <a:gd name="T1" fmla="*/ 110 h 110"/>
                  <a:gd name="T2" fmla="*/ 0 w 1659"/>
                  <a:gd name="T3" fmla="*/ 110 h 110"/>
                  <a:gd name="T4" fmla="*/ 14 w 1659"/>
                  <a:gd name="T5" fmla="*/ 53 h 110"/>
                  <a:gd name="T6" fmla="*/ 31 w 1659"/>
                  <a:gd name="T7" fmla="*/ 0 h 110"/>
                  <a:gd name="T8" fmla="*/ 1628 w 1659"/>
                  <a:gd name="T9" fmla="*/ 0 h 110"/>
                  <a:gd name="T10" fmla="*/ 1645 w 1659"/>
                  <a:gd name="T11" fmla="*/ 53 h 110"/>
                  <a:gd name="T12" fmla="*/ 1659 w 165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10">
                    <a:moveTo>
                      <a:pt x="1659" y="110"/>
                    </a:moveTo>
                    <a:lnTo>
                      <a:pt x="0" y="110"/>
                    </a:lnTo>
                    <a:lnTo>
                      <a:pt x="14" y="53"/>
                    </a:lnTo>
                    <a:lnTo>
                      <a:pt x="31" y="0"/>
                    </a:lnTo>
                    <a:lnTo>
                      <a:pt x="1628" y="0"/>
                    </a:lnTo>
                    <a:lnTo>
                      <a:pt x="1645" y="53"/>
                    </a:lnTo>
                    <a:lnTo>
                      <a:pt x="1659" y="110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5" name="îsḷíḑe">
                <a:extLst>
                  <a:ext uri="{FF2B5EF4-FFF2-40B4-BE49-F238E27FC236}">
                    <a16:creationId xmlns:a16="http://schemas.microsoft.com/office/drawing/2014/main" id="{4352F17E-71CA-4A3A-889D-E710939840A6}"/>
                  </a:ext>
                </a:extLst>
              </p:cNvPr>
              <p:cNvSpPr/>
              <p:nvPr/>
            </p:nvSpPr>
            <p:spPr bwMode="auto">
              <a:xfrm>
                <a:off x="1755" y="1982"/>
                <a:ext cx="333" cy="25"/>
              </a:xfrm>
              <a:custGeom>
                <a:avLst/>
                <a:gdLst>
                  <a:gd name="T0" fmla="*/ 1665 w 1665"/>
                  <a:gd name="T1" fmla="*/ 125 h 125"/>
                  <a:gd name="T2" fmla="*/ 982 w 1665"/>
                  <a:gd name="T3" fmla="*/ 125 h 125"/>
                  <a:gd name="T4" fmla="*/ 932 w 1665"/>
                  <a:gd name="T5" fmla="*/ 125 h 125"/>
                  <a:gd name="T6" fmla="*/ 0 w 1665"/>
                  <a:gd name="T7" fmla="*/ 125 h 125"/>
                  <a:gd name="T8" fmla="*/ 6 w 1665"/>
                  <a:gd name="T9" fmla="*/ 94 h 125"/>
                  <a:gd name="T10" fmla="*/ 24 w 1665"/>
                  <a:gd name="T11" fmla="*/ 31 h 125"/>
                  <a:gd name="T12" fmla="*/ 34 w 1665"/>
                  <a:gd name="T13" fmla="*/ 0 h 125"/>
                  <a:gd name="T14" fmla="*/ 1631 w 1665"/>
                  <a:gd name="T15" fmla="*/ 0 h 125"/>
                  <a:gd name="T16" fmla="*/ 1641 w 1665"/>
                  <a:gd name="T17" fmla="*/ 31 h 125"/>
                  <a:gd name="T18" fmla="*/ 1659 w 1665"/>
                  <a:gd name="T19" fmla="*/ 94 h 125"/>
                  <a:gd name="T20" fmla="*/ 1665 w 1665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65" h="125">
                    <a:moveTo>
                      <a:pt x="1665" y="125"/>
                    </a:moveTo>
                    <a:lnTo>
                      <a:pt x="982" y="125"/>
                    </a:lnTo>
                    <a:lnTo>
                      <a:pt x="932" y="125"/>
                    </a:lnTo>
                    <a:lnTo>
                      <a:pt x="0" y="125"/>
                    </a:lnTo>
                    <a:lnTo>
                      <a:pt x="6" y="94"/>
                    </a:lnTo>
                    <a:lnTo>
                      <a:pt x="24" y="31"/>
                    </a:lnTo>
                    <a:lnTo>
                      <a:pt x="34" y="0"/>
                    </a:lnTo>
                    <a:lnTo>
                      <a:pt x="1631" y="0"/>
                    </a:lnTo>
                    <a:lnTo>
                      <a:pt x="1641" y="31"/>
                    </a:lnTo>
                    <a:lnTo>
                      <a:pt x="1659" y="94"/>
                    </a:lnTo>
                    <a:lnTo>
                      <a:pt x="1665" y="125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6" name="ïṥļidê">
                <a:extLst>
                  <a:ext uri="{FF2B5EF4-FFF2-40B4-BE49-F238E27FC236}">
                    <a16:creationId xmlns:a16="http://schemas.microsoft.com/office/drawing/2014/main" id="{939A179C-C490-4FED-9D95-023A71204123}"/>
                  </a:ext>
                </a:extLst>
              </p:cNvPr>
              <p:cNvSpPr/>
              <p:nvPr/>
            </p:nvSpPr>
            <p:spPr bwMode="auto">
              <a:xfrm>
                <a:off x="1755" y="1985"/>
                <a:ext cx="333" cy="22"/>
              </a:xfrm>
              <a:custGeom>
                <a:avLst/>
                <a:gdLst>
                  <a:gd name="T0" fmla="*/ 29 w 1665"/>
                  <a:gd name="T1" fmla="*/ 0 h 110"/>
                  <a:gd name="T2" fmla="*/ 1636 w 1665"/>
                  <a:gd name="T3" fmla="*/ 0 h 110"/>
                  <a:gd name="T4" fmla="*/ 1653 w 1665"/>
                  <a:gd name="T5" fmla="*/ 55 h 110"/>
                  <a:gd name="T6" fmla="*/ 1665 w 1665"/>
                  <a:gd name="T7" fmla="*/ 110 h 110"/>
                  <a:gd name="T8" fmla="*/ 0 w 1665"/>
                  <a:gd name="T9" fmla="*/ 110 h 110"/>
                  <a:gd name="T10" fmla="*/ 12 w 1665"/>
                  <a:gd name="T11" fmla="*/ 55 h 110"/>
                  <a:gd name="T12" fmla="*/ 29 w 166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10">
                    <a:moveTo>
                      <a:pt x="29" y="0"/>
                    </a:moveTo>
                    <a:lnTo>
                      <a:pt x="1636" y="0"/>
                    </a:lnTo>
                    <a:lnTo>
                      <a:pt x="1653" y="55"/>
                    </a:lnTo>
                    <a:lnTo>
                      <a:pt x="1665" y="110"/>
                    </a:lnTo>
                    <a:lnTo>
                      <a:pt x="0" y="110"/>
                    </a:lnTo>
                    <a:lnTo>
                      <a:pt x="12" y="55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7" name="îśḷiḓe">
                <a:extLst>
                  <a:ext uri="{FF2B5EF4-FFF2-40B4-BE49-F238E27FC236}">
                    <a16:creationId xmlns:a16="http://schemas.microsoft.com/office/drawing/2014/main" id="{B8E9A309-8B5C-40B6-AC74-F20FA6AE05D3}"/>
                  </a:ext>
                </a:extLst>
              </p:cNvPr>
              <p:cNvSpPr/>
              <p:nvPr/>
            </p:nvSpPr>
            <p:spPr bwMode="auto">
              <a:xfrm>
                <a:off x="1755" y="1988"/>
                <a:ext cx="333" cy="19"/>
              </a:xfrm>
              <a:custGeom>
                <a:avLst/>
                <a:gdLst>
                  <a:gd name="T0" fmla="*/ 24 w 1665"/>
                  <a:gd name="T1" fmla="*/ 0 h 94"/>
                  <a:gd name="T2" fmla="*/ 1641 w 1665"/>
                  <a:gd name="T3" fmla="*/ 0 h 94"/>
                  <a:gd name="T4" fmla="*/ 1655 w 1665"/>
                  <a:gd name="T5" fmla="*/ 46 h 94"/>
                  <a:gd name="T6" fmla="*/ 1665 w 1665"/>
                  <a:gd name="T7" fmla="*/ 94 h 94"/>
                  <a:gd name="T8" fmla="*/ 0 w 1665"/>
                  <a:gd name="T9" fmla="*/ 94 h 94"/>
                  <a:gd name="T10" fmla="*/ 10 w 1665"/>
                  <a:gd name="T11" fmla="*/ 46 h 94"/>
                  <a:gd name="T12" fmla="*/ 24 w 1665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94">
                    <a:moveTo>
                      <a:pt x="24" y="0"/>
                    </a:moveTo>
                    <a:lnTo>
                      <a:pt x="1641" y="0"/>
                    </a:lnTo>
                    <a:lnTo>
                      <a:pt x="1655" y="46"/>
                    </a:lnTo>
                    <a:lnTo>
                      <a:pt x="1665" y="94"/>
                    </a:lnTo>
                    <a:lnTo>
                      <a:pt x="0" y="94"/>
                    </a:lnTo>
                    <a:lnTo>
                      <a:pt x="10" y="46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8" name="i$líde">
                <a:extLst>
                  <a:ext uri="{FF2B5EF4-FFF2-40B4-BE49-F238E27FC236}">
                    <a16:creationId xmlns:a16="http://schemas.microsoft.com/office/drawing/2014/main" id="{0ED90133-9D03-49C1-AED0-82529FA342F8}"/>
                  </a:ext>
                </a:extLst>
              </p:cNvPr>
              <p:cNvSpPr/>
              <p:nvPr/>
            </p:nvSpPr>
            <p:spPr bwMode="auto">
              <a:xfrm>
                <a:off x="1755" y="1991"/>
                <a:ext cx="333" cy="16"/>
              </a:xfrm>
              <a:custGeom>
                <a:avLst/>
                <a:gdLst>
                  <a:gd name="T0" fmla="*/ 19 w 1665"/>
                  <a:gd name="T1" fmla="*/ 0 h 78"/>
                  <a:gd name="T2" fmla="*/ 1646 w 1665"/>
                  <a:gd name="T3" fmla="*/ 0 h 78"/>
                  <a:gd name="T4" fmla="*/ 1657 w 1665"/>
                  <a:gd name="T5" fmla="*/ 38 h 78"/>
                  <a:gd name="T6" fmla="*/ 1665 w 1665"/>
                  <a:gd name="T7" fmla="*/ 78 h 78"/>
                  <a:gd name="T8" fmla="*/ 0 w 1665"/>
                  <a:gd name="T9" fmla="*/ 78 h 78"/>
                  <a:gd name="T10" fmla="*/ 8 w 1665"/>
                  <a:gd name="T11" fmla="*/ 38 h 78"/>
                  <a:gd name="T12" fmla="*/ 19 w 166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78">
                    <a:moveTo>
                      <a:pt x="19" y="0"/>
                    </a:moveTo>
                    <a:lnTo>
                      <a:pt x="1646" y="0"/>
                    </a:lnTo>
                    <a:lnTo>
                      <a:pt x="1657" y="38"/>
                    </a:lnTo>
                    <a:lnTo>
                      <a:pt x="1665" y="78"/>
                    </a:lnTo>
                    <a:lnTo>
                      <a:pt x="0" y="78"/>
                    </a:lnTo>
                    <a:lnTo>
                      <a:pt x="8" y="38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49" name="ïṥḷîḋê">
                <a:extLst>
                  <a:ext uri="{FF2B5EF4-FFF2-40B4-BE49-F238E27FC236}">
                    <a16:creationId xmlns:a16="http://schemas.microsoft.com/office/drawing/2014/main" id="{1ED219C3-1163-42A8-A156-8329105AB335}"/>
                  </a:ext>
                </a:extLst>
              </p:cNvPr>
              <p:cNvSpPr/>
              <p:nvPr/>
            </p:nvSpPr>
            <p:spPr bwMode="auto">
              <a:xfrm>
                <a:off x="1755" y="1995"/>
                <a:ext cx="333" cy="12"/>
              </a:xfrm>
              <a:custGeom>
                <a:avLst/>
                <a:gdLst>
                  <a:gd name="T0" fmla="*/ 14 w 1665"/>
                  <a:gd name="T1" fmla="*/ 0 h 62"/>
                  <a:gd name="T2" fmla="*/ 1651 w 1665"/>
                  <a:gd name="T3" fmla="*/ 0 h 62"/>
                  <a:gd name="T4" fmla="*/ 1659 w 1665"/>
                  <a:gd name="T5" fmla="*/ 31 h 62"/>
                  <a:gd name="T6" fmla="*/ 1665 w 1665"/>
                  <a:gd name="T7" fmla="*/ 62 h 62"/>
                  <a:gd name="T8" fmla="*/ 0 w 1665"/>
                  <a:gd name="T9" fmla="*/ 62 h 62"/>
                  <a:gd name="T10" fmla="*/ 6 w 1665"/>
                  <a:gd name="T11" fmla="*/ 31 h 62"/>
                  <a:gd name="T12" fmla="*/ 14 w 1665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62">
                    <a:moveTo>
                      <a:pt x="14" y="0"/>
                    </a:moveTo>
                    <a:lnTo>
                      <a:pt x="1651" y="0"/>
                    </a:lnTo>
                    <a:lnTo>
                      <a:pt x="1659" y="31"/>
                    </a:lnTo>
                    <a:lnTo>
                      <a:pt x="1665" y="62"/>
                    </a:lnTo>
                    <a:lnTo>
                      <a:pt x="0" y="62"/>
                    </a:lnTo>
                    <a:lnTo>
                      <a:pt x="6" y="31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0" name="î$ľïḍê">
                <a:extLst>
                  <a:ext uri="{FF2B5EF4-FFF2-40B4-BE49-F238E27FC236}">
                    <a16:creationId xmlns:a16="http://schemas.microsoft.com/office/drawing/2014/main" id="{C4324CB3-FC85-4030-BED4-9ADC39E21FEE}"/>
                  </a:ext>
                </a:extLst>
              </p:cNvPr>
              <p:cNvSpPr/>
              <p:nvPr/>
            </p:nvSpPr>
            <p:spPr bwMode="auto">
              <a:xfrm>
                <a:off x="1755" y="1998"/>
                <a:ext cx="333" cy="9"/>
              </a:xfrm>
              <a:custGeom>
                <a:avLst/>
                <a:gdLst>
                  <a:gd name="T0" fmla="*/ 10 w 1665"/>
                  <a:gd name="T1" fmla="*/ 0 h 47"/>
                  <a:gd name="T2" fmla="*/ 1655 w 1665"/>
                  <a:gd name="T3" fmla="*/ 0 h 47"/>
                  <a:gd name="T4" fmla="*/ 1660 w 1665"/>
                  <a:gd name="T5" fmla="*/ 24 h 47"/>
                  <a:gd name="T6" fmla="*/ 1665 w 1665"/>
                  <a:gd name="T7" fmla="*/ 47 h 47"/>
                  <a:gd name="T8" fmla="*/ 0 w 1665"/>
                  <a:gd name="T9" fmla="*/ 47 h 47"/>
                  <a:gd name="T10" fmla="*/ 5 w 1665"/>
                  <a:gd name="T11" fmla="*/ 24 h 47"/>
                  <a:gd name="T12" fmla="*/ 10 w 166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47">
                    <a:moveTo>
                      <a:pt x="10" y="0"/>
                    </a:moveTo>
                    <a:lnTo>
                      <a:pt x="1655" y="0"/>
                    </a:lnTo>
                    <a:lnTo>
                      <a:pt x="1660" y="24"/>
                    </a:lnTo>
                    <a:lnTo>
                      <a:pt x="1665" y="47"/>
                    </a:lnTo>
                    <a:lnTo>
                      <a:pt x="0" y="47"/>
                    </a:lnTo>
                    <a:lnTo>
                      <a:pt x="5" y="24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1" name="í$ļïďe">
                <a:extLst>
                  <a:ext uri="{FF2B5EF4-FFF2-40B4-BE49-F238E27FC236}">
                    <a16:creationId xmlns:a16="http://schemas.microsoft.com/office/drawing/2014/main" id="{87D3C0F2-F43E-4368-9E95-3D7D24B4E847}"/>
                  </a:ext>
                </a:extLst>
              </p:cNvPr>
              <p:cNvSpPr/>
              <p:nvPr/>
            </p:nvSpPr>
            <p:spPr bwMode="auto">
              <a:xfrm>
                <a:off x="1755" y="2001"/>
                <a:ext cx="333" cy="6"/>
              </a:xfrm>
              <a:custGeom>
                <a:avLst/>
                <a:gdLst>
                  <a:gd name="T0" fmla="*/ 6 w 1665"/>
                  <a:gd name="T1" fmla="*/ 0 h 31"/>
                  <a:gd name="T2" fmla="*/ 1658 w 1665"/>
                  <a:gd name="T3" fmla="*/ 0 h 31"/>
                  <a:gd name="T4" fmla="*/ 1662 w 1665"/>
                  <a:gd name="T5" fmla="*/ 16 h 31"/>
                  <a:gd name="T6" fmla="*/ 1665 w 1665"/>
                  <a:gd name="T7" fmla="*/ 31 h 31"/>
                  <a:gd name="T8" fmla="*/ 0 w 1665"/>
                  <a:gd name="T9" fmla="*/ 31 h 31"/>
                  <a:gd name="T10" fmla="*/ 3 w 1665"/>
                  <a:gd name="T11" fmla="*/ 16 h 31"/>
                  <a:gd name="T12" fmla="*/ 6 w 166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31">
                    <a:moveTo>
                      <a:pt x="6" y="0"/>
                    </a:moveTo>
                    <a:lnTo>
                      <a:pt x="1658" y="0"/>
                    </a:lnTo>
                    <a:lnTo>
                      <a:pt x="1662" y="16"/>
                    </a:lnTo>
                    <a:lnTo>
                      <a:pt x="1665" y="31"/>
                    </a:lnTo>
                    <a:lnTo>
                      <a:pt x="0" y="31"/>
                    </a:lnTo>
                    <a:lnTo>
                      <a:pt x="3" y="1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2" name="îṣļïḋé">
                <a:extLst>
                  <a:ext uri="{FF2B5EF4-FFF2-40B4-BE49-F238E27FC236}">
                    <a16:creationId xmlns:a16="http://schemas.microsoft.com/office/drawing/2014/main" id="{9EFCE31B-DD56-4EDC-9348-2800BADDB1CB}"/>
                  </a:ext>
                </a:extLst>
              </p:cNvPr>
              <p:cNvSpPr/>
              <p:nvPr/>
            </p:nvSpPr>
            <p:spPr bwMode="auto">
              <a:xfrm>
                <a:off x="1755" y="2004"/>
                <a:ext cx="333" cy="3"/>
              </a:xfrm>
              <a:custGeom>
                <a:avLst/>
                <a:gdLst>
                  <a:gd name="T0" fmla="*/ 3 w 1665"/>
                  <a:gd name="T1" fmla="*/ 0 h 16"/>
                  <a:gd name="T2" fmla="*/ 1662 w 1665"/>
                  <a:gd name="T3" fmla="*/ 0 h 16"/>
                  <a:gd name="T4" fmla="*/ 1663 w 1665"/>
                  <a:gd name="T5" fmla="*/ 8 h 16"/>
                  <a:gd name="T6" fmla="*/ 1665 w 1665"/>
                  <a:gd name="T7" fmla="*/ 16 h 16"/>
                  <a:gd name="T8" fmla="*/ 0 w 1665"/>
                  <a:gd name="T9" fmla="*/ 16 h 16"/>
                  <a:gd name="T10" fmla="*/ 2 w 1665"/>
                  <a:gd name="T11" fmla="*/ 8 h 16"/>
                  <a:gd name="T12" fmla="*/ 3 w 166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6">
                    <a:moveTo>
                      <a:pt x="3" y="0"/>
                    </a:moveTo>
                    <a:lnTo>
                      <a:pt x="1662" y="0"/>
                    </a:lnTo>
                    <a:lnTo>
                      <a:pt x="1663" y="8"/>
                    </a:lnTo>
                    <a:lnTo>
                      <a:pt x="1665" y="16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3" name="îṥḻíḑê">
                <a:extLst>
                  <a:ext uri="{FF2B5EF4-FFF2-40B4-BE49-F238E27FC236}">
                    <a16:creationId xmlns:a16="http://schemas.microsoft.com/office/drawing/2014/main" id="{FBA62202-E698-4C21-8A7E-1B184D8BF80A}"/>
                  </a:ext>
                </a:extLst>
              </p:cNvPr>
              <p:cNvSpPr/>
              <p:nvPr/>
            </p:nvSpPr>
            <p:spPr bwMode="auto">
              <a:xfrm>
                <a:off x="1755" y="2007"/>
                <a:ext cx="333" cy="1"/>
              </a:xfrm>
              <a:prstGeom prst="rect">
                <a:avLst/>
              </a:pr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4" name="îS1íḍe">
                <a:extLst>
                  <a:ext uri="{FF2B5EF4-FFF2-40B4-BE49-F238E27FC236}">
                    <a16:creationId xmlns:a16="http://schemas.microsoft.com/office/drawing/2014/main" id="{5FB7C4AA-75C3-4C21-B175-7E2C952CAE41}"/>
                  </a:ext>
                </a:extLst>
              </p:cNvPr>
              <p:cNvSpPr/>
              <p:nvPr/>
            </p:nvSpPr>
            <p:spPr bwMode="auto">
              <a:xfrm>
                <a:off x="1760" y="1985"/>
                <a:ext cx="322" cy="1"/>
              </a:xfrm>
              <a:prstGeom prst="rect">
                <a:avLst/>
              </a:prstGeom>
              <a:solidFill>
                <a:srgbClr val="A7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5" name="î$lïḍê">
                <a:extLst>
                  <a:ext uri="{FF2B5EF4-FFF2-40B4-BE49-F238E27FC236}">
                    <a16:creationId xmlns:a16="http://schemas.microsoft.com/office/drawing/2014/main" id="{3B67214C-5EB2-4345-A76C-9C6F758850DA}"/>
                  </a:ext>
                </a:extLst>
              </p:cNvPr>
              <p:cNvSpPr/>
              <p:nvPr/>
            </p:nvSpPr>
            <p:spPr bwMode="auto">
              <a:xfrm>
                <a:off x="1759" y="1985"/>
                <a:ext cx="324" cy="3"/>
              </a:xfrm>
              <a:custGeom>
                <a:avLst/>
                <a:gdLst>
                  <a:gd name="T0" fmla="*/ 1617 w 1617"/>
                  <a:gd name="T1" fmla="*/ 17 h 17"/>
                  <a:gd name="T2" fmla="*/ 0 w 1617"/>
                  <a:gd name="T3" fmla="*/ 17 h 17"/>
                  <a:gd name="T4" fmla="*/ 2 w 1617"/>
                  <a:gd name="T5" fmla="*/ 9 h 17"/>
                  <a:gd name="T6" fmla="*/ 5 w 1617"/>
                  <a:gd name="T7" fmla="*/ 0 h 17"/>
                  <a:gd name="T8" fmla="*/ 1612 w 1617"/>
                  <a:gd name="T9" fmla="*/ 0 h 17"/>
                  <a:gd name="T10" fmla="*/ 1615 w 1617"/>
                  <a:gd name="T11" fmla="*/ 9 h 17"/>
                  <a:gd name="T12" fmla="*/ 1617 w 1617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7" h="17">
                    <a:moveTo>
                      <a:pt x="1617" y="17"/>
                    </a:moveTo>
                    <a:lnTo>
                      <a:pt x="0" y="17"/>
                    </a:lnTo>
                    <a:lnTo>
                      <a:pt x="2" y="9"/>
                    </a:lnTo>
                    <a:lnTo>
                      <a:pt x="5" y="0"/>
                    </a:lnTo>
                    <a:lnTo>
                      <a:pt x="1612" y="0"/>
                    </a:lnTo>
                    <a:lnTo>
                      <a:pt x="1615" y="9"/>
                    </a:lnTo>
                    <a:lnTo>
                      <a:pt x="1617" y="17"/>
                    </a:lnTo>
                    <a:close/>
                  </a:path>
                </a:pathLst>
              </a:cu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6" name="íṧḻïḓé">
                <a:extLst>
                  <a:ext uri="{FF2B5EF4-FFF2-40B4-BE49-F238E27FC236}">
                    <a16:creationId xmlns:a16="http://schemas.microsoft.com/office/drawing/2014/main" id="{A7BD1DFC-5131-4F99-9BF9-CC8AF5BCD449}"/>
                  </a:ext>
                </a:extLst>
              </p:cNvPr>
              <p:cNvSpPr/>
              <p:nvPr/>
            </p:nvSpPr>
            <p:spPr bwMode="auto">
              <a:xfrm>
                <a:off x="1758" y="1985"/>
                <a:ext cx="326" cy="6"/>
              </a:xfrm>
              <a:custGeom>
                <a:avLst/>
                <a:gdLst>
                  <a:gd name="T0" fmla="*/ 1627 w 1627"/>
                  <a:gd name="T1" fmla="*/ 32 h 32"/>
                  <a:gd name="T2" fmla="*/ 0 w 1627"/>
                  <a:gd name="T3" fmla="*/ 32 h 32"/>
                  <a:gd name="T4" fmla="*/ 5 w 1627"/>
                  <a:gd name="T5" fmla="*/ 16 h 32"/>
                  <a:gd name="T6" fmla="*/ 10 w 1627"/>
                  <a:gd name="T7" fmla="*/ 0 h 32"/>
                  <a:gd name="T8" fmla="*/ 1617 w 1627"/>
                  <a:gd name="T9" fmla="*/ 0 h 32"/>
                  <a:gd name="T10" fmla="*/ 1622 w 1627"/>
                  <a:gd name="T11" fmla="*/ 16 h 32"/>
                  <a:gd name="T12" fmla="*/ 1627 w 162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32">
                    <a:moveTo>
                      <a:pt x="1627" y="32"/>
                    </a:moveTo>
                    <a:lnTo>
                      <a:pt x="0" y="32"/>
                    </a:lnTo>
                    <a:lnTo>
                      <a:pt x="5" y="16"/>
                    </a:lnTo>
                    <a:lnTo>
                      <a:pt x="10" y="0"/>
                    </a:lnTo>
                    <a:lnTo>
                      <a:pt x="1617" y="0"/>
                    </a:lnTo>
                    <a:lnTo>
                      <a:pt x="1622" y="16"/>
                    </a:lnTo>
                    <a:lnTo>
                      <a:pt x="1627" y="32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7" name="îśľiďè">
                <a:extLst>
                  <a:ext uri="{FF2B5EF4-FFF2-40B4-BE49-F238E27FC236}">
                    <a16:creationId xmlns:a16="http://schemas.microsoft.com/office/drawing/2014/main" id="{5D55ABB6-5FC9-455E-9F12-A67E6B580EA1}"/>
                  </a:ext>
                </a:extLst>
              </p:cNvPr>
              <p:cNvSpPr/>
              <p:nvPr/>
            </p:nvSpPr>
            <p:spPr bwMode="auto">
              <a:xfrm>
                <a:off x="1757" y="1985"/>
                <a:ext cx="328" cy="10"/>
              </a:xfrm>
              <a:custGeom>
                <a:avLst/>
                <a:gdLst>
                  <a:gd name="T0" fmla="*/ 1637 w 1637"/>
                  <a:gd name="T1" fmla="*/ 48 h 48"/>
                  <a:gd name="T2" fmla="*/ 0 w 1637"/>
                  <a:gd name="T3" fmla="*/ 48 h 48"/>
                  <a:gd name="T4" fmla="*/ 7 w 1637"/>
                  <a:gd name="T5" fmla="*/ 24 h 48"/>
                  <a:gd name="T6" fmla="*/ 15 w 1637"/>
                  <a:gd name="T7" fmla="*/ 0 h 48"/>
                  <a:gd name="T8" fmla="*/ 1622 w 1637"/>
                  <a:gd name="T9" fmla="*/ 0 h 48"/>
                  <a:gd name="T10" fmla="*/ 1630 w 1637"/>
                  <a:gd name="T11" fmla="*/ 24 h 48"/>
                  <a:gd name="T12" fmla="*/ 1637 w 1637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48">
                    <a:moveTo>
                      <a:pt x="1637" y="48"/>
                    </a:moveTo>
                    <a:lnTo>
                      <a:pt x="0" y="48"/>
                    </a:lnTo>
                    <a:lnTo>
                      <a:pt x="7" y="24"/>
                    </a:lnTo>
                    <a:lnTo>
                      <a:pt x="15" y="0"/>
                    </a:lnTo>
                    <a:lnTo>
                      <a:pt x="1622" y="0"/>
                    </a:lnTo>
                    <a:lnTo>
                      <a:pt x="1630" y="24"/>
                    </a:lnTo>
                    <a:lnTo>
                      <a:pt x="1637" y="48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8" name="îsľïdê">
                <a:extLst>
                  <a:ext uri="{FF2B5EF4-FFF2-40B4-BE49-F238E27FC236}">
                    <a16:creationId xmlns:a16="http://schemas.microsoft.com/office/drawing/2014/main" id="{769D77F4-8D6E-4E2E-A006-EE8D793576EF}"/>
                  </a:ext>
                </a:extLst>
              </p:cNvPr>
              <p:cNvSpPr/>
              <p:nvPr/>
            </p:nvSpPr>
            <p:spPr bwMode="auto">
              <a:xfrm>
                <a:off x="1757" y="1985"/>
                <a:ext cx="329" cy="13"/>
              </a:xfrm>
              <a:custGeom>
                <a:avLst/>
                <a:gdLst>
                  <a:gd name="T0" fmla="*/ 1645 w 1645"/>
                  <a:gd name="T1" fmla="*/ 63 h 63"/>
                  <a:gd name="T2" fmla="*/ 0 w 1645"/>
                  <a:gd name="T3" fmla="*/ 63 h 63"/>
                  <a:gd name="T4" fmla="*/ 9 w 1645"/>
                  <a:gd name="T5" fmla="*/ 31 h 63"/>
                  <a:gd name="T6" fmla="*/ 19 w 1645"/>
                  <a:gd name="T7" fmla="*/ 0 h 63"/>
                  <a:gd name="T8" fmla="*/ 1626 w 1645"/>
                  <a:gd name="T9" fmla="*/ 0 h 63"/>
                  <a:gd name="T10" fmla="*/ 1636 w 1645"/>
                  <a:gd name="T11" fmla="*/ 31 h 63"/>
                  <a:gd name="T12" fmla="*/ 1645 w 164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63">
                    <a:moveTo>
                      <a:pt x="1645" y="63"/>
                    </a:moveTo>
                    <a:lnTo>
                      <a:pt x="0" y="63"/>
                    </a:lnTo>
                    <a:lnTo>
                      <a:pt x="9" y="31"/>
                    </a:lnTo>
                    <a:lnTo>
                      <a:pt x="19" y="0"/>
                    </a:lnTo>
                    <a:lnTo>
                      <a:pt x="1626" y="0"/>
                    </a:lnTo>
                    <a:lnTo>
                      <a:pt x="1636" y="31"/>
                    </a:lnTo>
                    <a:lnTo>
                      <a:pt x="1645" y="63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59" name="ïṩļîḍè">
                <a:extLst>
                  <a:ext uri="{FF2B5EF4-FFF2-40B4-BE49-F238E27FC236}">
                    <a16:creationId xmlns:a16="http://schemas.microsoft.com/office/drawing/2014/main" id="{E33D2182-E1D2-4972-AF2E-4129F2B9F179}"/>
                  </a:ext>
                </a:extLst>
              </p:cNvPr>
              <p:cNvSpPr/>
              <p:nvPr/>
            </p:nvSpPr>
            <p:spPr bwMode="auto">
              <a:xfrm>
                <a:off x="1756" y="1985"/>
                <a:ext cx="330" cy="16"/>
              </a:xfrm>
              <a:custGeom>
                <a:avLst/>
                <a:gdLst>
                  <a:gd name="T0" fmla="*/ 1653 w 1653"/>
                  <a:gd name="T1" fmla="*/ 79 h 79"/>
                  <a:gd name="T2" fmla="*/ 0 w 1653"/>
                  <a:gd name="T3" fmla="*/ 79 h 79"/>
                  <a:gd name="T4" fmla="*/ 11 w 1653"/>
                  <a:gd name="T5" fmla="*/ 39 h 79"/>
                  <a:gd name="T6" fmla="*/ 23 w 1653"/>
                  <a:gd name="T7" fmla="*/ 0 h 79"/>
                  <a:gd name="T8" fmla="*/ 1630 w 1653"/>
                  <a:gd name="T9" fmla="*/ 0 h 79"/>
                  <a:gd name="T10" fmla="*/ 1642 w 1653"/>
                  <a:gd name="T11" fmla="*/ 39 h 79"/>
                  <a:gd name="T12" fmla="*/ 1653 w 165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79">
                    <a:moveTo>
                      <a:pt x="1653" y="79"/>
                    </a:moveTo>
                    <a:lnTo>
                      <a:pt x="0" y="79"/>
                    </a:lnTo>
                    <a:lnTo>
                      <a:pt x="11" y="39"/>
                    </a:lnTo>
                    <a:lnTo>
                      <a:pt x="23" y="0"/>
                    </a:lnTo>
                    <a:lnTo>
                      <a:pt x="1630" y="0"/>
                    </a:lnTo>
                    <a:lnTo>
                      <a:pt x="1642" y="39"/>
                    </a:lnTo>
                    <a:lnTo>
                      <a:pt x="1653" y="79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0" name="îšḷîḋé">
                <a:extLst>
                  <a:ext uri="{FF2B5EF4-FFF2-40B4-BE49-F238E27FC236}">
                    <a16:creationId xmlns:a16="http://schemas.microsoft.com/office/drawing/2014/main" id="{A74AEF6D-005F-4649-8300-B94026941421}"/>
                  </a:ext>
                </a:extLst>
              </p:cNvPr>
              <p:cNvSpPr/>
              <p:nvPr/>
            </p:nvSpPr>
            <p:spPr bwMode="auto">
              <a:xfrm>
                <a:off x="1755" y="1985"/>
                <a:ext cx="332" cy="19"/>
              </a:xfrm>
              <a:custGeom>
                <a:avLst/>
                <a:gdLst>
                  <a:gd name="T0" fmla="*/ 1659 w 1659"/>
                  <a:gd name="T1" fmla="*/ 95 h 95"/>
                  <a:gd name="T2" fmla="*/ 0 w 1659"/>
                  <a:gd name="T3" fmla="*/ 95 h 95"/>
                  <a:gd name="T4" fmla="*/ 11 w 1659"/>
                  <a:gd name="T5" fmla="*/ 47 h 95"/>
                  <a:gd name="T6" fmla="*/ 26 w 1659"/>
                  <a:gd name="T7" fmla="*/ 0 h 95"/>
                  <a:gd name="T8" fmla="*/ 1633 w 1659"/>
                  <a:gd name="T9" fmla="*/ 0 h 95"/>
                  <a:gd name="T10" fmla="*/ 1648 w 1659"/>
                  <a:gd name="T11" fmla="*/ 47 h 95"/>
                  <a:gd name="T12" fmla="*/ 1659 w 165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95">
                    <a:moveTo>
                      <a:pt x="1659" y="95"/>
                    </a:moveTo>
                    <a:lnTo>
                      <a:pt x="0" y="95"/>
                    </a:lnTo>
                    <a:lnTo>
                      <a:pt x="11" y="47"/>
                    </a:lnTo>
                    <a:lnTo>
                      <a:pt x="26" y="0"/>
                    </a:lnTo>
                    <a:lnTo>
                      <a:pt x="1633" y="0"/>
                    </a:lnTo>
                    <a:lnTo>
                      <a:pt x="1648" y="47"/>
                    </a:lnTo>
                    <a:lnTo>
                      <a:pt x="1659" y="95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1" name="ïŝlîḍè">
                <a:extLst>
                  <a:ext uri="{FF2B5EF4-FFF2-40B4-BE49-F238E27FC236}">
                    <a16:creationId xmlns:a16="http://schemas.microsoft.com/office/drawing/2014/main" id="{CEA2F548-3E4F-44A8-9711-7CF1987EFD4C}"/>
                  </a:ext>
                </a:extLst>
              </p:cNvPr>
              <p:cNvSpPr/>
              <p:nvPr/>
            </p:nvSpPr>
            <p:spPr bwMode="auto">
              <a:xfrm>
                <a:off x="1755" y="1985"/>
                <a:ext cx="333" cy="22"/>
              </a:xfrm>
              <a:custGeom>
                <a:avLst/>
                <a:gdLst>
                  <a:gd name="T0" fmla="*/ 1665 w 1665"/>
                  <a:gd name="T1" fmla="*/ 110 h 110"/>
                  <a:gd name="T2" fmla="*/ 0 w 1665"/>
                  <a:gd name="T3" fmla="*/ 110 h 110"/>
                  <a:gd name="T4" fmla="*/ 12 w 1665"/>
                  <a:gd name="T5" fmla="*/ 55 h 110"/>
                  <a:gd name="T6" fmla="*/ 29 w 1665"/>
                  <a:gd name="T7" fmla="*/ 0 h 110"/>
                  <a:gd name="T8" fmla="*/ 1636 w 1665"/>
                  <a:gd name="T9" fmla="*/ 0 h 110"/>
                  <a:gd name="T10" fmla="*/ 1653 w 1665"/>
                  <a:gd name="T11" fmla="*/ 55 h 110"/>
                  <a:gd name="T12" fmla="*/ 1665 w 1665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10">
                    <a:moveTo>
                      <a:pt x="1665" y="110"/>
                    </a:moveTo>
                    <a:lnTo>
                      <a:pt x="0" y="110"/>
                    </a:lnTo>
                    <a:lnTo>
                      <a:pt x="12" y="55"/>
                    </a:lnTo>
                    <a:lnTo>
                      <a:pt x="29" y="0"/>
                    </a:lnTo>
                    <a:lnTo>
                      <a:pt x="1636" y="0"/>
                    </a:lnTo>
                    <a:lnTo>
                      <a:pt x="1653" y="55"/>
                    </a:lnTo>
                    <a:lnTo>
                      <a:pt x="1665" y="110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2" name="ïṣḷiḓè">
                <a:extLst>
                  <a:ext uri="{FF2B5EF4-FFF2-40B4-BE49-F238E27FC236}">
                    <a16:creationId xmlns:a16="http://schemas.microsoft.com/office/drawing/2014/main" id="{43B0EF3D-C381-4678-88E5-1C2350DBE847}"/>
                  </a:ext>
                </a:extLst>
              </p:cNvPr>
              <p:cNvSpPr/>
              <p:nvPr/>
            </p:nvSpPr>
            <p:spPr bwMode="auto">
              <a:xfrm>
                <a:off x="1754" y="1985"/>
                <a:ext cx="334" cy="25"/>
              </a:xfrm>
              <a:custGeom>
                <a:avLst/>
                <a:gdLst>
                  <a:gd name="T0" fmla="*/ 1671 w 1671"/>
                  <a:gd name="T1" fmla="*/ 126 h 126"/>
                  <a:gd name="T2" fmla="*/ 0 w 1671"/>
                  <a:gd name="T3" fmla="*/ 126 h 126"/>
                  <a:gd name="T4" fmla="*/ 6 w 1671"/>
                  <a:gd name="T5" fmla="*/ 94 h 126"/>
                  <a:gd name="T6" fmla="*/ 22 w 1671"/>
                  <a:gd name="T7" fmla="*/ 31 h 126"/>
                  <a:gd name="T8" fmla="*/ 32 w 1671"/>
                  <a:gd name="T9" fmla="*/ 0 h 126"/>
                  <a:gd name="T10" fmla="*/ 1639 w 1671"/>
                  <a:gd name="T11" fmla="*/ 0 h 126"/>
                  <a:gd name="T12" fmla="*/ 1649 w 1671"/>
                  <a:gd name="T13" fmla="*/ 31 h 126"/>
                  <a:gd name="T14" fmla="*/ 1665 w 1671"/>
                  <a:gd name="T15" fmla="*/ 94 h 126"/>
                  <a:gd name="T16" fmla="*/ 1671 w 167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1" h="126">
                    <a:moveTo>
                      <a:pt x="1671" y="126"/>
                    </a:moveTo>
                    <a:lnTo>
                      <a:pt x="0" y="126"/>
                    </a:lnTo>
                    <a:lnTo>
                      <a:pt x="6" y="94"/>
                    </a:lnTo>
                    <a:lnTo>
                      <a:pt x="22" y="31"/>
                    </a:lnTo>
                    <a:lnTo>
                      <a:pt x="32" y="0"/>
                    </a:lnTo>
                    <a:lnTo>
                      <a:pt x="1639" y="0"/>
                    </a:lnTo>
                    <a:lnTo>
                      <a:pt x="1649" y="31"/>
                    </a:lnTo>
                    <a:lnTo>
                      <a:pt x="1665" y="94"/>
                    </a:lnTo>
                    <a:lnTo>
                      <a:pt x="1671" y="126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3" name="îṩ1îďe">
                <a:extLst>
                  <a:ext uri="{FF2B5EF4-FFF2-40B4-BE49-F238E27FC236}">
                    <a16:creationId xmlns:a16="http://schemas.microsoft.com/office/drawing/2014/main" id="{FBF8B2C5-6E5D-4280-9AF0-3C799D208767}"/>
                  </a:ext>
                </a:extLst>
              </p:cNvPr>
              <p:cNvSpPr/>
              <p:nvPr/>
            </p:nvSpPr>
            <p:spPr bwMode="auto">
              <a:xfrm>
                <a:off x="1754" y="1988"/>
                <a:ext cx="334" cy="22"/>
              </a:xfrm>
              <a:custGeom>
                <a:avLst/>
                <a:gdLst>
                  <a:gd name="T0" fmla="*/ 27 w 1671"/>
                  <a:gd name="T1" fmla="*/ 0 h 110"/>
                  <a:gd name="T2" fmla="*/ 1644 w 1671"/>
                  <a:gd name="T3" fmla="*/ 0 h 110"/>
                  <a:gd name="T4" fmla="*/ 1660 w 1671"/>
                  <a:gd name="T5" fmla="*/ 54 h 110"/>
                  <a:gd name="T6" fmla="*/ 1671 w 1671"/>
                  <a:gd name="T7" fmla="*/ 110 h 110"/>
                  <a:gd name="T8" fmla="*/ 0 w 1671"/>
                  <a:gd name="T9" fmla="*/ 110 h 110"/>
                  <a:gd name="T10" fmla="*/ 11 w 1671"/>
                  <a:gd name="T11" fmla="*/ 54 h 110"/>
                  <a:gd name="T12" fmla="*/ 27 w 1671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10">
                    <a:moveTo>
                      <a:pt x="27" y="0"/>
                    </a:moveTo>
                    <a:lnTo>
                      <a:pt x="1644" y="0"/>
                    </a:lnTo>
                    <a:lnTo>
                      <a:pt x="1660" y="54"/>
                    </a:lnTo>
                    <a:lnTo>
                      <a:pt x="1671" y="110"/>
                    </a:lnTo>
                    <a:lnTo>
                      <a:pt x="0" y="110"/>
                    </a:lnTo>
                    <a:lnTo>
                      <a:pt x="11" y="54"/>
                    </a:lnTo>
                    <a:lnTo>
                      <a:pt x="27" y="0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4" name="îṣ1íďê">
                <a:extLst>
                  <a:ext uri="{FF2B5EF4-FFF2-40B4-BE49-F238E27FC236}">
                    <a16:creationId xmlns:a16="http://schemas.microsoft.com/office/drawing/2014/main" id="{82E52EB7-C267-4470-AF7E-BA0C332D66A5}"/>
                  </a:ext>
                </a:extLst>
              </p:cNvPr>
              <p:cNvSpPr/>
              <p:nvPr/>
            </p:nvSpPr>
            <p:spPr bwMode="auto">
              <a:xfrm>
                <a:off x="1754" y="1991"/>
                <a:ext cx="334" cy="19"/>
              </a:xfrm>
              <a:custGeom>
                <a:avLst/>
                <a:gdLst>
                  <a:gd name="T0" fmla="*/ 22 w 1671"/>
                  <a:gd name="T1" fmla="*/ 0 h 94"/>
                  <a:gd name="T2" fmla="*/ 1649 w 1671"/>
                  <a:gd name="T3" fmla="*/ 0 h 94"/>
                  <a:gd name="T4" fmla="*/ 1662 w 1671"/>
                  <a:gd name="T5" fmla="*/ 47 h 94"/>
                  <a:gd name="T6" fmla="*/ 1671 w 1671"/>
                  <a:gd name="T7" fmla="*/ 94 h 94"/>
                  <a:gd name="T8" fmla="*/ 0 w 1671"/>
                  <a:gd name="T9" fmla="*/ 94 h 94"/>
                  <a:gd name="T10" fmla="*/ 9 w 1671"/>
                  <a:gd name="T11" fmla="*/ 47 h 94"/>
                  <a:gd name="T12" fmla="*/ 22 w 1671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94">
                    <a:moveTo>
                      <a:pt x="22" y="0"/>
                    </a:moveTo>
                    <a:lnTo>
                      <a:pt x="1649" y="0"/>
                    </a:lnTo>
                    <a:lnTo>
                      <a:pt x="1662" y="47"/>
                    </a:lnTo>
                    <a:lnTo>
                      <a:pt x="1671" y="94"/>
                    </a:lnTo>
                    <a:lnTo>
                      <a:pt x="0" y="94"/>
                    </a:lnTo>
                    <a:lnTo>
                      <a:pt x="9" y="47"/>
                    </a:lnTo>
                    <a:lnTo>
                      <a:pt x="22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5" name="íšľîḋê">
                <a:extLst>
                  <a:ext uri="{FF2B5EF4-FFF2-40B4-BE49-F238E27FC236}">
                    <a16:creationId xmlns:a16="http://schemas.microsoft.com/office/drawing/2014/main" id="{E66D74A9-5E47-482E-801D-F120E104D943}"/>
                  </a:ext>
                </a:extLst>
              </p:cNvPr>
              <p:cNvSpPr/>
              <p:nvPr/>
            </p:nvSpPr>
            <p:spPr bwMode="auto">
              <a:xfrm>
                <a:off x="1754" y="1995"/>
                <a:ext cx="334" cy="15"/>
              </a:xfrm>
              <a:custGeom>
                <a:avLst/>
                <a:gdLst>
                  <a:gd name="T0" fmla="*/ 17 w 1671"/>
                  <a:gd name="T1" fmla="*/ 0 h 78"/>
                  <a:gd name="T2" fmla="*/ 1654 w 1671"/>
                  <a:gd name="T3" fmla="*/ 0 h 78"/>
                  <a:gd name="T4" fmla="*/ 1663 w 1671"/>
                  <a:gd name="T5" fmla="*/ 39 h 78"/>
                  <a:gd name="T6" fmla="*/ 1671 w 1671"/>
                  <a:gd name="T7" fmla="*/ 78 h 78"/>
                  <a:gd name="T8" fmla="*/ 0 w 1671"/>
                  <a:gd name="T9" fmla="*/ 78 h 78"/>
                  <a:gd name="T10" fmla="*/ 8 w 1671"/>
                  <a:gd name="T11" fmla="*/ 39 h 78"/>
                  <a:gd name="T12" fmla="*/ 17 w 1671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78">
                    <a:moveTo>
                      <a:pt x="17" y="0"/>
                    </a:moveTo>
                    <a:lnTo>
                      <a:pt x="1654" y="0"/>
                    </a:lnTo>
                    <a:lnTo>
                      <a:pt x="1663" y="39"/>
                    </a:lnTo>
                    <a:lnTo>
                      <a:pt x="1671" y="78"/>
                    </a:lnTo>
                    <a:lnTo>
                      <a:pt x="0" y="78"/>
                    </a:lnTo>
                    <a:lnTo>
                      <a:pt x="8" y="39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6" name="ïş1îde">
                <a:extLst>
                  <a:ext uri="{FF2B5EF4-FFF2-40B4-BE49-F238E27FC236}">
                    <a16:creationId xmlns:a16="http://schemas.microsoft.com/office/drawing/2014/main" id="{B398FF65-46DF-4FB2-8293-78104B53039C}"/>
                  </a:ext>
                </a:extLst>
              </p:cNvPr>
              <p:cNvSpPr/>
              <p:nvPr/>
            </p:nvSpPr>
            <p:spPr bwMode="auto">
              <a:xfrm>
                <a:off x="1754" y="1998"/>
                <a:ext cx="334" cy="12"/>
              </a:xfrm>
              <a:custGeom>
                <a:avLst/>
                <a:gdLst>
                  <a:gd name="T0" fmla="*/ 13 w 1671"/>
                  <a:gd name="T1" fmla="*/ 0 h 63"/>
                  <a:gd name="T2" fmla="*/ 1658 w 1671"/>
                  <a:gd name="T3" fmla="*/ 0 h 63"/>
                  <a:gd name="T4" fmla="*/ 1665 w 1671"/>
                  <a:gd name="T5" fmla="*/ 31 h 63"/>
                  <a:gd name="T6" fmla="*/ 1671 w 1671"/>
                  <a:gd name="T7" fmla="*/ 63 h 63"/>
                  <a:gd name="T8" fmla="*/ 0 w 1671"/>
                  <a:gd name="T9" fmla="*/ 63 h 63"/>
                  <a:gd name="T10" fmla="*/ 6 w 1671"/>
                  <a:gd name="T11" fmla="*/ 31 h 63"/>
                  <a:gd name="T12" fmla="*/ 13 w 167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63">
                    <a:moveTo>
                      <a:pt x="13" y="0"/>
                    </a:moveTo>
                    <a:lnTo>
                      <a:pt x="1658" y="0"/>
                    </a:lnTo>
                    <a:lnTo>
                      <a:pt x="1665" y="31"/>
                    </a:lnTo>
                    <a:lnTo>
                      <a:pt x="1671" y="63"/>
                    </a:lnTo>
                    <a:lnTo>
                      <a:pt x="0" y="63"/>
                    </a:lnTo>
                    <a:lnTo>
                      <a:pt x="6" y="31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7" name="iSḷïdè">
                <a:extLst>
                  <a:ext uri="{FF2B5EF4-FFF2-40B4-BE49-F238E27FC236}">
                    <a16:creationId xmlns:a16="http://schemas.microsoft.com/office/drawing/2014/main" id="{2DF58B01-E19A-4AF4-91A3-4D1A27C316F0}"/>
                  </a:ext>
                </a:extLst>
              </p:cNvPr>
              <p:cNvSpPr/>
              <p:nvPr/>
            </p:nvSpPr>
            <p:spPr bwMode="auto">
              <a:xfrm>
                <a:off x="1754" y="2001"/>
                <a:ext cx="334" cy="9"/>
              </a:xfrm>
              <a:custGeom>
                <a:avLst/>
                <a:gdLst>
                  <a:gd name="T0" fmla="*/ 9 w 1671"/>
                  <a:gd name="T1" fmla="*/ 0 h 47"/>
                  <a:gd name="T2" fmla="*/ 1661 w 1671"/>
                  <a:gd name="T3" fmla="*/ 0 h 47"/>
                  <a:gd name="T4" fmla="*/ 1666 w 1671"/>
                  <a:gd name="T5" fmla="*/ 23 h 47"/>
                  <a:gd name="T6" fmla="*/ 1671 w 1671"/>
                  <a:gd name="T7" fmla="*/ 47 h 47"/>
                  <a:gd name="T8" fmla="*/ 0 w 1671"/>
                  <a:gd name="T9" fmla="*/ 47 h 47"/>
                  <a:gd name="T10" fmla="*/ 5 w 1671"/>
                  <a:gd name="T11" fmla="*/ 23 h 47"/>
                  <a:gd name="T12" fmla="*/ 9 w 167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47">
                    <a:moveTo>
                      <a:pt x="9" y="0"/>
                    </a:moveTo>
                    <a:lnTo>
                      <a:pt x="1661" y="0"/>
                    </a:lnTo>
                    <a:lnTo>
                      <a:pt x="1666" y="23"/>
                    </a:lnTo>
                    <a:lnTo>
                      <a:pt x="1671" y="47"/>
                    </a:lnTo>
                    <a:lnTo>
                      <a:pt x="0" y="47"/>
                    </a:lnTo>
                    <a:lnTo>
                      <a:pt x="5" y="23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8" name="ïŝḷíďê">
                <a:extLst>
                  <a:ext uri="{FF2B5EF4-FFF2-40B4-BE49-F238E27FC236}">
                    <a16:creationId xmlns:a16="http://schemas.microsoft.com/office/drawing/2014/main" id="{384A9889-AD68-44E7-8765-58CE66C4BE14}"/>
                  </a:ext>
                </a:extLst>
              </p:cNvPr>
              <p:cNvSpPr/>
              <p:nvPr/>
            </p:nvSpPr>
            <p:spPr bwMode="auto">
              <a:xfrm>
                <a:off x="1754" y="2004"/>
                <a:ext cx="334" cy="6"/>
              </a:xfrm>
              <a:custGeom>
                <a:avLst/>
                <a:gdLst>
                  <a:gd name="T0" fmla="*/ 6 w 1671"/>
                  <a:gd name="T1" fmla="*/ 0 h 32"/>
                  <a:gd name="T2" fmla="*/ 1665 w 1671"/>
                  <a:gd name="T3" fmla="*/ 0 h 32"/>
                  <a:gd name="T4" fmla="*/ 1668 w 1671"/>
                  <a:gd name="T5" fmla="*/ 16 h 32"/>
                  <a:gd name="T6" fmla="*/ 1671 w 1671"/>
                  <a:gd name="T7" fmla="*/ 32 h 32"/>
                  <a:gd name="T8" fmla="*/ 0 w 1671"/>
                  <a:gd name="T9" fmla="*/ 32 h 32"/>
                  <a:gd name="T10" fmla="*/ 3 w 1671"/>
                  <a:gd name="T11" fmla="*/ 16 h 32"/>
                  <a:gd name="T12" fmla="*/ 6 w 167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32">
                    <a:moveTo>
                      <a:pt x="6" y="0"/>
                    </a:moveTo>
                    <a:lnTo>
                      <a:pt x="1665" y="0"/>
                    </a:lnTo>
                    <a:lnTo>
                      <a:pt x="1668" y="16"/>
                    </a:lnTo>
                    <a:lnTo>
                      <a:pt x="1671" y="32"/>
                    </a:lnTo>
                    <a:lnTo>
                      <a:pt x="0" y="32"/>
                    </a:lnTo>
                    <a:lnTo>
                      <a:pt x="3" y="16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69" name="i$1îḓé">
                <a:extLst>
                  <a:ext uri="{FF2B5EF4-FFF2-40B4-BE49-F238E27FC236}">
                    <a16:creationId xmlns:a16="http://schemas.microsoft.com/office/drawing/2014/main" id="{A0B5543F-8B15-4BA0-8E21-4C9E92311979}"/>
                  </a:ext>
                </a:extLst>
              </p:cNvPr>
              <p:cNvSpPr/>
              <p:nvPr/>
            </p:nvSpPr>
            <p:spPr bwMode="auto">
              <a:xfrm>
                <a:off x="1754" y="2007"/>
                <a:ext cx="334" cy="3"/>
              </a:xfrm>
              <a:custGeom>
                <a:avLst/>
                <a:gdLst>
                  <a:gd name="T0" fmla="*/ 3 w 1671"/>
                  <a:gd name="T1" fmla="*/ 0 h 16"/>
                  <a:gd name="T2" fmla="*/ 1668 w 1671"/>
                  <a:gd name="T3" fmla="*/ 0 h 16"/>
                  <a:gd name="T4" fmla="*/ 1669 w 1671"/>
                  <a:gd name="T5" fmla="*/ 8 h 16"/>
                  <a:gd name="T6" fmla="*/ 1671 w 1671"/>
                  <a:gd name="T7" fmla="*/ 16 h 16"/>
                  <a:gd name="T8" fmla="*/ 0 w 1671"/>
                  <a:gd name="T9" fmla="*/ 16 h 16"/>
                  <a:gd name="T10" fmla="*/ 2 w 1671"/>
                  <a:gd name="T11" fmla="*/ 8 h 16"/>
                  <a:gd name="T12" fmla="*/ 3 w 167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6">
                    <a:moveTo>
                      <a:pt x="3" y="0"/>
                    </a:moveTo>
                    <a:lnTo>
                      <a:pt x="1668" y="0"/>
                    </a:lnTo>
                    <a:lnTo>
                      <a:pt x="1669" y="8"/>
                    </a:lnTo>
                    <a:lnTo>
                      <a:pt x="1671" y="16"/>
                    </a:lnTo>
                    <a:lnTo>
                      <a:pt x="0" y="16"/>
                    </a:lnTo>
                    <a:lnTo>
                      <a:pt x="2" y="8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0" name="îṥḷíḍè">
                <a:extLst>
                  <a:ext uri="{FF2B5EF4-FFF2-40B4-BE49-F238E27FC236}">
                    <a16:creationId xmlns:a16="http://schemas.microsoft.com/office/drawing/2014/main" id="{8A91EACD-E3D9-4EE0-8976-19866177362E}"/>
                  </a:ext>
                </a:extLst>
              </p:cNvPr>
              <p:cNvSpPr/>
              <p:nvPr/>
            </p:nvSpPr>
            <p:spPr bwMode="auto">
              <a:xfrm>
                <a:off x="1754" y="2010"/>
                <a:ext cx="334" cy="1"/>
              </a:xfrm>
              <a:prstGeom prst="rect">
                <a:avLst/>
              </a:pr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1" name="isľïḍê">
                <a:extLst>
                  <a:ext uri="{FF2B5EF4-FFF2-40B4-BE49-F238E27FC236}">
                    <a16:creationId xmlns:a16="http://schemas.microsoft.com/office/drawing/2014/main" id="{D14D09A7-EC54-4C24-911F-F7D535F72517}"/>
                  </a:ext>
                </a:extLst>
              </p:cNvPr>
              <p:cNvSpPr/>
              <p:nvPr/>
            </p:nvSpPr>
            <p:spPr bwMode="auto">
              <a:xfrm>
                <a:off x="1759" y="1988"/>
                <a:ext cx="324" cy="1"/>
              </a:xfrm>
              <a:prstGeom prst="rect">
                <a:avLst/>
              </a:prstGeom>
              <a:solidFill>
                <a:srgbClr val="A8233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2" name="išlïḋê">
                <a:extLst>
                  <a:ext uri="{FF2B5EF4-FFF2-40B4-BE49-F238E27FC236}">
                    <a16:creationId xmlns:a16="http://schemas.microsoft.com/office/drawing/2014/main" id="{83E29912-FC29-4878-AC2F-3E578765333D}"/>
                  </a:ext>
                </a:extLst>
              </p:cNvPr>
              <p:cNvSpPr/>
              <p:nvPr/>
            </p:nvSpPr>
            <p:spPr bwMode="auto">
              <a:xfrm>
                <a:off x="1758" y="1988"/>
                <a:ext cx="326" cy="3"/>
              </a:xfrm>
              <a:custGeom>
                <a:avLst/>
                <a:gdLst>
                  <a:gd name="T0" fmla="*/ 1627 w 1627"/>
                  <a:gd name="T1" fmla="*/ 16 h 16"/>
                  <a:gd name="T2" fmla="*/ 0 w 1627"/>
                  <a:gd name="T3" fmla="*/ 16 h 16"/>
                  <a:gd name="T4" fmla="*/ 2 w 1627"/>
                  <a:gd name="T5" fmla="*/ 8 h 16"/>
                  <a:gd name="T6" fmla="*/ 5 w 1627"/>
                  <a:gd name="T7" fmla="*/ 0 h 16"/>
                  <a:gd name="T8" fmla="*/ 1622 w 1627"/>
                  <a:gd name="T9" fmla="*/ 0 h 16"/>
                  <a:gd name="T10" fmla="*/ 1625 w 1627"/>
                  <a:gd name="T11" fmla="*/ 8 h 16"/>
                  <a:gd name="T12" fmla="*/ 1627 w 162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6">
                    <a:moveTo>
                      <a:pt x="1627" y="16"/>
                    </a:moveTo>
                    <a:lnTo>
                      <a:pt x="0" y="16"/>
                    </a:lnTo>
                    <a:lnTo>
                      <a:pt x="2" y="8"/>
                    </a:lnTo>
                    <a:lnTo>
                      <a:pt x="5" y="0"/>
                    </a:lnTo>
                    <a:lnTo>
                      <a:pt x="1622" y="0"/>
                    </a:lnTo>
                    <a:lnTo>
                      <a:pt x="1625" y="8"/>
                    </a:lnTo>
                    <a:lnTo>
                      <a:pt x="1627" y="16"/>
                    </a:lnTo>
                    <a:close/>
                  </a:path>
                </a:pathLst>
              </a:cu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3" name="íṧľîḍe">
                <a:extLst>
                  <a:ext uri="{FF2B5EF4-FFF2-40B4-BE49-F238E27FC236}">
                    <a16:creationId xmlns:a16="http://schemas.microsoft.com/office/drawing/2014/main" id="{C9358D94-94B2-418E-8E2A-535C67D5D0CA}"/>
                  </a:ext>
                </a:extLst>
              </p:cNvPr>
              <p:cNvSpPr/>
              <p:nvPr/>
            </p:nvSpPr>
            <p:spPr bwMode="auto">
              <a:xfrm>
                <a:off x="1757" y="1988"/>
                <a:ext cx="328" cy="7"/>
              </a:xfrm>
              <a:custGeom>
                <a:avLst/>
                <a:gdLst>
                  <a:gd name="T0" fmla="*/ 1637 w 1637"/>
                  <a:gd name="T1" fmla="*/ 32 h 32"/>
                  <a:gd name="T2" fmla="*/ 0 w 1637"/>
                  <a:gd name="T3" fmla="*/ 32 h 32"/>
                  <a:gd name="T4" fmla="*/ 5 w 1637"/>
                  <a:gd name="T5" fmla="*/ 16 h 32"/>
                  <a:gd name="T6" fmla="*/ 10 w 1637"/>
                  <a:gd name="T7" fmla="*/ 0 h 32"/>
                  <a:gd name="T8" fmla="*/ 1627 w 1637"/>
                  <a:gd name="T9" fmla="*/ 0 h 32"/>
                  <a:gd name="T10" fmla="*/ 1632 w 1637"/>
                  <a:gd name="T11" fmla="*/ 16 h 32"/>
                  <a:gd name="T12" fmla="*/ 1637 w 163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32">
                    <a:moveTo>
                      <a:pt x="1637" y="32"/>
                    </a:moveTo>
                    <a:lnTo>
                      <a:pt x="0" y="32"/>
                    </a:lnTo>
                    <a:lnTo>
                      <a:pt x="5" y="16"/>
                    </a:lnTo>
                    <a:lnTo>
                      <a:pt x="10" y="0"/>
                    </a:lnTo>
                    <a:lnTo>
                      <a:pt x="1627" y="0"/>
                    </a:lnTo>
                    <a:lnTo>
                      <a:pt x="1632" y="16"/>
                    </a:lnTo>
                    <a:lnTo>
                      <a:pt x="1637" y="32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4" name="işḻíḍe">
                <a:extLst>
                  <a:ext uri="{FF2B5EF4-FFF2-40B4-BE49-F238E27FC236}">
                    <a16:creationId xmlns:a16="http://schemas.microsoft.com/office/drawing/2014/main" id="{51C99575-CB98-43B4-8FEB-1F3F0A6345C5}"/>
                  </a:ext>
                </a:extLst>
              </p:cNvPr>
              <p:cNvSpPr/>
              <p:nvPr/>
            </p:nvSpPr>
            <p:spPr bwMode="auto">
              <a:xfrm>
                <a:off x="1757" y="1988"/>
                <a:ext cx="329" cy="10"/>
              </a:xfrm>
              <a:custGeom>
                <a:avLst/>
                <a:gdLst>
                  <a:gd name="T0" fmla="*/ 1645 w 1645"/>
                  <a:gd name="T1" fmla="*/ 47 h 47"/>
                  <a:gd name="T2" fmla="*/ 0 w 1645"/>
                  <a:gd name="T3" fmla="*/ 47 h 47"/>
                  <a:gd name="T4" fmla="*/ 7 w 1645"/>
                  <a:gd name="T5" fmla="*/ 23 h 47"/>
                  <a:gd name="T6" fmla="*/ 14 w 1645"/>
                  <a:gd name="T7" fmla="*/ 0 h 47"/>
                  <a:gd name="T8" fmla="*/ 1631 w 1645"/>
                  <a:gd name="T9" fmla="*/ 0 h 47"/>
                  <a:gd name="T10" fmla="*/ 1638 w 1645"/>
                  <a:gd name="T11" fmla="*/ 23 h 47"/>
                  <a:gd name="T12" fmla="*/ 1645 w 164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47">
                    <a:moveTo>
                      <a:pt x="1645" y="47"/>
                    </a:moveTo>
                    <a:lnTo>
                      <a:pt x="0" y="47"/>
                    </a:lnTo>
                    <a:lnTo>
                      <a:pt x="7" y="23"/>
                    </a:lnTo>
                    <a:lnTo>
                      <a:pt x="14" y="0"/>
                    </a:lnTo>
                    <a:lnTo>
                      <a:pt x="1631" y="0"/>
                    </a:lnTo>
                    <a:lnTo>
                      <a:pt x="1638" y="23"/>
                    </a:lnTo>
                    <a:lnTo>
                      <a:pt x="1645" y="47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5" name="ï$1îḋé">
                <a:extLst>
                  <a:ext uri="{FF2B5EF4-FFF2-40B4-BE49-F238E27FC236}">
                    <a16:creationId xmlns:a16="http://schemas.microsoft.com/office/drawing/2014/main" id="{A307D513-3DBA-46AD-B2A8-0001C385B509}"/>
                  </a:ext>
                </a:extLst>
              </p:cNvPr>
              <p:cNvSpPr/>
              <p:nvPr/>
            </p:nvSpPr>
            <p:spPr bwMode="auto">
              <a:xfrm>
                <a:off x="1756" y="1988"/>
                <a:ext cx="330" cy="13"/>
              </a:xfrm>
              <a:custGeom>
                <a:avLst/>
                <a:gdLst>
                  <a:gd name="T0" fmla="*/ 1653 w 1653"/>
                  <a:gd name="T1" fmla="*/ 63 h 63"/>
                  <a:gd name="T2" fmla="*/ 0 w 1653"/>
                  <a:gd name="T3" fmla="*/ 63 h 63"/>
                  <a:gd name="T4" fmla="*/ 8 w 1653"/>
                  <a:gd name="T5" fmla="*/ 32 h 63"/>
                  <a:gd name="T6" fmla="*/ 18 w 1653"/>
                  <a:gd name="T7" fmla="*/ 0 h 63"/>
                  <a:gd name="T8" fmla="*/ 1635 w 1653"/>
                  <a:gd name="T9" fmla="*/ 0 h 63"/>
                  <a:gd name="T10" fmla="*/ 1645 w 1653"/>
                  <a:gd name="T11" fmla="*/ 32 h 63"/>
                  <a:gd name="T12" fmla="*/ 1653 w 165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63">
                    <a:moveTo>
                      <a:pt x="1653" y="63"/>
                    </a:moveTo>
                    <a:lnTo>
                      <a:pt x="0" y="63"/>
                    </a:lnTo>
                    <a:lnTo>
                      <a:pt x="8" y="32"/>
                    </a:lnTo>
                    <a:lnTo>
                      <a:pt x="18" y="0"/>
                    </a:lnTo>
                    <a:lnTo>
                      <a:pt x="1635" y="0"/>
                    </a:lnTo>
                    <a:lnTo>
                      <a:pt x="1645" y="32"/>
                    </a:lnTo>
                    <a:lnTo>
                      <a:pt x="1653" y="63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6" name="îšḷíďe">
                <a:extLst>
                  <a:ext uri="{FF2B5EF4-FFF2-40B4-BE49-F238E27FC236}">
                    <a16:creationId xmlns:a16="http://schemas.microsoft.com/office/drawing/2014/main" id="{9D507554-408C-447B-B19F-5120C7F5ED66}"/>
                  </a:ext>
                </a:extLst>
              </p:cNvPr>
              <p:cNvSpPr/>
              <p:nvPr/>
            </p:nvSpPr>
            <p:spPr bwMode="auto">
              <a:xfrm>
                <a:off x="1755" y="1988"/>
                <a:ext cx="332" cy="16"/>
              </a:xfrm>
              <a:custGeom>
                <a:avLst/>
                <a:gdLst>
                  <a:gd name="T0" fmla="*/ 1659 w 1659"/>
                  <a:gd name="T1" fmla="*/ 79 h 79"/>
                  <a:gd name="T2" fmla="*/ 0 w 1659"/>
                  <a:gd name="T3" fmla="*/ 79 h 79"/>
                  <a:gd name="T4" fmla="*/ 9 w 1659"/>
                  <a:gd name="T5" fmla="*/ 39 h 79"/>
                  <a:gd name="T6" fmla="*/ 21 w 1659"/>
                  <a:gd name="T7" fmla="*/ 0 h 79"/>
                  <a:gd name="T8" fmla="*/ 1638 w 1659"/>
                  <a:gd name="T9" fmla="*/ 0 h 79"/>
                  <a:gd name="T10" fmla="*/ 1650 w 1659"/>
                  <a:gd name="T11" fmla="*/ 39 h 79"/>
                  <a:gd name="T12" fmla="*/ 1659 w 165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79">
                    <a:moveTo>
                      <a:pt x="1659" y="79"/>
                    </a:moveTo>
                    <a:lnTo>
                      <a:pt x="0" y="79"/>
                    </a:lnTo>
                    <a:lnTo>
                      <a:pt x="9" y="39"/>
                    </a:lnTo>
                    <a:lnTo>
                      <a:pt x="21" y="0"/>
                    </a:lnTo>
                    <a:lnTo>
                      <a:pt x="1638" y="0"/>
                    </a:lnTo>
                    <a:lnTo>
                      <a:pt x="1650" y="39"/>
                    </a:lnTo>
                    <a:lnTo>
                      <a:pt x="1659" y="79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7" name="isľïde">
                <a:extLst>
                  <a:ext uri="{FF2B5EF4-FFF2-40B4-BE49-F238E27FC236}">
                    <a16:creationId xmlns:a16="http://schemas.microsoft.com/office/drawing/2014/main" id="{C9A83F82-7B0C-47F5-8B1E-CE497AB4F857}"/>
                  </a:ext>
                </a:extLst>
              </p:cNvPr>
              <p:cNvSpPr/>
              <p:nvPr/>
            </p:nvSpPr>
            <p:spPr bwMode="auto">
              <a:xfrm>
                <a:off x="1755" y="1988"/>
                <a:ext cx="333" cy="19"/>
              </a:xfrm>
              <a:custGeom>
                <a:avLst/>
                <a:gdLst>
                  <a:gd name="T0" fmla="*/ 1665 w 1665"/>
                  <a:gd name="T1" fmla="*/ 94 h 94"/>
                  <a:gd name="T2" fmla="*/ 0 w 1665"/>
                  <a:gd name="T3" fmla="*/ 94 h 94"/>
                  <a:gd name="T4" fmla="*/ 10 w 1665"/>
                  <a:gd name="T5" fmla="*/ 46 h 94"/>
                  <a:gd name="T6" fmla="*/ 24 w 1665"/>
                  <a:gd name="T7" fmla="*/ 0 h 94"/>
                  <a:gd name="T8" fmla="*/ 1641 w 1665"/>
                  <a:gd name="T9" fmla="*/ 0 h 94"/>
                  <a:gd name="T10" fmla="*/ 1655 w 1665"/>
                  <a:gd name="T11" fmla="*/ 46 h 94"/>
                  <a:gd name="T12" fmla="*/ 1665 w 1665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94">
                    <a:moveTo>
                      <a:pt x="1665" y="94"/>
                    </a:moveTo>
                    <a:lnTo>
                      <a:pt x="0" y="94"/>
                    </a:lnTo>
                    <a:lnTo>
                      <a:pt x="10" y="46"/>
                    </a:lnTo>
                    <a:lnTo>
                      <a:pt x="24" y="0"/>
                    </a:lnTo>
                    <a:lnTo>
                      <a:pt x="1641" y="0"/>
                    </a:lnTo>
                    <a:lnTo>
                      <a:pt x="1655" y="46"/>
                    </a:lnTo>
                    <a:lnTo>
                      <a:pt x="1665" y="94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8" name="îśḻiḋê">
                <a:extLst>
                  <a:ext uri="{FF2B5EF4-FFF2-40B4-BE49-F238E27FC236}">
                    <a16:creationId xmlns:a16="http://schemas.microsoft.com/office/drawing/2014/main" id="{5E986A9C-D61F-477B-A74F-E6D8C31E0CDE}"/>
                  </a:ext>
                </a:extLst>
              </p:cNvPr>
              <p:cNvSpPr/>
              <p:nvPr/>
            </p:nvSpPr>
            <p:spPr bwMode="auto">
              <a:xfrm>
                <a:off x="1754" y="1988"/>
                <a:ext cx="334" cy="22"/>
              </a:xfrm>
              <a:custGeom>
                <a:avLst/>
                <a:gdLst>
                  <a:gd name="T0" fmla="*/ 1671 w 1671"/>
                  <a:gd name="T1" fmla="*/ 110 h 110"/>
                  <a:gd name="T2" fmla="*/ 0 w 1671"/>
                  <a:gd name="T3" fmla="*/ 110 h 110"/>
                  <a:gd name="T4" fmla="*/ 11 w 1671"/>
                  <a:gd name="T5" fmla="*/ 54 h 110"/>
                  <a:gd name="T6" fmla="*/ 27 w 1671"/>
                  <a:gd name="T7" fmla="*/ 0 h 110"/>
                  <a:gd name="T8" fmla="*/ 1644 w 1671"/>
                  <a:gd name="T9" fmla="*/ 0 h 110"/>
                  <a:gd name="T10" fmla="*/ 1660 w 1671"/>
                  <a:gd name="T11" fmla="*/ 54 h 110"/>
                  <a:gd name="T12" fmla="*/ 1671 w 1671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10">
                    <a:moveTo>
                      <a:pt x="1671" y="110"/>
                    </a:moveTo>
                    <a:lnTo>
                      <a:pt x="0" y="110"/>
                    </a:lnTo>
                    <a:lnTo>
                      <a:pt x="11" y="54"/>
                    </a:lnTo>
                    <a:lnTo>
                      <a:pt x="27" y="0"/>
                    </a:lnTo>
                    <a:lnTo>
                      <a:pt x="1644" y="0"/>
                    </a:lnTo>
                    <a:lnTo>
                      <a:pt x="1660" y="54"/>
                    </a:lnTo>
                    <a:lnTo>
                      <a:pt x="1671" y="110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79" name="iš1ídè">
                <a:extLst>
                  <a:ext uri="{FF2B5EF4-FFF2-40B4-BE49-F238E27FC236}">
                    <a16:creationId xmlns:a16="http://schemas.microsoft.com/office/drawing/2014/main" id="{6121396A-4782-4086-B689-B11A2CB7639C}"/>
                  </a:ext>
                </a:extLst>
              </p:cNvPr>
              <p:cNvSpPr/>
              <p:nvPr/>
            </p:nvSpPr>
            <p:spPr bwMode="auto">
              <a:xfrm>
                <a:off x="1754" y="1988"/>
                <a:ext cx="335" cy="25"/>
              </a:xfrm>
              <a:custGeom>
                <a:avLst/>
                <a:gdLst>
                  <a:gd name="T0" fmla="*/ 1675 w 1675"/>
                  <a:gd name="T1" fmla="*/ 125 h 125"/>
                  <a:gd name="T2" fmla="*/ 0 w 1675"/>
                  <a:gd name="T3" fmla="*/ 125 h 125"/>
                  <a:gd name="T4" fmla="*/ 5 w 1675"/>
                  <a:gd name="T5" fmla="*/ 93 h 125"/>
                  <a:gd name="T6" fmla="*/ 19 w 1675"/>
                  <a:gd name="T7" fmla="*/ 31 h 125"/>
                  <a:gd name="T8" fmla="*/ 29 w 1675"/>
                  <a:gd name="T9" fmla="*/ 0 h 125"/>
                  <a:gd name="T10" fmla="*/ 1646 w 1675"/>
                  <a:gd name="T11" fmla="*/ 0 h 125"/>
                  <a:gd name="T12" fmla="*/ 1656 w 1675"/>
                  <a:gd name="T13" fmla="*/ 31 h 125"/>
                  <a:gd name="T14" fmla="*/ 1670 w 1675"/>
                  <a:gd name="T15" fmla="*/ 93 h 125"/>
                  <a:gd name="T16" fmla="*/ 1675 w 167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5" h="125">
                    <a:moveTo>
                      <a:pt x="1675" y="125"/>
                    </a:moveTo>
                    <a:lnTo>
                      <a:pt x="0" y="125"/>
                    </a:lnTo>
                    <a:lnTo>
                      <a:pt x="5" y="93"/>
                    </a:lnTo>
                    <a:lnTo>
                      <a:pt x="19" y="31"/>
                    </a:lnTo>
                    <a:lnTo>
                      <a:pt x="29" y="0"/>
                    </a:lnTo>
                    <a:lnTo>
                      <a:pt x="1646" y="0"/>
                    </a:lnTo>
                    <a:lnTo>
                      <a:pt x="1656" y="31"/>
                    </a:lnTo>
                    <a:lnTo>
                      <a:pt x="1670" y="93"/>
                    </a:lnTo>
                    <a:lnTo>
                      <a:pt x="1675" y="125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0" name="îṥļíďe">
                <a:extLst>
                  <a:ext uri="{FF2B5EF4-FFF2-40B4-BE49-F238E27FC236}">
                    <a16:creationId xmlns:a16="http://schemas.microsoft.com/office/drawing/2014/main" id="{8E002802-D17D-432B-A24B-25DC39AA4023}"/>
                  </a:ext>
                </a:extLst>
              </p:cNvPr>
              <p:cNvSpPr/>
              <p:nvPr/>
            </p:nvSpPr>
            <p:spPr bwMode="auto">
              <a:xfrm>
                <a:off x="1754" y="1991"/>
                <a:ext cx="335" cy="22"/>
              </a:xfrm>
              <a:custGeom>
                <a:avLst/>
                <a:gdLst>
                  <a:gd name="T0" fmla="*/ 24 w 1675"/>
                  <a:gd name="T1" fmla="*/ 0 h 109"/>
                  <a:gd name="T2" fmla="*/ 1651 w 1675"/>
                  <a:gd name="T3" fmla="*/ 0 h 109"/>
                  <a:gd name="T4" fmla="*/ 1666 w 1675"/>
                  <a:gd name="T5" fmla="*/ 54 h 109"/>
                  <a:gd name="T6" fmla="*/ 1675 w 1675"/>
                  <a:gd name="T7" fmla="*/ 109 h 109"/>
                  <a:gd name="T8" fmla="*/ 0 w 1675"/>
                  <a:gd name="T9" fmla="*/ 109 h 109"/>
                  <a:gd name="T10" fmla="*/ 9 w 1675"/>
                  <a:gd name="T11" fmla="*/ 54 h 109"/>
                  <a:gd name="T12" fmla="*/ 24 w 1675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09">
                    <a:moveTo>
                      <a:pt x="24" y="0"/>
                    </a:moveTo>
                    <a:lnTo>
                      <a:pt x="1651" y="0"/>
                    </a:lnTo>
                    <a:lnTo>
                      <a:pt x="1666" y="54"/>
                    </a:lnTo>
                    <a:lnTo>
                      <a:pt x="1675" y="109"/>
                    </a:lnTo>
                    <a:lnTo>
                      <a:pt x="0" y="109"/>
                    </a:lnTo>
                    <a:lnTo>
                      <a:pt x="9" y="54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1" name="îŝḷîḍè">
                <a:extLst>
                  <a:ext uri="{FF2B5EF4-FFF2-40B4-BE49-F238E27FC236}">
                    <a16:creationId xmlns:a16="http://schemas.microsoft.com/office/drawing/2014/main" id="{04A33448-0FD6-416B-B3FE-EC987C33A80F}"/>
                  </a:ext>
                </a:extLst>
              </p:cNvPr>
              <p:cNvSpPr/>
              <p:nvPr/>
            </p:nvSpPr>
            <p:spPr bwMode="auto">
              <a:xfrm>
                <a:off x="1754" y="1995"/>
                <a:ext cx="335" cy="18"/>
              </a:xfrm>
              <a:custGeom>
                <a:avLst/>
                <a:gdLst>
                  <a:gd name="T0" fmla="*/ 19 w 1675"/>
                  <a:gd name="T1" fmla="*/ 0 h 93"/>
                  <a:gd name="T2" fmla="*/ 1656 w 1675"/>
                  <a:gd name="T3" fmla="*/ 0 h 93"/>
                  <a:gd name="T4" fmla="*/ 1667 w 1675"/>
                  <a:gd name="T5" fmla="*/ 46 h 93"/>
                  <a:gd name="T6" fmla="*/ 1675 w 1675"/>
                  <a:gd name="T7" fmla="*/ 93 h 93"/>
                  <a:gd name="T8" fmla="*/ 0 w 1675"/>
                  <a:gd name="T9" fmla="*/ 93 h 93"/>
                  <a:gd name="T10" fmla="*/ 8 w 1675"/>
                  <a:gd name="T11" fmla="*/ 46 h 93"/>
                  <a:gd name="T12" fmla="*/ 19 w 1675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93">
                    <a:moveTo>
                      <a:pt x="19" y="0"/>
                    </a:moveTo>
                    <a:lnTo>
                      <a:pt x="1656" y="0"/>
                    </a:lnTo>
                    <a:lnTo>
                      <a:pt x="1667" y="46"/>
                    </a:lnTo>
                    <a:lnTo>
                      <a:pt x="1675" y="93"/>
                    </a:lnTo>
                    <a:lnTo>
                      <a:pt x="0" y="93"/>
                    </a:lnTo>
                    <a:lnTo>
                      <a:pt x="8" y="46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2" name="isḻíḑè">
                <a:extLst>
                  <a:ext uri="{FF2B5EF4-FFF2-40B4-BE49-F238E27FC236}">
                    <a16:creationId xmlns:a16="http://schemas.microsoft.com/office/drawing/2014/main" id="{C725AD28-713A-4863-A568-842C85B9C420}"/>
                  </a:ext>
                </a:extLst>
              </p:cNvPr>
              <p:cNvSpPr/>
              <p:nvPr/>
            </p:nvSpPr>
            <p:spPr bwMode="auto">
              <a:xfrm>
                <a:off x="1754" y="1998"/>
                <a:ext cx="335" cy="15"/>
              </a:xfrm>
              <a:custGeom>
                <a:avLst/>
                <a:gdLst>
                  <a:gd name="T0" fmla="*/ 15 w 1675"/>
                  <a:gd name="T1" fmla="*/ 0 h 78"/>
                  <a:gd name="T2" fmla="*/ 1660 w 1675"/>
                  <a:gd name="T3" fmla="*/ 0 h 78"/>
                  <a:gd name="T4" fmla="*/ 1669 w 1675"/>
                  <a:gd name="T5" fmla="*/ 39 h 78"/>
                  <a:gd name="T6" fmla="*/ 1675 w 1675"/>
                  <a:gd name="T7" fmla="*/ 78 h 78"/>
                  <a:gd name="T8" fmla="*/ 0 w 1675"/>
                  <a:gd name="T9" fmla="*/ 78 h 78"/>
                  <a:gd name="T10" fmla="*/ 6 w 1675"/>
                  <a:gd name="T11" fmla="*/ 39 h 78"/>
                  <a:gd name="T12" fmla="*/ 15 w 167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78">
                    <a:moveTo>
                      <a:pt x="15" y="0"/>
                    </a:moveTo>
                    <a:lnTo>
                      <a:pt x="1660" y="0"/>
                    </a:lnTo>
                    <a:lnTo>
                      <a:pt x="1669" y="39"/>
                    </a:lnTo>
                    <a:lnTo>
                      <a:pt x="1675" y="78"/>
                    </a:lnTo>
                    <a:lnTo>
                      <a:pt x="0" y="78"/>
                    </a:lnTo>
                    <a:lnTo>
                      <a:pt x="6" y="39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3" name="ïśḷïďe">
                <a:extLst>
                  <a:ext uri="{FF2B5EF4-FFF2-40B4-BE49-F238E27FC236}">
                    <a16:creationId xmlns:a16="http://schemas.microsoft.com/office/drawing/2014/main" id="{3D9E7802-82BF-4D93-AA7A-41DBCFB0B14F}"/>
                  </a:ext>
                </a:extLst>
              </p:cNvPr>
              <p:cNvSpPr/>
              <p:nvPr/>
            </p:nvSpPr>
            <p:spPr bwMode="auto">
              <a:xfrm>
                <a:off x="1754" y="2001"/>
                <a:ext cx="335" cy="12"/>
              </a:xfrm>
              <a:custGeom>
                <a:avLst/>
                <a:gdLst>
                  <a:gd name="T0" fmla="*/ 11 w 1675"/>
                  <a:gd name="T1" fmla="*/ 0 h 62"/>
                  <a:gd name="T2" fmla="*/ 1664 w 1675"/>
                  <a:gd name="T3" fmla="*/ 0 h 62"/>
                  <a:gd name="T4" fmla="*/ 1670 w 1675"/>
                  <a:gd name="T5" fmla="*/ 31 h 62"/>
                  <a:gd name="T6" fmla="*/ 1675 w 1675"/>
                  <a:gd name="T7" fmla="*/ 62 h 62"/>
                  <a:gd name="T8" fmla="*/ 0 w 1675"/>
                  <a:gd name="T9" fmla="*/ 62 h 62"/>
                  <a:gd name="T10" fmla="*/ 5 w 1675"/>
                  <a:gd name="T11" fmla="*/ 31 h 62"/>
                  <a:gd name="T12" fmla="*/ 11 w 1675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62">
                    <a:moveTo>
                      <a:pt x="11" y="0"/>
                    </a:moveTo>
                    <a:lnTo>
                      <a:pt x="1664" y="0"/>
                    </a:lnTo>
                    <a:lnTo>
                      <a:pt x="1670" y="31"/>
                    </a:lnTo>
                    <a:lnTo>
                      <a:pt x="1675" y="62"/>
                    </a:lnTo>
                    <a:lnTo>
                      <a:pt x="0" y="62"/>
                    </a:lnTo>
                    <a:lnTo>
                      <a:pt x="5" y="31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4" name="iŝ1iḍè">
                <a:extLst>
                  <a:ext uri="{FF2B5EF4-FFF2-40B4-BE49-F238E27FC236}">
                    <a16:creationId xmlns:a16="http://schemas.microsoft.com/office/drawing/2014/main" id="{FDB0AA04-E8B7-461F-9A58-A61F15A61CDC}"/>
                  </a:ext>
                </a:extLst>
              </p:cNvPr>
              <p:cNvSpPr/>
              <p:nvPr/>
            </p:nvSpPr>
            <p:spPr bwMode="auto">
              <a:xfrm>
                <a:off x="1754" y="2004"/>
                <a:ext cx="335" cy="9"/>
              </a:xfrm>
              <a:custGeom>
                <a:avLst/>
                <a:gdLst>
                  <a:gd name="T0" fmla="*/ 8 w 1675"/>
                  <a:gd name="T1" fmla="*/ 0 h 47"/>
                  <a:gd name="T2" fmla="*/ 1667 w 1675"/>
                  <a:gd name="T3" fmla="*/ 0 h 47"/>
                  <a:gd name="T4" fmla="*/ 1671 w 1675"/>
                  <a:gd name="T5" fmla="*/ 24 h 47"/>
                  <a:gd name="T6" fmla="*/ 1675 w 1675"/>
                  <a:gd name="T7" fmla="*/ 47 h 47"/>
                  <a:gd name="T8" fmla="*/ 0 w 1675"/>
                  <a:gd name="T9" fmla="*/ 47 h 47"/>
                  <a:gd name="T10" fmla="*/ 4 w 1675"/>
                  <a:gd name="T11" fmla="*/ 24 h 47"/>
                  <a:gd name="T12" fmla="*/ 8 w 167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47">
                    <a:moveTo>
                      <a:pt x="8" y="0"/>
                    </a:moveTo>
                    <a:lnTo>
                      <a:pt x="1667" y="0"/>
                    </a:lnTo>
                    <a:lnTo>
                      <a:pt x="1671" y="24"/>
                    </a:lnTo>
                    <a:lnTo>
                      <a:pt x="1675" y="47"/>
                    </a:lnTo>
                    <a:lnTo>
                      <a:pt x="0" y="47"/>
                    </a:lnTo>
                    <a:lnTo>
                      <a:pt x="4" y="24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5" name="îSḷíḓè">
                <a:extLst>
                  <a:ext uri="{FF2B5EF4-FFF2-40B4-BE49-F238E27FC236}">
                    <a16:creationId xmlns:a16="http://schemas.microsoft.com/office/drawing/2014/main" id="{B45B4181-A4C6-4CCD-A337-1D012F348483}"/>
                  </a:ext>
                </a:extLst>
              </p:cNvPr>
              <p:cNvSpPr/>
              <p:nvPr/>
            </p:nvSpPr>
            <p:spPr bwMode="auto">
              <a:xfrm>
                <a:off x="1754" y="2007"/>
                <a:ext cx="335" cy="6"/>
              </a:xfrm>
              <a:custGeom>
                <a:avLst/>
                <a:gdLst>
                  <a:gd name="T0" fmla="*/ 5 w 1675"/>
                  <a:gd name="T1" fmla="*/ 0 h 31"/>
                  <a:gd name="T2" fmla="*/ 1670 w 1675"/>
                  <a:gd name="T3" fmla="*/ 0 h 31"/>
                  <a:gd name="T4" fmla="*/ 1673 w 1675"/>
                  <a:gd name="T5" fmla="*/ 16 h 31"/>
                  <a:gd name="T6" fmla="*/ 1675 w 1675"/>
                  <a:gd name="T7" fmla="*/ 31 h 31"/>
                  <a:gd name="T8" fmla="*/ 0 w 1675"/>
                  <a:gd name="T9" fmla="*/ 31 h 31"/>
                  <a:gd name="T10" fmla="*/ 2 w 1675"/>
                  <a:gd name="T11" fmla="*/ 16 h 31"/>
                  <a:gd name="T12" fmla="*/ 5 w 167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31">
                    <a:moveTo>
                      <a:pt x="5" y="0"/>
                    </a:moveTo>
                    <a:lnTo>
                      <a:pt x="1670" y="0"/>
                    </a:lnTo>
                    <a:lnTo>
                      <a:pt x="1673" y="16"/>
                    </a:lnTo>
                    <a:lnTo>
                      <a:pt x="1675" y="31"/>
                    </a:lnTo>
                    <a:lnTo>
                      <a:pt x="0" y="31"/>
                    </a:lnTo>
                    <a:lnTo>
                      <a:pt x="2" y="1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6" name="íṧ1iḋè">
                <a:extLst>
                  <a:ext uri="{FF2B5EF4-FFF2-40B4-BE49-F238E27FC236}">
                    <a16:creationId xmlns:a16="http://schemas.microsoft.com/office/drawing/2014/main" id="{D5F153CE-04E8-4903-833D-FCFEFF77EBCF}"/>
                  </a:ext>
                </a:extLst>
              </p:cNvPr>
              <p:cNvSpPr/>
              <p:nvPr/>
            </p:nvSpPr>
            <p:spPr bwMode="auto">
              <a:xfrm>
                <a:off x="1754" y="2010"/>
                <a:ext cx="335" cy="3"/>
              </a:xfrm>
              <a:custGeom>
                <a:avLst/>
                <a:gdLst>
                  <a:gd name="T0" fmla="*/ 2 w 1675"/>
                  <a:gd name="T1" fmla="*/ 0 h 15"/>
                  <a:gd name="T2" fmla="*/ 1673 w 1675"/>
                  <a:gd name="T3" fmla="*/ 0 h 15"/>
                  <a:gd name="T4" fmla="*/ 1674 w 1675"/>
                  <a:gd name="T5" fmla="*/ 8 h 15"/>
                  <a:gd name="T6" fmla="*/ 1675 w 1675"/>
                  <a:gd name="T7" fmla="*/ 15 h 15"/>
                  <a:gd name="T8" fmla="*/ 0 w 1675"/>
                  <a:gd name="T9" fmla="*/ 15 h 15"/>
                  <a:gd name="T10" fmla="*/ 1 w 1675"/>
                  <a:gd name="T11" fmla="*/ 8 h 15"/>
                  <a:gd name="T12" fmla="*/ 2 w 167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5">
                    <a:moveTo>
                      <a:pt x="2" y="0"/>
                    </a:moveTo>
                    <a:lnTo>
                      <a:pt x="1673" y="0"/>
                    </a:lnTo>
                    <a:lnTo>
                      <a:pt x="1674" y="8"/>
                    </a:lnTo>
                    <a:lnTo>
                      <a:pt x="1675" y="15"/>
                    </a:lnTo>
                    <a:lnTo>
                      <a:pt x="0" y="15"/>
                    </a:lnTo>
                    <a:lnTo>
                      <a:pt x="1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7" name="íšḻíde">
                <a:extLst>
                  <a:ext uri="{FF2B5EF4-FFF2-40B4-BE49-F238E27FC236}">
                    <a16:creationId xmlns:a16="http://schemas.microsoft.com/office/drawing/2014/main" id="{BBA96537-F2F2-432F-A7CA-42D239DF2515}"/>
                  </a:ext>
                </a:extLst>
              </p:cNvPr>
              <p:cNvSpPr/>
              <p:nvPr/>
            </p:nvSpPr>
            <p:spPr bwMode="auto">
              <a:xfrm>
                <a:off x="1754" y="2013"/>
                <a:ext cx="335" cy="1"/>
              </a:xfrm>
              <a:prstGeom prst="rect">
                <a:avLst/>
              </a:pr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8" name="iŝlîḑê">
                <a:extLst>
                  <a:ext uri="{FF2B5EF4-FFF2-40B4-BE49-F238E27FC236}">
                    <a16:creationId xmlns:a16="http://schemas.microsoft.com/office/drawing/2014/main" id="{C787FCC7-CBB3-4077-A0F1-F74A7FAD5CDC}"/>
                  </a:ext>
                </a:extLst>
              </p:cNvPr>
              <p:cNvSpPr/>
              <p:nvPr/>
            </p:nvSpPr>
            <p:spPr bwMode="auto">
              <a:xfrm>
                <a:off x="1758" y="1991"/>
                <a:ext cx="326" cy="1"/>
              </a:xfrm>
              <a:prstGeom prst="rect">
                <a:avLst/>
              </a:prstGeom>
              <a:solidFill>
                <a:srgbClr val="A9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89" name="îṣḷîḋe">
                <a:extLst>
                  <a:ext uri="{FF2B5EF4-FFF2-40B4-BE49-F238E27FC236}">
                    <a16:creationId xmlns:a16="http://schemas.microsoft.com/office/drawing/2014/main" id="{4BECF57E-C341-4982-A20A-723C31E070FC}"/>
                  </a:ext>
                </a:extLst>
              </p:cNvPr>
              <p:cNvSpPr/>
              <p:nvPr/>
            </p:nvSpPr>
            <p:spPr bwMode="auto">
              <a:xfrm>
                <a:off x="1757" y="1991"/>
                <a:ext cx="328" cy="4"/>
              </a:xfrm>
              <a:custGeom>
                <a:avLst/>
                <a:gdLst>
                  <a:gd name="T0" fmla="*/ 1637 w 1637"/>
                  <a:gd name="T1" fmla="*/ 16 h 16"/>
                  <a:gd name="T2" fmla="*/ 0 w 1637"/>
                  <a:gd name="T3" fmla="*/ 16 h 16"/>
                  <a:gd name="T4" fmla="*/ 3 w 1637"/>
                  <a:gd name="T5" fmla="*/ 7 h 16"/>
                  <a:gd name="T6" fmla="*/ 5 w 1637"/>
                  <a:gd name="T7" fmla="*/ 0 h 16"/>
                  <a:gd name="T8" fmla="*/ 1632 w 1637"/>
                  <a:gd name="T9" fmla="*/ 0 h 16"/>
                  <a:gd name="T10" fmla="*/ 1634 w 1637"/>
                  <a:gd name="T11" fmla="*/ 7 h 16"/>
                  <a:gd name="T12" fmla="*/ 1637 w 163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7" h="16">
                    <a:moveTo>
                      <a:pt x="1637" y="16"/>
                    </a:moveTo>
                    <a:lnTo>
                      <a:pt x="0" y="16"/>
                    </a:lnTo>
                    <a:lnTo>
                      <a:pt x="3" y="7"/>
                    </a:lnTo>
                    <a:lnTo>
                      <a:pt x="5" y="0"/>
                    </a:lnTo>
                    <a:lnTo>
                      <a:pt x="1632" y="0"/>
                    </a:lnTo>
                    <a:lnTo>
                      <a:pt x="1634" y="7"/>
                    </a:lnTo>
                    <a:lnTo>
                      <a:pt x="1637" y="16"/>
                    </a:lnTo>
                    <a:close/>
                  </a:path>
                </a:pathLst>
              </a:cu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0" name="iṩlídè">
                <a:extLst>
                  <a:ext uri="{FF2B5EF4-FFF2-40B4-BE49-F238E27FC236}">
                    <a16:creationId xmlns:a16="http://schemas.microsoft.com/office/drawing/2014/main" id="{A5D3428B-8917-4787-BED4-914AAB45B151}"/>
                  </a:ext>
                </a:extLst>
              </p:cNvPr>
              <p:cNvSpPr/>
              <p:nvPr/>
            </p:nvSpPr>
            <p:spPr bwMode="auto">
              <a:xfrm>
                <a:off x="1757" y="1991"/>
                <a:ext cx="329" cy="7"/>
              </a:xfrm>
              <a:custGeom>
                <a:avLst/>
                <a:gdLst>
                  <a:gd name="T0" fmla="*/ 1645 w 1645"/>
                  <a:gd name="T1" fmla="*/ 31 h 31"/>
                  <a:gd name="T2" fmla="*/ 0 w 1645"/>
                  <a:gd name="T3" fmla="*/ 31 h 31"/>
                  <a:gd name="T4" fmla="*/ 4 w 1645"/>
                  <a:gd name="T5" fmla="*/ 16 h 31"/>
                  <a:gd name="T6" fmla="*/ 9 w 1645"/>
                  <a:gd name="T7" fmla="*/ 0 h 31"/>
                  <a:gd name="T8" fmla="*/ 1636 w 1645"/>
                  <a:gd name="T9" fmla="*/ 0 h 31"/>
                  <a:gd name="T10" fmla="*/ 1641 w 1645"/>
                  <a:gd name="T11" fmla="*/ 16 h 31"/>
                  <a:gd name="T12" fmla="*/ 1645 w 164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31">
                    <a:moveTo>
                      <a:pt x="1645" y="31"/>
                    </a:moveTo>
                    <a:lnTo>
                      <a:pt x="0" y="31"/>
                    </a:lnTo>
                    <a:lnTo>
                      <a:pt x="4" y="16"/>
                    </a:lnTo>
                    <a:lnTo>
                      <a:pt x="9" y="0"/>
                    </a:lnTo>
                    <a:lnTo>
                      <a:pt x="1636" y="0"/>
                    </a:lnTo>
                    <a:lnTo>
                      <a:pt x="1641" y="16"/>
                    </a:lnTo>
                    <a:lnTo>
                      <a:pt x="1645" y="31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1" name="ïšľîďê">
                <a:extLst>
                  <a:ext uri="{FF2B5EF4-FFF2-40B4-BE49-F238E27FC236}">
                    <a16:creationId xmlns:a16="http://schemas.microsoft.com/office/drawing/2014/main" id="{0F529423-F871-45D4-99E6-31689770173F}"/>
                  </a:ext>
                </a:extLst>
              </p:cNvPr>
              <p:cNvSpPr/>
              <p:nvPr/>
            </p:nvSpPr>
            <p:spPr bwMode="auto">
              <a:xfrm>
                <a:off x="1756" y="1991"/>
                <a:ext cx="330" cy="10"/>
              </a:xfrm>
              <a:custGeom>
                <a:avLst/>
                <a:gdLst>
                  <a:gd name="T0" fmla="*/ 1653 w 1653"/>
                  <a:gd name="T1" fmla="*/ 47 h 47"/>
                  <a:gd name="T2" fmla="*/ 0 w 1653"/>
                  <a:gd name="T3" fmla="*/ 47 h 47"/>
                  <a:gd name="T4" fmla="*/ 6 w 1653"/>
                  <a:gd name="T5" fmla="*/ 23 h 47"/>
                  <a:gd name="T6" fmla="*/ 13 w 1653"/>
                  <a:gd name="T7" fmla="*/ 0 h 47"/>
                  <a:gd name="T8" fmla="*/ 1640 w 1653"/>
                  <a:gd name="T9" fmla="*/ 0 h 47"/>
                  <a:gd name="T10" fmla="*/ 1647 w 1653"/>
                  <a:gd name="T11" fmla="*/ 23 h 47"/>
                  <a:gd name="T12" fmla="*/ 1653 w 165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47">
                    <a:moveTo>
                      <a:pt x="1653" y="47"/>
                    </a:moveTo>
                    <a:lnTo>
                      <a:pt x="0" y="47"/>
                    </a:lnTo>
                    <a:lnTo>
                      <a:pt x="6" y="23"/>
                    </a:lnTo>
                    <a:lnTo>
                      <a:pt x="13" y="0"/>
                    </a:lnTo>
                    <a:lnTo>
                      <a:pt x="1640" y="0"/>
                    </a:lnTo>
                    <a:lnTo>
                      <a:pt x="1647" y="23"/>
                    </a:lnTo>
                    <a:lnTo>
                      <a:pt x="1653" y="47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2" name="íŝ1íḑe">
                <a:extLst>
                  <a:ext uri="{FF2B5EF4-FFF2-40B4-BE49-F238E27FC236}">
                    <a16:creationId xmlns:a16="http://schemas.microsoft.com/office/drawing/2014/main" id="{FF44CE60-704E-47E3-92B7-91F7C4E8ABF3}"/>
                  </a:ext>
                </a:extLst>
              </p:cNvPr>
              <p:cNvSpPr/>
              <p:nvPr/>
            </p:nvSpPr>
            <p:spPr bwMode="auto">
              <a:xfrm>
                <a:off x="1755" y="1991"/>
                <a:ext cx="332" cy="13"/>
              </a:xfrm>
              <a:custGeom>
                <a:avLst/>
                <a:gdLst>
                  <a:gd name="T0" fmla="*/ 1659 w 1659"/>
                  <a:gd name="T1" fmla="*/ 63 h 63"/>
                  <a:gd name="T2" fmla="*/ 0 w 1659"/>
                  <a:gd name="T3" fmla="*/ 63 h 63"/>
                  <a:gd name="T4" fmla="*/ 7 w 1659"/>
                  <a:gd name="T5" fmla="*/ 31 h 63"/>
                  <a:gd name="T6" fmla="*/ 16 w 1659"/>
                  <a:gd name="T7" fmla="*/ 0 h 63"/>
                  <a:gd name="T8" fmla="*/ 1643 w 1659"/>
                  <a:gd name="T9" fmla="*/ 0 h 63"/>
                  <a:gd name="T10" fmla="*/ 1652 w 1659"/>
                  <a:gd name="T11" fmla="*/ 31 h 63"/>
                  <a:gd name="T12" fmla="*/ 1659 w 165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63">
                    <a:moveTo>
                      <a:pt x="1659" y="63"/>
                    </a:moveTo>
                    <a:lnTo>
                      <a:pt x="0" y="63"/>
                    </a:lnTo>
                    <a:lnTo>
                      <a:pt x="7" y="31"/>
                    </a:lnTo>
                    <a:lnTo>
                      <a:pt x="16" y="0"/>
                    </a:lnTo>
                    <a:lnTo>
                      <a:pt x="1643" y="0"/>
                    </a:lnTo>
                    <a:lnTo>
                      <a:pt x="1652" y="31"/>
                    </a:lnTo>
                    <a:lnTo>
                      <a:pt x="1659" y="63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3" name="iŝḷïdé">
                <a:extLst>
                  <a:ext uri="{FF2B5EF4-FFF2-40B4-BE49-F238E27FC236}">
                    <a16:creationId xmlns:a16="http://schemas.microsoft.com/office/drawing/2014/main" id="{97C4A86D-C229-43B1-B35D-56A59A1C1523}"/>
                  </a:ext>
                </a:extLst>
              </p:cNvPr>
              <p:cNvSpPr/>
              <p:nvPr/>
            </p:nvSpPr>
            <p:spPr bwMode="auto">
              <a:xfrm>
                <a:off x="1755" y="1991"/>
                <a:ext cx="333" cy="16"/>
              </a:xfrm>
              <a:custGeom>
                <a:avLst/>
                <a:gdLst>
                  <a:gd name="T0" fmla="*/ 1665 w 1665"/>
                  <a:gd name="T1" fmla="*/ 78 h 78"/>
                  <a:gd name="T2" fmla="*/ 0 w 1665"/>
                  <a:gd name="T3" fmla="*/ 78 h 78"/>
                  <a:gd name="T4" fmla="*/ 8 w 1665"/>
                  <a:gd name="T5" fmla="*/ 38 h 78"/>
                  <a:gd name="T6" fmla="*/ 19 w 1665"/>
                  <a:gd name="T7" fmla="*/ 0 h 78"/>
                  <a:gd name="T8" fmla="*/ 1646 w 1665"/>
                  <a:gd name="T9" fmla="*/ 0 h 78"/>
                  <a:gd name="T10" fmla="*/ 1657 w 1665"/>
                  <a:gd name="T11" fmla="*/ 38 h 78"/>
                  <a:gd name="T12" fmla="*/ 1665 w 166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78">
                    <a:moveTo>
                      <a:pt x="1665" y="78"/>
                    </a:moveTo>
                    <a:lnTo>
                      <a:pt x="0" y="78"/>
                    </a:lnTo>
                    <a:lnTo>
                      <a:pt x="8" y="38"/>
                    </a:lnTo>
                    <a:lnTo>
                      <a:pt x="19" y="0"/>
                    </a:lnTo>
                    <a:lnTo>
                      <a:pt x="1646" y="0"/>
                    </a:lnTo>
                    <a:lnTo>
                      <a:pt x="1657" y="38"/>
                    </a:lnTo>
                    <a:lnTo>
                      <a:pt x="1665" y="78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4" name="işľïḓe">
                <a:extLst>
                  <a:ext uri="{FF2B5EF4-FFF2-40B4-BE49-F238E27FC236}">
                    <a16:creationId xmlns:a16="http://schemas.microsoft.com/office/drawing/2014/main" id="{A6F52EA2-8A99-4364-9678-42A22852C3A3}"/>
                  </a:ext>
                </a:extLst>
              </p:cNvPr>
              <p:cNvSpPr/>
              <p:nvPr/>
            </p:nvSpPr>
            <p:spPr bwMode="auto">
              <a:xfrm>
                <a:off x="1754" y="1991"/>
                <a:ext cx="334" cy="19"/>
              </a:xfrm>
              <a:custGeom>
                <a:avLst/>
                <a:gdLst>
                  <a:gd name="T0" fmla="*/ 1671 w 1671"/>
                  <a:gd name="T1" fmla="*/ 94 h 94"/>
                  <a:gd name="T2" fmla="*/ 0 w 1671"/>
                  <a:gd name="T3" fmla="*/ 94 h 94"/>
                  <a:gd name="T4" fmla="*/ 9 w 1671"/>
                  <a:gd name="T5" fmla="*/ 47 h 94"/>
                  <a:gd name="T6" fmla="*/ 22 w 1671"/>
                  <a:gd name="T7" fmla="*/ 0 h 94"/>
                  <a:gd name="T8" fmla="*/ 1649 w 1671"/>
                  <a:gd name="T9" fmla="*/ 0 h 94"/>
                  <a:gd name="T10" fmla="*/ 1662 w 1671"/>
                  <a:gd name="T11" fmla="*/ 47 h 94"/>
                  <a:gd name="T12" fmla="*/ 1671 w 1671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94">
                    <a:moveTo>
                      <a:pt x="1671" y="94"/>
                    </a:moveTo>
                    <a:lnTo>
                      <a:pt x="0" y="94"/>
                    </a:lnTo>
                    <a:lnTo>
                      <a:pt x="9" y="47"/>
                    </a:lnTo>
                    <a:lnTo>
                      <a:pt x="22" y="0"/>
                    </a:lnTo>
                    <a:lnTo>
                      <a:pt x="1649" y="0"/>
                    </a:lnTo>
                    <a:lnTo>
                      <a:pt x="1662" y="47"/>
                    </a:lnTo>
                    <a:lnTo>
                      <a:pt x="1671" y="94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5" name="îšļïdé">
                <a:extLst>
                  <a:ext uri="{FF2B5EF4-FFF2-40B4-BE49-F238E27FC236}">
                    <a16:creationId xmlns:a16="http://schemas.microsoft.com/office/drawing/2014/main" id="{948B1D39-23FC-42B5-8BCC-FB570D8B06CC}"/>
                  </a:ext>
                </a:extLst>
              </p:cNvPr>
              <p:cNvSpPr/>
              <p:nvPr/>
            </p:nvSpPr>
            <p:spPr bwMode="auto">
              <a:xfrm>
                <a:off x="1754" y="1991"/>
                <a:ext cx="335" cy="22"/>
              </a:xfrm>
              <a:custGeom>
                <a:avLst/>
                <a:gdLst>
                  <a:gd name="T0" fmla="*/ 1675 w 1675"/>
                  <a:gd name="T1" fmla="*/ 109 h 109"/>
                  <a:gd name="T2" fmla="*/ 0 w 1675"/>
                  <a:gd name="T3" fmla="*/ 109 h 109"/>
                  <a:gd name="T4" fmla="*/ 9 w 1675"/>
                  <a:gd name="T5" fmla="*/ 54 h 109"/>
                  <a:gd name="T6" fmla="*/ 24 w 1675"/>
                  <a:gd name="T7" fmla="*/ 0 h 109"/>
                  <a:gd name="T8" fmla="*/ 1651 w 1675"/>
                  <a:gd name="T9" fmla="*/ 0 h 109"/>
                  <a:gd name="T10" fmla="*/ 1666 w 1675"/>
                  <a:gd name="T11" fmla="*/ 54 h 109"/>
                  <a:gd name="T12" fmla="*/ 1675 w 1675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09">
                    <a:moveTo>
                      <a:pt x="1675" y="109"/>
                    </a:moveTo>
                    <a:lnTo>
                      <a:pt x="0" y="109"/>
                    </a:lnTo>
                    <a:lnTo>
                      <a:pt x="9" y="54"/>
                    </a:lnTo>
                    <a:lnTo>
                      <a:pt x="24" y="0"/>
                    </a:lnTo>
                    <a:lnTo>
                      <a:pt x="1651" y="0"/>
                    </a:lnTo>
                    <a:lnTo>
                      <a:pt x="1666" y="54"/>
                    </a:lnTo>
                    <a:lnTo>
                      <a:pt x="1675" y="109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6" name="işḷîḑe">
                <a:extLst>
                  <a:ext uri="{FF2B5EF4-FFF2-40B4-BE49-F238E27FC236}">
                    <a16:creationId xmlns:a16="http://schemas.microsoft.com/office/drawing/2014/main" id="{D80627D2-4207-4324-9A91-B2340A556B87}"/>
                  </a:ext>
                </a:extLst>
              </p:cNvPr>
              <p:cNvSpPr/>
              <p:nvPr/>
            </p:nvSpPr>
            <p:spPr bwMode="auto">
              <a:xfrm>
                <a:off x="1753" y="1991"/>
                <a:ext cx="336" cy="26"/>
              </a:xfrm>
              <a:custGeom>
                <a:avLst/>
                <a:gdLst>
                  <a:gd name="T0" fmla="*/ 1679 w 1679"/>
                  <a:gd name="T1" fmla="*/ 126 h 126"/>
                  <a:gd name="T2" fmla="*/ 0 w 1679"/>
                  <a:gd name="T3" fmla="*/ 126 h 126"/>
                  <a:gd name="T4" fmla="*/ 4 w 1679"/>
                  <a:gd name="T5" fmla="*/ 93 h 126"/>
                  <a:gd name="T6" fmla="*/ 17 w 1679"/>
                  <a:gd name="T7" fmla="*/ 30 h 126"/>
                  <a:gd name="T8" fmla="*/ 26 w 1679"/>
                  <a:gd name="T9" fmla="*/ 0 h 126"/>
                  <a:gd name="T10" fmla="*/ 1653 w 1679"/>
                  <a:gd name="T11" fmla="*/ 0 h 126"/>
                  <a:gd name="T12" fmla="*/ 1662 w 1679"/>
                  <a:gd name="T13" fmla="*/ 30 h 126"/>
                  <a:gd name="T14" fmla="*/ 1675 w 1679"/>
                  <a:gd name="T15" fmla="*/ 93 h 126"/>
                  <a:gd name="T16" fmla="*/ 1679 w 167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9" h="126">
                    <a:moveTo>
                      <a:pt x="1679" y="126"/>
                    </a:moveTo>
                    <a:lnTo>
                      <a:pt x="0" y="126"/>
                    </a:lnTo>
                    <a:lnTo>
                      <a:pt x="4" y="93"/>
                    </a:lnTo>
                    <a:lnTo>
                      <a:pt x="17" y="30"/>
                    </a:lnTo>
                    <a:lnTo>
                      <a:pt x="26" y="0"/>
                    </a:lnTo>
                    <a:lnTo>
                      <a:pt x="1653" y="0"/>
                    </a:lnTo>
                    <a:lnTo>
                      <a:pt x="1662" y="30"/>
                    </a:lnTo>
                    <a:lnTo>
                      <a:pt x="1675" y="93"/>
                    </a:lnTo>
                    <a:lnTo>
                      <a:pt x="1679" y="126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7" name="îṡḷîḍê">
                <a:extLst>
                  <a:ext uri="{FF2B5EF4-FFF2-40B4-BE49-F238E27FC236}">
                    <a16:creationId xmlns:a16="http://schemas.microsoft.com/office/drawing/2014/main" id="{4C3F2D7D-FDA7-4167-9ACC-F5819756E33E}"/>
                  </a:ext>
                </a:extLst>
              </p:cNvPr>
              <p:cNvSpPr/>
              <p:nvPr/>
            </p:nvSpPr>
            <p:spPr bwMode="auto">
              <a:xfrm>
                <a:off x="1753" y="1995"/>
                <a:ext cx="336" cy="22"/>
              </a:xfrm>
              <a:custGeom>
                <a:avLst/>
                <a:gdLst>
                  <a:gd name="T0" fmla="*/ 21 w 1679"/>
                  <a:gd name="T1" fmla="*/ 0 h 110"/>
                  <a:gd name="T2" fmla="*/ 1658 w 1679"/>
                  <a:gd name="T3" fmla="*/ 0 h 110"/>
                  <a:gd name="T4" fmla="*/ 1671 w 1679"/>
                  <a:gd name="T5" fmla="*/ 53 h 110"/>
                  <a:gd name="T6" fmla="*/ 1679 w 1679"/>
                  <a:gd name="T7" fmla="*/ 110 h 110"/>
                  <a:gd name="T8" fmla="*/ 0 w 1679"/>
                  <a:gd name="T9" fmla="*/ 110 h 110"/>
                  <a:gd name="T10" fmla="*/ 8 w 1679"/>
                  <a:gd name="T11" fmla="*/ 53 h 110"/>
                  <a:gd name="T12" fmla="*/ 21 w 167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110">
                    <a:moveTo>
                      <a:pt x="21" y="0"/>
                    </a:moveTo>
                    <a:lnTo>
                      <a:pt x="1658" y="0"/>
                    </a:lnTo>
                    <a:lnTo>
                      <a:pt x="1671" y="53"/>
                    </a:lnTo>
                    <a:lnTo>
                      <a:pt x="1679" y="110"/>
                    </a:lnTo>
                    <a:lnTo>
                      <a:pt x="0" y="110"/>
                    </a:lnTo>
                    <a:lnTo>
                      <a:pt x="8" y="53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8" name="îś1îḍè">
                <a:extLst>
                  <a:ext uri="{FF2B5EF4-FFF2-40B4-BE49-F238E27FC236}">
                    <a16:creationId xmlns:a16="http://schemas.microsoft.com/office/drawing/2014/main" id="{BBE95295-8986-4365-B5B0-BC40B855A0C7}"/>
                  </a:ext>
                </a:extLst>
              </p:cNvPr>
              <p:cNvSpPr/>
              <p:nvPr/>
            </p:nvSpPr>
            <p:spPr bwMode="auto">
              <a:xfrm>
                <a:off x="1753" y="1998"/>
                <a:ext cx="336" cy="19"/>
              </a:xfrm>
              <a:custGeom>
                <a:avLst/>
                <a:gdLst>
                  <a:gd name="T0" fmla="*/ 17 w 1679"/>
                  <a:gd name="T1" fmla="*/ 0 h 95"/>
                  <a:gd name="T2" fmla="*/ 1662 w 1679"/>
                  <a:gd name="T3" fmla="*/ 0 h 95"/>
                  <a:gd name="T4" fmla="*/ 1672 w 1679"/>
                  <a:gd name="T5" fmla="*/ 46 h 95"/>
                  <a:gd name="T6" fmla="*/ 1679 w 1679"/>
                  <a:gd name="T7" fmla="*/ 95 h 95"/>
                  <a:gd name="T8" fmla="*/ 0 w 1679"/>
                  <a:gd name="T9" fmla="*/ 95 h 95"/>
                  <a:gd name="T10" fmla="*/ 7 w 1679"/>
                  <a:gd name="T11" fmla="*/ 46 h 95"/>
                  <a:gd name="T12" fmla="*/ 17 w 167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95">
                    <a:moveTo>
                      <a:pt x="17" y="0"/>
                    </a:moveTo>
                    <a:lnTo>
                      <a:pt x="1662" y="0"/>
                    </a:lnTo>
                    <a:lnTo>
                      <a:pt x="1672" y="46"/>
                    </a:lnTo>
                    <a:lnTo>
                      <a:pt x="1679" y="95"/>
                    </a:lnTo>
                    <a:lnTo>
                      <a:pt x="0" y="95"/>
                    </a:lnTo>
                    <a:lnTo>
                      <a:pt x="7" y="46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399" name="í$ľîḋe">
                <a:extLst>
                  <a:ext uri="{FF2B5EF4-FFF2-40B4-BE49-F238E27FC236}">
                    <a16:creationId xmlns:a16="http://schemas.microsoft.com/office/drawing/2014/main" id="{2CA3F655-33D5-4917-AAB7-A8AA7822D150}"/>
                  </a:ext>
                </a:extLst>
              </p:cNvPr>
              <p:cNvSpPr/>
              <p:nvPr/>
            </p:nvSpPr>
            <p:spPr bwMode="auto">
              <a:xfrm>
                <a:off x="1753" y="2001"/>
                <a:ext cx="336" cy="16"/>
              </a:xfrm>
              <a:custGeom>
                <a:avLst/>
                <a:gdLst>
                  <a:gd name="T0" fmla="*/ 13 w 1679"/>
                  <a:gd name="T1" fmla="*/ 0 h 79"/>
                  <a:gd name="T2" fmla="*/ 1666 w 1679"/>
                  <a:gd name="T3" fmla="*/ 0 h 79"/>
                  <a:gd name="T4" fmla="*/ 1674 w 1679"/>
                  <a:gd name="T5" fmla="*/ 39 h 79"/>
                  <a:gd name="T6" fmla="*/ 1679 w 1679"/>
                  <a:gd name="T7" fmla="*/ 79 h 79"/>
                  <a:gd name="T8" fmla="*/ 0 w 1679"/>
                  <a:gd name="T9" fmla="*/ 79 h 79"/>
                  <a:gd name="T10" fmla="*/ 5 w 1679"/>
                  <a:gd name="T11" fmla="*/ 39 h 79"/>
                  <a:gd name="T12" fmla="*/ 13 w 167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79">
                    <a:moveTo>
                      <a:pt x="13" y="0"/>
                    </a:moveTo>
                    <a:lnTo>
                      <a:pt x="1666" y="0"/>
                    </a:lnTo>
                    <a:lnTo>
                      <a:pt x="1674" y="39"/>
                    </a:lnTo>
                    <a:lnTo>
                      <a:pt x="1679" y="79"/>
                    </a:lnTo>
                    <a:lnTo>
                      <a:pt x="0" y="79"/>
                    </a:lnTo>
                    <a:lnTo>
                      <a:pt x="5" y="39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0" name="ïş1íde">
                <a:extLst>
                  <a:ext uri="{FF2B5EF4-FFF2-40B4-BE49-F238E27FC236}">
                    <a16:creationId xmlns:a16="http://schemas.microsoft.com/office/drawing/2014/main" id="{FFC68F5B-447E-4137-B07B-C672878AFD08}"/>
                  </a:ext>
                </a:extLst>
              </p:cNvPr>
              <p:cNvSpPr/>
              <p:nvPr/>
            </p:nvSpPr>
            <p:spPr bwMode="auto">
              <a:xfrm>
                <a:off x="1753" y="2004"/>
                <a:ext cx="336" cy="13"/>
              </a:xfrm>
              <a:custGeom>
                <a:avLst/>
                <a:gdLst>
                  <a:gd name="T0" fmla="*/ 10 w 1679"/>
                  <a:gd name="T1" fmla="*/ 0 h 64"/>
                  <a:gd name="T2" fmla="*/ 1669 w 1679"/>
                  <a:gd name="T3" fmla="*/ 0 h 64"/>
                  <a:gd name="T4" fmla="*/ 1675 w 1679"/>
                  <a:gd name="T5" fmla="*/ 32 h 64"/>
                  <a:gd name="T6" fmla="*/ 1679 w 1679"/>
                  <a:gd name="T7" fmla="*/ 64 h 64"/>
                  <a:gd name="T8" fmla="*/ 0 w 1679"/>
                  <a:gd name="T9" fmla="*/ 64 h 64"/>
                  <a:gd name="T10" fmla="*/ 4 w 1679"/>
                  <a:gd name="T11" fmla="*/ 32 h 64"/>
                  <a:gd name="T12" fmla="*/ 10 w 167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64">
                    <a:moveTo>
                      <a:pt x="10" y="0"/>
                    </a:moveTo>
                    <a:lnTo>
                      <a:pt x="1669" y="0"/>
                    </a:lnTo>
                    <a:lnTo>
                      <a:pt x="1675" y="32"/>
                    </a:lnTo>
                    <a:lnTo>
                      <a:pt x="1679" y="64"/>
                    </a:lnTo>
                    <a:lnTo>
                      <a:pt x="0" y="64"/>
                    </a:lnTo>
                    <a:lnTo>
                      <a:pt x="4" y="32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1" name="iśḷídé">
                <a:extLst>
                  <a:ext uri="{FF2B5EF4-FFF2-40B4-BE49-F238E27FC236}">
                    <a16:creationId xmlns:a16="http://schemas.microsoft.com/office/drawing/2014/main" id="{014CEC74-A4A3-41E2-AC91-612B08B6CFFC}"/>
                  </a:ext>
                </a:extLst>
              </p:cNvPr>
              <p:cNvSpPr/>
              <p:nvPr/>
            </p:nvSpPr>
            <p:spPr bwMode="auto">
              <a:xfrm>
                <a:off x="1753" y="2007"/>
                <a:ext cx="336" cy="10"/>
              </a:xfrm>
              <a:custGeom>
                <a:avLst/>
                <a:gdLst>
                  <a:gd name="T0" fmla="*/ 7 w 1679"/>
                  <a:gd name="T1" fmla="*/ 0 h 48"/>
                  <a:gd name="T2" fmla="*/ 1672 w 1679"/>
                  <a:gd name="T3" fmla="*/ 0 h 48"/>
                  <a:gd name="T4" fmla="*/ 1676 w 1679"/>
                  <a:gd name="T5" fmla="*/ 24 h 48"/>
                  <a:gd name="T6" fmla="*/ 1679 w 1679"/>
                  <a:gd name="T7" fmla="*/ 48 h 48"/>
                  <a:gd name="T8" fmla="*/ 0 w 1679"/>
                  <a:gd name="T9" fmla="*/ 48 h 48"/>
                  <a:gd name="T10" fmla="*/ 3 w 1679"/>
                  <a:gd name="T11" fmla="*/ 24 h 48"/>
                  <a:gd name="T12" fmla="*/ 7 w 1679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48">
                    <a:moveTo>
                      <a:pt x="7" y="0"/>
                    </a:moveTo>
                    <a:lnTo>
                      <a:pt x="1672" y="0"/>
                    </a:lnTo>
                    <a:lnTo>
                      <a:pt x="1676" y="24"/>
                    </a:lnTo>
                    <a:lnTo>
                      <a:pt x="1679" y="48"/>
                    </a:lnTo>
                    <a:lnTo>
                      <a:pt x="0" y="48"/>
                    </a:lnTo>
                    <a:lnTo>
                      <a:pt x="3" y="2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2" name="íṥ1îḋé">
                <a:extLst>
                  <a:ext uri="{FF2B5EF4-FFF2-40B4-BE49-F238E27FC236}">
                    <a16:creationId xmlns:a16="http://schemas.microsoft.com/office/drawing/2014/main" id="{A760A88F-4B00-41F2-9636-595F28F5B1C2}"/>
                  </a:ext>
                </a:extLst>
              </p:cNvPr>
              <p:cNvSpPr/>
              <p:nvPr/>
            </p:nvSpPr>
            <p:spPr bwMode="auto">
              <a:xfrm>
                <a:off x="1753" y="2010"/>
                <a:ext cx="336" cy="7"/>
              </a:xfrm>
              <a:custGeom>
                <a:avLst/>
                <a:gdLst>
                  <a:gd name="T0" fmla="*/ 4 w 1679"/>
                  <a:gd name="T1" fmla="*/ 0 h 32"/>
                  <a:gd name="T2" fmla="*/ 1675 w 1679"/>
                  <a:gd name="T3" fmla="*/ 0 h 32"/>
                  <a:gd name="T4" fmla="*/ 1677 w 1679"/>
                  <a:gd name="T5" fmla="*/ 15 h 32"/>
                  <a:gd name="T6" fmla="*/ 1679 w 1679"/>
                  <a:gd name="T7" fmla="*/ 32 h 32"/>
                  <a:gd name="T8" fmla="*/ 0 w 1679"/>
                  <a:gd name="T9" fmla="*/ 32 h 32"/>
                  <a:gd name="T10" fmla="*/ 2 w 1679"/>
                  <a:gd name="T11" fmla="*/ 15 h 32"/>
                  <a:gd name="T12" fmla="*/ 4 w 167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32">
                    <a:moveTo>
                      <a:pt x="4" y="0"/>
                    </a:moveTo>
                    <a:lnTo>
                      <a:pt x="1675" y="0"/>
                    </a:lnTo>
                    <a:lnTo>
                      <a:pt x="1677" y="15"/>
                    </a:lnTo>
                    <a:lnTo>
                      <a:pt x="1679" y="32"/>
                    </a:lnTo>
                    <a:lnTo>
                      <a:pt x="0" y="32"/>
                    </a:lnTo>
                    <a:lnTo>
                      <a:pt x="2" y="15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3" name="ïṥļîdè">
                <a:extLst>
                  <a:ext uri="{FF2B5EF4-FFF2-40B4-BE49-F238E27FC236}">
                    <a16:creationId xmlns:a16="http://schemas.microsoft.com/office/drawing/2014/main" id="{BAB5390C-3C81-40BF-ACDD-A89C01DEDB37}"/>
                  </a:ext>
                </a:extLst>
              </p:cNvPr>
              <p:cNvSpPr/>
              <p:nvPr/>
            </p:nvSpPr>
            <p:spPr bwMode="auto">
              <a:xfrm>
                <a:off x="1753" y="2013"/>
                <a:ext cx="336" cy="4"/>
              </a:xfrm>
              <a:custGeom>
                <a:avLst/>
                <a:gdLst>
                  <a:gd name="T0" fmla="*/ 2 w 1679"/>
                  <a:gd name="T1" fmla="*/ 0 h 17"/>
                  <a:gd name="T2" fmla="*/ 1677 w 1679"/>
                  <a:gd name="T3" fmla="*/ 0 h 17"/>
                  <a:gd name="T4" fmla="*/ 1678 w 1679"/>
                  <a:gd name="T5" fmla="*/ 8 h 17"/>
                  <a:gd name="T6" fmla="*/ 1679 w 1679"/>
                  <a:gd name="T7" fmla="*/ 17 h 17"/>
                  <a:gd name="T8" fmla="*/ 0 w 1679"/>
                  <a:gd name="T9" fmla="*/ 17 h 17"/>
                  <a:gd name="T10" fmla="*/ 1 w 1679"/>
                  <a:gd name="T11" fmla="*/ 8 h 17"/>
                  <a:gd name="T12" fmla="*/ 2 w 167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17">
                    <a:moveTo>
                      <a:pt x="2" y="0"/>
                    </a:moveTo>
                    <a:lnTo>
                      <a:pt x="1677" y="0"/>
                    </a:lnTo>
                    <a:lnTo>
                      <a:pt x="1678" y="8"/>
                    </a:lnTo>
                    <a:lnTo>
                      <a:pt x="1679" y="17"/>
                    </a:lnTo>
                    <a:lnTo>
                      <a:pt x="0" y="17"/>
                    </a:lnTo>
                    <a:lnTo>
                      <a:pt x="1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4" name="işļiḍê">
                <a:extLst>
                  <a:ext uri="{FF2B5EF4-FFF2-40B4-BE49-F238E27FC236}">
                    <a16:creationId xmlns:a16="http://schemas.microsoft.com/office/drawing/2014/main" id="{D0CDBC8B-443D-43C2-9C75-7786C6D5D9D9}"/>
                  </a:ext>
                </a:extLst>
              </p:cNvPr>
              <p:cNvSpPr/>
              <p:nvPr/>
            </p:nvSpPr>
            <p:spPr bwMode="auto">
              <a:xfrm>
                <a:off x="1753" y="2016"/>
                <a:ext cx="336" cy="1"/>
              </a:xfrm>
              <a:prstGeom prst="rect">
                <a:avLst/>
              </a:pr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5" name="íṥḷíḓé">
                <a:extLst>
                  <a:ext uri="{FF2B5EF4-FFF2-40B4-BE49-F238E27FC236}">
                    <a16:creationId xmlns:a16="http://schemas.microsoft.com/office/drawing/2014/main" id="{04D91992-A5EE-445C-84D7-3FE04F005CFC}"/>
                  </a:ext>
                </a:extLst>
              </p:cNvPr>
              <p:cNvSpPr/>
              <p:nvPr/>
            </p:nvSpPr>
            <p:spPr bwMode="auto">
              <a:xfrm>
                <a:off x="1757" y="1995"/>
                <a:ext cx="328" cy="1"/>
              </a:xfrm>
              <a:prstGeom prst="rect">
                <a:avLst/>
              </a:prstGeom>
              <a:solidFill>
                <a:srgbClr val="AA23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6" name="ïṡľîḋe">
                <a:extLst>
                  <a:ext uri="{FF2B5EF4-FFF2-40B4-BE49-F238E27FC236}">
                    <a16:creationId xmlns:a16="http://schemas.microsoft.com/office/drawing/2014/main" id="{C64553B7-A313-49F0-9557-0C32FE14B058}"/>
                  </a:ext>
                </a:extLst>
              </p:cNvPr>
              <p:cNvSpPr/>
              <p:nvPr/>
            </p:nvSpPr>
            <p:spPr bwMode="auto">
              <a:xfrm>
                <a:off x="1757" y="1995"/>
                <a:ext cx="329" cy="3"/>
              </a:xfrm>
              <a:custGeom>
                <a:avLst/>
                <a:gdLst>
                  <a:gd name="T0" fmla="*/ 1645 w 1645"/>
                  <a:gd name="T1" fmla="*/ 15 h 15"/>
                  <a:gd name="T2" fmla="*/ 0 w 1645"/>
                  <a:gd name="T3" fmla="*/ 15 h 15"/>
                  <a:gd name="T4" fmla="*/ 2 w 1645"/>
                  <a:gd name="T5" fmla="*/ 7 h 15"/>
                  <a:gd name="T6" fmla="*/ 4 w 1645"/>
                  <a:gd name="T7" fmla="*/ 0 h 15"/>
                  <a:gd name="T8" fmla="*/ 1641 w 1645"/>
                  <a:gd name="T9" fmla="*/ 0 h 15"/>
                  <a:gd name="T10" fmla="*/ 1643 w 1645"/>
                  <a:gd name="T11" fmla="*/ 7 h 15"/>
                  <a:gd name="T12" fmla="*/ 1645 w 164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15">
                    <a:moveTo>
                      <a:pt x="1645" y="15"/>
                    </a:moveTo>
                    <a:lnTo>
                      <a:pt x="0" y="15"/>
                    </a:lnTo>
                    <a:lnTo>
                      <a:pt x="2" y="7"/>
                    </a:lnTo>
                    <a:lnTo>
                      <a:pt x="4" y="0"/>
                    </a:lnTo>
                    <a:lnTo>
                      <a:pt x="1641" y="0"/>
                    </a:lnTo>
                    <a:lnTo>
                      <a:pt x="1643" y="7"/>
                    </a:lnTo>
                    <a:lnTo>
                      <a:pt x="1645" y="15"/>
                    </a:lnTo>
                    <a:close/>
                  </a:path>
                </a:pathLst>
              </a:cu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7" name="iṡlîḍê">
                <a:extLst>
                  <a:ext uri="{FF2B5EF4-FFF2-40B4-BE49-F238E27FC236}">
                    <a16:creationId xmlns:a16="http://schemas.microsoft.com/office/drawing/2014/main" id="{A6BB6330-A2AD-4F88-92F8-4428B26B077B}"/>
                  </a:ext>
                </a:extLst>
              </p:cNvPr>
              <p:cNvSpPr/>
              <p:nvPr/>
            </p:nvSpPr>
            <p:spPr bwMode="auto">
              <a:xfrm>
                <a:off x="1756" y="1995"/>
                <a:ext cx="330" cy="6"/>
              </a:xfrm>
              <a:custGeom>
                <a:avLst/>
                <a:gdLst>
                  <a:gd name="T0" fmla="*/ 1653 w 1653"/>
                  <a:gd name="T1" fmla="*/ 31 h 31"/>
                  <a:gd name="T2" fmla="*/ 0 w 1653"/>
                  <a:gd name="T3" fmla="*/ 31 h 31"/>
                  <a:gd name="T4" fmla="*/ 4 w 1653"/>
                  <a:gd name="T5" fmla="*/ 15 h 31"/>
                  <a:gd name="T6" fmla="*/ 8 w 1653"/>
                  <a:gd name="T7" fmla="*/ 0 h 31"/>
                  <a:gd name="T8" fmla="*/ 1645 w 1653"/>
                  <a:gd name="T9" fmla="*/ 0 h 31"/>
                  <a:gd name="T10" fmla="*/ 1649 w 1653"/>
                  <a:gd name="T11" fmla="*/ 15 h 31"/>
                  <a:gd name="T12" fmla="*/ 1653 w 165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31">
                    <a:moveTo>
                      <a:pt x="1653" y="31"/>
                    </a:moveTo>
                    <a:lnTo>
                      <a:pt x="0" y="31"/>
                    </a:lnTo>
                    <a:lnTo>
                      <a:pt x="4" y="15"/>
                    </a:lnTo>
                    <a:lnTo>
                      <a:pt x="8" y="0"/>
                    </a:lnTo>
                    <a:lnTo>
                      <a:pt x="1645" y="0"/>
                    </a:lnTo>
                    <a:lnTo>
                      <a:pt x="1649" y="15"/>
                    </a:lnTo>
                    <a:lnTo>
                      <a:pt x="1653" y="31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8" name="íšḻîḓê">
                <a:extLst>
                  <a:ext uri="{FF2B5EF4-FFF2-40B4-BE49-F238E27FC236}">
                    <a16:creationId xmlns:a16="http://schemas.microsoft.com/office/drawing/2014/main" id="{F498E08D-326C-4207-A546-AB76391F0B8A}"/>
                  </a:ext>
                </a:extLst>
              </p:cNvPr>
              <p:cNvSpPr/>
              <p:nvPr/>
            </p:nvSpPr>
            <p:spPr bwMode="auto">
              <a:xfrm>
                <a:off x="1755" y="1995"/>
                <a:ext cx="332" cy="9"/>
              </a:xfrm>
              <a:custGeom>
                <a:avLst/>
                <a:gdLst>
                  <a:gd name="T0" fmla="*/ 1659 w 1659"/>
                  <a:gd name="T1" fmla="*/ 47 h 47"/>
                  <a:gd name="T2" fmla="*/ 0 w 1659"/>
                  <a:gd name="T3" fmla="*/ 47 h 47"/>
                  <a:gd name="T4" fmla="*/ 5 w 1659"/>
                  <a:gd name="T5" fmla="*/ 23 h 47"/>
                  <a:gd name="T6" fmla="*/ 11 w 1659"/>
                  <a:gd name="T7" fmla="*/ 0 h 47"/>
                  <a:gd name="T8" fmla="*/ 1648 w 1659"/>
                  <a:gd name="T9" fmla="*/ 0 h 47"/>
                  <a:gd name="T10" fmla="*/ 1654 w 1659"/>
                  <a:gd name="T11" fmla="*/ 23 h 47"/>
                  <a:gd name="T12" fmla="*/ 1659 w 165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47">
                    <a:moveTo>
                      <a:pt x="1659" y="47"/>
                    </a:moveTo>
                    <a:lnTo>
                      <a:pt x="0" y="47"/>
                    </a:lnTo>
                    <a:lnTo>
                      <a:pt x="5" y="23"/>
                    </a:lnTo>
                    <a:lnTo>
                      <a:pt x="11" y="0"/>
                    </a:lnTo>
                    <a:lnTo>
                      <a:pt x="1648" y="0"/>
                    </a:lnTo>
                    <a:lnTo>
                      <a:pt x="1654" y="23"/>
                    </a:lnTo>
                    <a:lnTo>
                      <a:pt x="1659" y="47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09" name="î$ḷïḋe">
                <a:extLst>
                  <a:ext uri="{FF2B5EF4-FFF2-40B4-BE49-F238E27FC236}">
                    <a16:creationId xmlns:a16="http://schemas.microsoft.com/office/drawing/2014/main" id="{7D152CAA-0305-4D0A-86E6-621CAD887ADB}"/>
                  </a:ext>
                </a:extLst>
              </p:cNvPr>
              <p:cNvSpPr/>
              <p:nvPr/>
            </p:nvSpPr>
            <p:spPr bwMode="auto">
              <a:xfrm>
                <a:off x="1755" y="1995"/>
                <a:ext cx="333" cy="12"/>
              </a:xfrm>
              <a:custGeom>
                <a:avLst/>
                <a:gdLst>
                  <a:gd name="T0" fmla="*/ 1665 w 1665"/>
                  <a:gd name="T1" fmla="*/ 62 h 62"/>
                  <a:gd name="T2" fmla="*/ 0 w 1665"/>
                  <a:gd name="T3" fmla="*/ 62 h 62"/>
                  <a:gd name="T4" fmla="*/ 6 w 1665"/>
                  <a:gd name="T5" fmla="*/ 31 h 62"/>
                  <a:gd name="T6" fmla="*/ 14 w 1665"/>
                  <a:gd name="T7" fmla="*/ 0 h 62"/>
                  <a:gd name="T8" fmla="*/ 1651 w 1665"/>
                  <a:gd name="T9" fmla="*/ 0 h 62"/>
                  <a:gd name="T10" fmla="*/ 1659 w 1665"/>
                  <a:gd name="T11" fmla="*/ 31 h 62"/>
                  <a:gd name="T12" fmla="*/ 1665 w 1665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62">
                    <a:moveTo>
                      <a:pt x="1665" y="62"/>
                    </a:moveTo>
                    <a:lnTo>
                      <a:pt x="0" y="62"/>
                    </a:lnTo>
                    <a:lnTo>
                      <a:pt x="6" y="31"/>
                    </a:lnTo>
                    <a:lnTo>
                      <a:pt x="14" y="0"/>
                    </a:lnTo>
                    <a:lnTo>
                      <a:pt x="1651" y="0"/>
                    </a:lnTo>
                    <a:lnTo>
                      <a:pt x="1659" y="31"/>
                    </a:lnTo>
                    <a:lnTo>
                      <a:pt x="1665" y="62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410" name="îsḻïdé">
                <a:extLst>
                  <a:ext uri="{FF2B5EF4-FFF2-40B4-BE49-F238E27FC236}">
                    <a16:creationId xmlns:a16="http://schemas.microsoft.com/office/drawing/2014/main" id="{8E935A17-FA88-4717-9539-C459400912AE}"/>
                  </a:ext>
                </a:extLst>
              </p:cNvPr>
              <p:cNvSpPr/>
              <p:nvPr/>
            </p:nvSpPr>
            <p:spPr bwMode="auto">
              <a:xfrm>
                <a:off x="1754" y="1995"/>
                <a:ext cx="334" cy="15"/>
              </a:xfrm>
              <a:custGeom>
                <a:avLst/>
                <a:gdLst>
                  <a:gd name="T0" fmla="*/ 1671 w 1671"/>
                  <a:gd name="T1" fmla="*/ 78 h 78"/>
                  <a:gd name="T2" fmla="*/ 0 w 1671"/>
                  <a:gd name="T3" fmla="*/ 78 h 78"/>
                  <a:gd name="T4" fmla="*/ 8 w 1671"/>
                  <a:gd name="T5" fmla="*/ 39 h 78"/>
                  <a:gd name="T6" fmla="*/ 17 w 1671"/>
                  <a:gd name="T7" fmla="*/ 0 h 78"/>
                  <a:gd name="T8" fmla="*/ 1654 w 1671"/>
                  <a:gd name="T9" fmla="*/ 0 h 78"/>
                  <a:gd name="T10" fmla="*/ 1663 w 1671"/>
                  <a:gd name="T11" fmla="*/ 39 h 78"/>
                  <a:gd name="T12" fmla="*/ 1671 w 167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78">
                    <a:moveTo>
                      <a:pt x="1671" y="78"/>
                    </a:moveTo>
                    <a:lnTo>
                      <a:pt x="0" y="78"/>
                    </a:lnTo>
                    <a:lnTo>
                      <a:pt x="8" y="39"/>
                    </a:lnTo>
                    <a:lnTo>
                      <a:pt x="17" y="0"/>
                    </a:lnTo>
                    <a:lnTo>
                      <a:pt x="1654" y="0"/>
                    </a:lnTo>
                    <a:lnTo>
                      <a:pt x="1663" y="39"/>
                    </a:lnTo>
                    <a:lnTo>
                      <a:pt x="1671" y="78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4" name="íşļidé">
              <a:extLst>
                <a:ext uri="{FF2B5EF4-FFF2-40B4-BE49-F238E27FC236}">
                  <a16:creationId xmlns:a16="http://schemas.microsoft.com/office/drawing/2014/main" id="{AED517B5-900E-422D-BB64-46E643F04C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8276" y="1776067"/>
              <a:ext cx="1035449" cy="183802"/>
              <a:chOff x="1752" y="1995"/>
              <a:chExt cx="338" cy="60"/>
            </a:xfrm>
          </p:grpSpPr>
          <p:sp>
            <p:nvSpPr>
              <p:cNvPr id="1011" name="ïšḷíḑê">
                <a:extLst>
                  <a:ext uri="{FF2B5EF4-FFF2-40B4-BE49-F238E27FC236}">
                    <a16:creationId xmlns:a16="http://schemas.microsoft.com/office/drawing/2014/main" id="{C7F4F0A2-578F-4485-8C48-95C8A4C889BD}"/>
                  </a:ext>
                </a:extLst>
              </p:cNvPr>
              <p:cNvSpPr/>
              <p:nvPr/>
            </p:nvSpPr>
            <p:spPr bwMode="auto">
              <a:xfrm>
                <a:off x="1754" y="1995"/>
                <a:ext cx="335" cy="18"/>
              </a:xfrm>
              <a:custGeom>
                <a:avLst/>
                <a:gdLst>
                  <a:gd name="T0" fmla="*/ 1675 w 1675"/>
                  <a:gd name="T1" fmla="*/ 93 h 93"/>
                  <a:gd name="T2" fmla="*/ 0 w 1675"/>
                  <a:gd name="T3" fmla="*/ 93 h 93"/>
                  <a:gd name="T4" fmla="*/ 8 w 1675"/>
                  <a:gd name="T5" fmla="*/ 46 h 93"/>
                  <a:gd name="T6" fmla="*/ 19 w 1675"/>
                  <a:gd name="T7" fmla="*/ 0 h 93"/>
                  <a:gd name="T8" fmla="*/ 1656 w 1675"/>
                  <a:gd name="T9" fmla="*/ 0 h 93"/>
                  <a:gd name="T10" fmla="*/ 1667 w 1675"/>
                  <a:gd name="T11" fmla="*/ 46 h 93"/>
                  <a:gd name="T12" fmla="*/ 1675 w 1675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93">
                    <a:moveTo>
                      <a:pt x="1675" y="93"/>
                    </a:moveTo>
                    <a:lnTo>
                      <a:pt x="0" y="93"/>
                    </a:lnTo>
                    <a:lnTo>
                      <a:pt x="8" y="46"/>
                    </a:lnTo>
                    <a:lnTo>
                      <a:pt x="19" y="0"/>
                    </a:lnTo>
                    <a:lnTo>
                      <a:pt x="1656" y="0"/>
                    </a:lnTo>
                    <a:lnTo>
                      <a:pt x="1667" y="46"/>
                    </a:lnTo>
                    <a:lnTo>
                      <a:pt x="1675" y="93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2" name="í$lîḍé">
                <a:extLst>
                  <a:ext uri="{FF2B5EF4-FFF2-40B4-BE49-F238E27FC236}">
                    <a16:creationId xmlns:a16="http://schemas.microsoft.com/office/drawing/2014/main" id="{5BE077BD-FB18-44F6-A29A-5BA8C6366A64}"/>
                  </a:ext>
                </a:extLst>
              </p:cNvPr>
              <p:cNvSpPr/>
              <p:nvPr/>
            </p:nvSpPr>
            <p:spPr bwMode="auto">
              <a:xfrm>
                <a:off x="1753" y="1995"/>
                <a:ext cx="336" cy="22"/>
              </a:xfrm>
              <a:custGeom>
                <a:avLst/>
                <a:gdLst>
                  <a:gd name="T0" fmla="*/ 1679 w 1679"/>
                  <a:gd name="T1" fmla="*/ 110 h 110"/>
                  <a:gd name="T2" fmla="*/ 0 w 1679"/>
                  <a:gd name="T3" fmla="*/ 110 h 110"/>
                  <a:gd name="T4" fmla="*/ 8 w 1679"/>
                  <a:gd name="T5" fmla="*/ 53 h 110"/>
                  <a:gd name="T6" fmla="*/ 21 w 1679"/>
                  <a:gd name="T7" fmla="*/ 0 h 110"/>
                  <a:gd name="T8" fmla="*/ 1658 w 1679"/>
                  <a:gd name="T9" fmla="*/ 0 h 110"/>
                  <a:gd name="T10" fmla="*/ 1671 w 1679"/>
                  <a:gd name="T11" fmla="*/ 53 h 110"/>
                  <a:gd name="T12" fmla="*/ 1679 w 167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110">
                    <a:moveTo>
                      <a:pt x="1679" y="110"/>
                    </a:moveTo>
                    <a:lnTo>
                      <a:pt x="0" y="110"/>
                    </a:lnTo>
                    <a:lnTo>
                      <a:pt x="8" y="53"/>
                    </a:lnTo>
                    <a:lnTo>
                      <a:pt x="21" y="0"/>
                    </a:lnTo>
                    <a:lnTo>
                      <a:pt x="1658" y="0"/>
                    </a:lnTo>
                    <a:lnTo>
                      <a:pt x="1671" y="53"/>
                    </a:lnTo>
                    <a:lnTo>
                      <a:pt x="1679" y="110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3" name="iṩļîḓé">
                <a:extLst>
                  <a:ext uri="{FF2B5EF4-FFF2-40B4-BE49-F238E27FC236}">
                    <a16:creationId xmlns:a16="http://schemas.microsoft.com/office/drawing/2014/main" id="{5ACF9A91-6DB4-4811-9705-43517C96B247}"/>
                  </a:ext>
                </a:extLst>
              </p:cNvPr>
              <p:cNvSpPr/>
              <p:nvPr/>
            </p:nvSpPr>
            <p:spPr bwMode="auto">
              <a:xfrm>
                <a:off x="1753" y="1995"/>
                <a:ext cx="336" cy="25"/>
              </a:xfrm>
              <a:custGeom>
                <a:avLst/>
                <a:gdLst>
                  <a:gd name="T0" fmla="*/ 1683 w 1683"/>
                  <a:gd name="T1" fmla="*/ 125 h 125"/>
                  <a:gd name="T2" fmla="*/ 1312 w 1683"/>
                  <a:gd name="T3" fmla="*/ 125 h 125"/>
                  <a:gd name="T4" fmla="*/ 842 w 1683"/>
                  <a:gd name="T5" fmla="*/ 125 h 125"/>
                  <a:gd name="T6" fmla="*/ 0 w 1683"/>
                  <a:gd name="T7" fmla="*/ 125 h 125"/>
                  <a:gd name="T8" fmla="*/ 4 w 1683"/>
                  <a:gd name="T9" fmla="*/ 93 h 125"/>
                  <a:gd name="T10" fmla="*/ 15 w 1683"/>
                  <a:gd name="T11" fmla="*/ 31 h 125"/>
                  <a:gd name="T12" fmla="*/ 23 w 1683"/>
                  <a:gd name="T13" fmla="*/ 0 h 125"/>
                  <a:gd name="T14" fmla="*/ 1660 w 1683"/>
                  <a:gd name="T15" fmla="*/ 0 h 125"/>
                  <a:gd name="T16" fmla="*/ 1668 w 1683"/>
                  <a:gd name="T17" fmla="*/ 31 h 125"/>
                  <a:gd name="T18" fmla="*/ 1679 w 1683"/>
                  <a:gd name="T19" fmla="*/ 93 h 125"/>
                  <a:gd name="T20" fmla="*/ 1683 w 1683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3" h="125">
                    <a:moveTo>
                      <a:pt x="1683" y="125"/>
                    </a:moveTo>
                    <a:lnTo>
                      <a:pt x="1312" y="125"/>
                    </a:lnTo>
                    <a:lnTo>
                      <a:pt x="842" y="125"/>
                    </a:lnTo>
                    <a:lnTo>
                      <a:pt x="0" y="125"/>
                    </a:lnTo>
                    <a:lnTo>
                      <a:pt x="4" y="93"/>
                    </a:lnTo>
                    <a:lnTo>
                      <a:pt x="15" y="31"/>
                    </a:lnTo>
                    <a:lnTo>
                      <a:pt x="23" y="0"/>
                    </a:lnTo>
                    <a:lnTo>
                      <a:pt x="1660" y="0"/>
                    </a:lnTo>
                    <a:lnTo>
                      <a:pt x="1668" y="31"/>
                    </a:lnTo>
                    <a:lnTo>
                      <a:pt x="1679" y="93"/>
                    </a:lnTo>
                    <a:lnTo>
                      <a:pt x="1683" y="125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4" name="ïŝḷïḓé">
                <a:extLst>
                  <a:ext uri="{FF2B5EF4-FFF2-40B4-BE49-F238E27FC236}">
                    <a16:creationId xmlns:a16="http://schemas.microsoft.com/office/drawing/2014/main" id="{92FABBDC-0F2B-445F-BD46-1597D212B8E4}"/>
                  </a:ext>
                </a:extLst>
              </p:cNvPr>
              <p:cNvSpPr/>
              <p:nvPr/>
            </p:nvSpPr>
            <p:spPr bwMode="auto">
              <a:xfrm>
                <a:off x="1753" y="1998"/>
                <a:ext cx="336" cy="22"/>
              </a:xfrm>
              <a:custGeom>
                <a:avLst/>
                <a:gdLst>
                  <a:gd name="T0" fmla="*/ 19 w 1683"/>
                  <a:gd name="T1" fmla="*/ 0 h 110"/>
                  <a:gd name="T2" fmla="*/ 1664 w 1683"/>
                  <a:gd name="T3" fmla="*/ 0 h 110"/>
                  <a:gd name="T4" fmla="*/ 1676 w 1683"/>
                  <a:gd name="T5" fmla="*/ 55 h 110"/>
                  <a:gd name="T6" fmla="*/ 1683 w 1683"/>
                  <a:gd name="T7" fmla="*/ 110 h 110"/>
                  <a:gd name="T8" fmla="*/ 0 w 1683"/>
                  <a:gd name="T9" fmla="*/ 110 h 110"/>
                  <a:gd name="T10" fmla="*/ 7 w 1683"/>
                  <a:gd name="T11" fmla="*/ 55 h 110"/>
                  <a:gd name="T12" fmla="*/ 19 w 168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10">
                    <a:moveTo>
                      <a:pt x="19" y="0"/>
                    </a:moveTo>
                    <a:lnTo>
                      <a:pt x="1664" y="0"/>
                    </a:lnTo>
                    <a:lnTo>
                      <a:pt x="1676" y="55"/>
                    </a:lnTo>
                    <a:lnTo>
                      <a:pt x="1683" y="110"/>
                    </a:lnTo>
                    <a:lnTo>
                      <a:pt x="0" y="110"/>
                    </a:lnTo>
                    <a:lnTo>
                      <a:pt x="7" y="55"/>
                    </a:lnTo>
                    <a:lnTo>
                      <a:pt x="19" y="0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5" name="ï$1íde">
                <a:extLst>
                  <a:ext uri="{FF2B5EF4-FFF2-40B4-BE49-F238E27FC236}">
                    <a16:creationId xmlns:a16="http://schemas.microsoft.com/office/drawing/2014/main" id="{B61797FC-C3EF-4035-A750-B0CDF7BBFEF5}"/>
                  </a:ext>
                </a:extLst>
              </p:cNvPr>
              <p:cNvSpPr/>
              <p:nvPr/>
            </p:nvSpPr>
            <p:spPr bwMode="auto">
              <a:xfrm>
                <a:off x="1753" y="2001"/>
                <a:ext cx="336" cy="19"/>
              </a:xfrm>
              <a:custGeom>
                <a:avLst/>
                <a:gdLst>
                  <a:gd name="T0" fmla="*/ 16 w 1683"/>
                  <a:gd name="T1" fmla="*/ 0 h 94"/>
                  <a:gd name="T2" fmla="*/ 1667 w 1683"/>
                  <a:gd name="T3" fmla="*/ 0 h 94"/>
                  <a:gd name="T4" fmla="*/ 1677 w 1683"/>
                  <a:gd name="T5" fmla="*/ 46 h 94"/>
                  <a:gd name="T6" fmla="*/ 1683 w 1683"/>
                  <a:gd name="T7" fmla="*/ 94 h 94"/>
                  <a:gd name="T8" fmla="*/ 0 w 1683"/>
                  <a:gd name="T9" fmla="*/ 94 h 94"/>
                  <a:gd name="T10" fmla="*/ 6 w 1683"/>
                  <a:gd name="T11" fmla="*/ 46 h 94"/>
                  <a:gd name="T12" fmla="*/ 16 w 168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94">
                    <a:moveTo>
                      <a:pt x="16" y="0"/>
                    </a:moveTo>
                    <a:lnTo>
                      <a:pt x="1667" y="0"/>
                    </a:lnTo>
                    <a:lnTo>
                      <a:pt x="1677" y="46"/>
                    </a:lnTo>
                    <a:lnTo>
                      <a:pt x="1683" y="94"/>
                    </a:lnTo>
                    <a:lnTo>
                      <a:pt x="0" y="94"/>
                    </a:lnTo>
                    <a:lnTo>
                      <a:pt x="6" y="46"/>
                    </a:lnTo>
                    <a:lnTo>
                      <a:pt x="16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6" name="iṡľîḑè">
                <a:extLst>
                  <a:ext uri="{FF2B5EF4-FFF2-40B4-BE49-F238E27FC236}">
                    <a16:creationId xmlns:a16="http://schemas.microsoft.com/office/drawing/2014/main" id="{B80120DE-A912-4227-9E54-F5D113D4B81E}"/>
                  </a:ext>
                </a:extLst>
              </p:cNvPr>
              <p:cNvSpPr/>
              <p:nvPr/>
            </p:nvSpPr>
            <p:spPr bwMode="auto">
              <a:xfrm>
                <a:off x="1753" y="2004"/>
                <a:ext cx="336" cy="16"/>
              </a:xfrm>
              <a:custGeom>
                <a:avLst/>
                <a:gdLst>
                  <a:gd name="T0" fmla="*/ 12 w 1683"/>
                  <a:gd name="T1" fmla="*/ 0 h 79"/>
                  <a:gd name="T2" fmla="*/ 1671 w 1683"/>
                  <a:gd name="T3" fmla="*/ 0 h 79"/>
                  <a:gd name="T4" fmla="*/ 1678 w 1683"/>
                  <a:gd name="T5" fmla="*/ 39 h 79"/>
                  <a:gd name="T6" fmla="*/ 1683 w 1683"/>
                  <a:gd name="T7" fmla="*/ 79 h 79"/>
                  <a:gd name="T8" fmla="*/ 0 w 1683"/>
                  <a:gd name="T9" fmla="*/ 79 h 79"/>
                  <a:gd name="T10" fmla="*/ 5 w 1683"/>
                  <a:gd name="T11" fmla="*/ 39 h 79"/>
                  <a:gd name="T12" fmla="*/ 12 w 168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79">
                    <a:moveTo>
                      <a:pt x="12" y="0"/>
                    </a:moveTo>
                    <a:lnTo>
                      <a:pt x="1671" y="0"/>
                    </a:lnTo>
                    <a:lnTo>
                      <a:pt x="1678" y="39"/>
                    </a:lnTo>
                    <a:lnTo>
                      <a:pt x="1683" y="79"/>
                    </a:lnTo>
                    <a:lnTo>
                      <a:pt x="0" y="79"/>
                    </a:lnTo>
                    <a:lnTo>
                      <a:pt x="5" y="39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7" name="işliḋé">
                <a:extLst>
                  <a:ext uri="{FF2B5EF4-FFF2-40B4-BE49-F238E27FC236}">
                    <a16:creationId xmlns:a16="http://schemas.microsoft.com/office/drawing/2014/main" id="{A1B9DCBB-BE72-45E9-B5F2-D8B0619BA538}"/>
                  </a:ext>
                </a:extLst>
              </p:cNvPr>
              <p:cNvSpPr/>
              <p:nvPr/>
            </p:nvSpPr>
            <p:spPr bwMode="auto">
              <a:xfrm>
                <a:off x="1753" y="2007"/>
                <a:ext cx="336" cy="13"/>
              </a:xfrm>
              <a:custGeom>
                <a:avLst/>
                <a:gdLst>
                  <a:gd name="T0" fmla="*/ 9 w 1683"/>
                  <a:gd name="T1" fmla="*/ 0 h 63"/>
                  <a:gd name="T2" fmla="*/ 1674 w 1683"/>
                  <a:gd name="T3" fmla="*/ 0 h 63"/>
                  <a:gd name="T4" fmla="*/ 1679 w 1683"/>
                  <a:gd name="T5" fmla="*/ 31 h 63"/>
                  <a:gd name="T6" fmla="*/ 1683 w 1683"/>
                  <a:gd name="T7" fmla="*/ 63 h 63"/>
                  <a:gd name="T8" fmla="*/ 0 w 1683"/>
                  <a:gd name="T9" fmla="*/ 63 h 63"/>
                  <a:gd name="T10" fmla="*/ 4 w 1683"/>
                  <a:gd name="T11" fmla="*/ 31 h 63"/>
                  <a:gd name="T12" fmla="*/ 9 w 168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63">
                    <a:moveTo>
                      <a:pt x="9" y="0"/>
                    </a:moveTo>
                    <a:lnTo>
                      <a:pt x="1674" y="0"/>
                    </a:lnTo>
                    <a:lnTo>
                      <a:pt x="1679" y="31"/>
                    </a:lnTo>
                    <a:lnTo>
                      <a:pt x="1683" y="63"/>
                    </a:lnTo>
                    <a:lnTo>
                      <a:pt x="0" y="63"/>
                    </a:lnTo>
                    <a:lnTo>
                      <a:pt x="4" y="31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8" name="îsḻiḑê">
                <a:extLst>
                  <a:ext uri="{FF2B5EF4-FFF2-40B4-BE49-F238E27FC236}">
                    <a16:creationId xmlns:a16="http://schemas.microsoft.com/office/drawing/2014/main" id="{FDDD5699-BC3D-4F5F-8EA2-CCAB2580D3C0}"/>
                  </a:ext>
                </a:extLst>
              </p:cNvPr>
              <p:cNvSpPr/>
              <p:nvPr/>
            </p:nvSpPr>
            <p:spPr bwMode="auto">
              <a:xfrm>
                <a:off x="1753" y="2010"/>
                <a:ext cx="336" cy="10"/>
              </a:xfrm>
              <a:custGeom>
                <a:avLst/>
                <a:gdLst>
                  <a:gd name="T0" fmla="*/ 6 w 1683"/>
                  <a:gd name="T1" fmla="*/ 0 h 47"/>
                  <a:gd name="T2" fmla="*/ 1677 w 1683"/>
                  <a:gd name="T3" fmla="*/ 0 h 47"/>
                  <a:gd name="T4" fmla="*/ 1680 w 1683"/>
                  <a:gd name="T5" fmla="*/ 23 h 47"/>
                  <a:gd name="T6" fmla="*/ 1683 w 1683"/>
                  <a:gd name="T7" fmla="*/ 47 h 47"/>
                  <a:gd name="T8" fmla="*/ 0 w 1683"/>
                  <a:gd name="T9" fmla="*/ 47 h 47"/>
                  <a:gd name="T10" fmla="*/ 3 w 1683"/>
                  <a:gd name="T11" fmla="*/ 23 h 47"/>
                  <a:gd name="T12" fmla="*/ 6 w 168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47">
                    <a:moveTo>
                      <a:pt x="6" y="0"/>
                    </a:moveTo>
                    <a:lnTo>
                      <a:pt x="1677" y="0"/>
                    </a:lnTo>
                    <a:lnTo>
                      <a:pt x="1680" y="23"/>
                    </a:lnTo>
                    <a:lnTo>
                      <a:pt x="1683" y="47"/>
                    </a:lnTo>
                    <a:lnTo>
                      <a:pt x="0" y="47"/>
                    </a:lnTo>
                    <a:lnTo>
                      <a:pt x="3" y="23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9" name="îṧlídè">
                <a:extLst>
                  <a:ext uri="{FF2B5EF4-FFF2-40B4-BE49-F238E27FC236}">
                    <a16:creationId xmlns:a16="http://schemas.microsoft.com/office/drawing/2014/main" id="{7F3673D0-2B84-46FE-B260-4E70DCFE8E55}"/>
                  </a:ext>
                </a:extLst>
              </p:cNvPr>
              <p:cNvSpPr/>
              <p:nvPr/>
            </p:nvSpPr>
            <p:spPr bwMode="auto">
              <a:xfrm>
                <a:off x="1753" y="2013"/>
                <a:ext cx="336" cy="7"/>
              </a:xfrm>
              <a:custGeom>
                <a:avLst/>
                <a:gdLst>
                  <a:gd name="T0" fmla="*/ 4 w 1683"/>
                  <a:gd name="T1" fmla="*/ 0 h 32"/>
                  <a:gd name="T2" fmla="*/ 1679 w 1683"/>
                  <a:gd name="T3" fmla="*/ 0 h 32"/>
                  <a:gd name="T4" fmla="*/ 1681 w 1683"/>
                  <a:gd name="T5" fmla="*/ 16 h 32"/>
                  <a:gd name="T6" fmla="*/ 1683 w 1683"/>
                  <a:gd name="T7" fmla="*/ 32 h 32"/>
                  <a:gd name="T8" fmla="*/ 0 w 1683"/>
                  <a:gd name="T9" fmla="*/ 32 h 32"/>
                  <a:gd name="T10" fmla="*/ 2 w 1683"/>
                  <a:gd name="T11" fmla="*/ 16 h 32"/>
                  <a:gd name="T12" fmla="*/ 4 w 168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32">
                    <a:moveTo>
                      <a:pt x="4" y="0"/>
                    </a:moveTo>
                    <a:lnTo>
                      <a:pt x="1679" y="0"/>
                    </a:lnTo>
                    <a:lnTo>
                      <a:pt x="1681" y="16"/>
                    </a:lnTo>
                    <a:lnTo>
                      <a:pt x="1683" y="32"/>
                    </a:lnTo>
                    <a:lnTo>
                      <a:pt x="0" y="32"/>
                    </a:lnTo>
                    <a:lnTo>
                      <a:pt x="2" y="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0" name="ïS1iḍè">
                <a:extLst>
                  <a:ext uri="{FF2B5EF4-FFF2-40B4-BE49-F238E27FC236}">
                    <a16:creationId xmlns:a16="http://schemas.microsoft.com/office/drawing/2014/main" id="{785A0B99-7D19-4558-94ED-EFD2822DF46B}"/>
                  </a:ext>
                </a:extLst>
              </p:cNvPr>
              <p:cNvSpPr/>
              <p:nvPr/>
            </p:nvSpPr>
            <p:spPr bwMode="auto">
              <a:xfrm>
                <a:off x="1753" y="2016"/>
                <a:ext cx="336" cy="4"/>
              </a:xfrm>
              <a:custGeom>
                <a:avLst/>
                <a:gdLst>
                  <a:gd name="T0" fmla="*/ 2 w 1683"/>
                  <a:gd name="T1" fmla="*/ 0 h 16"/>
                  <a:gd name="T2" fmla="*/ 1681 w 1683"/>
                  <a:gd name="T3" fmla="*/ 0 h 16"/>
                  <a:gd name="T4" fmla="*/ 1682 w 1683"/>
                  <a:gd name="T5" fmla="*/ 8 h 16"/>
                  <a:gd name="T6" fmla="*/ 1683 w 1683"/>
                  <a:gd name="T7" fmla="*/ 16 h 16"/>
                  <a:gd name="T8" fmla="*/ 0 w 1683"/>
                  <a:gd name="T9" fmla="*/ 16 h 16"/>
                  <a:gd name="T10" fmla="*/ 1 w 1683"/>
                  <a:gd name="T11" fmla="*/ 8 h 16"/>
                  <a:gd name="T12" fmla="*/ 2 w 168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6">
                    <a:moveTo>
                      <a:pt x="2" y="0"/>
                    </a:moveTo>
                    <a:lnTo>
                      <a:pt x="1681" y="0"/>
                    </a:lnTo>
                    <a:lnTo>
                      <a:pt x="1682" y="8"/>
                    </a:lnTo>
                    <a:lnTo>
                      <a:pt x="1683" y="16"/>
                    </a:lnTo>
                    <a:lnTo>
                      <a:pt x="0" y="16"/>
                    </a:lnTo>
                    <a:lnTo>
                      <a:pt x="1" y="8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1" name="îS1ïḋe">
                <a:extLst>
                  <a:ext uri="{FF2B5EF4-FFF2-40B4-BE49-F238E27FC236}">
                    <a16:creationId xmlns:a16="http://schemas.microsoft.com/office/drawing/2014/main" id="{3D23FCAB-2809-4777-9038-89318BEAD789}"/>
                  </a:ext>
                </a:extLst>
              </p:cNvPr>
              <p:cNvSpPr/>
              <p:nvPr/>
            </p:nvSpPr>
            <p:spPr bwMode="auto">
              <a:xfrm>
                <a:off x="1753" y="2020"/>
                <a:ext cx="336" cy="1"/>
              </a:xfrm>
              <a:prstGeom prst="rect">
                <a:avLst/>
              </a:pr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2" name="íṣḻiḑê">
                <a:extLst>
                  <a:ext uri="{FF2B5EF4-FFF2-40B4-BE49-F238E27FC236}">
                    <a16:creationId xmlns:a16="http://schemas.microsoft.com/office/drawing/2014/main" id="{012E7C8E-73E6-4AC2-A24F-332FF5FDDCCA}"/>
                  </a:ext>
                </a:extLst>
              </p:cNvPr>
              <p:cNvSpPr/>
              <p:nvPr/>
            </p:nvSpPr>
            <p:spPr bwMode="auto">
              <a:xfrm>
                <a:off x="1757" y="1998"/>
                <a:ext cx="329" cy="1"/>
              </a:xfrm>
              <a:prstGeom prst="rect">
                <a:avLst/>
              </a:prstGeom>
              <a:solidFill>
                <a:srgbClr val="AA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3" name="iŝľiḋé">
                <a:extLst>
                  <a:ext uri="{FF2B5EF4-FFF2-40B4-BE49-F238E27FC236}">
                    <a16:creationId xmlns:a16="http://schemas.microsoft.com/office/drawing/2014/main" id="{14CCA512-3A18-4563-9A29-20EE7C4ED572}"/>
                  </a:ext>
                </a:extLst>
              </p:cNvPr>
              <p:cNvSpPr/>
              <p:nvPr/>
            </p:nvSpPr>
            <p:spPr bwMode="auto">
              <a:xfrm>
                <a:off x="1756" y="1998"/>
                <a:ext cx="330" cy="3"/>
              </a:xfrm>
              <a:custGeom>
                <a:avLst/>
                <a:gdLst>
                  <a:gd name="T0" fmla="*/ 1653 w 1653"/>
                  <a:gd name="T1" fmla="*/ 16 h 16"/>
                  <a:gd name="T2" fmla="*/ 0 w 1653"/>
                  <a:gd name="T3" fmla="*/ 16 h 16"/>
                  <a:gd name="T4" fmla="*/ 2 w 1653"/>
                  <a:gd name="T5" fmla="*/ 8 h 16"/>
                  <a:gd name="T6" fmla="*/ 4 w 1653"/>
                  <a:gd name="T7" fmla="*/ 0 h 16"/>
                  <a:gd name="T8" fmla="*/ 1649 w 1653"/>
                  <a:gd name="T9" fmla="*/ 0 h 16"/>
                  <a:gd name="T10" fmla="*/ 1651 w 1653"/>
                  <a:gd name="T11" fmla="*/ 8 h 16"/>
                  <a:gd name="T12" fmla="*/ 1653 w 165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6">
                    <a:moveTo>
                      <a:pt x="1653" y="16"/>
                    </a:moveTo>
                    <a:lnTo>
                      <a:pt x="0" y="16"/>
                    </a:lnTo>
                    <a:lnTo>
                      <a:pt x="2" y="8"/>
                    </a:lnTo>
                    <a:lnTo>
                      <a:pt x="4" y="0"/>
                    </a:lnTo>
                    <a:lnTo>
                      <a:pt x="1649" y="0"/>
                    </a:lnTo>
                    <a:lnTo>
                      <a:pt x="1651" y="8"/>
                    </a:lnTo>
                    <a:lnTo>
                      <a:pt x="1653" y="16"/>
                    </a:lnTo>
                    <a:close/>
                  </a:path>
                </a:pathLst>
              </a:cu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4" name="îṧḷíḓè">
                <a:extLst>
                  <a:ext uri="{FF2B5EF4-FFF2-40B4-BE49-F238E27FC236}">
                    <a16:creationId xmlns:a16="http://schemas.microsoft.com/office/drawing/2014/main" id="{EE47535B-5FC7-4D06-ACEB-C802890D50C7}"/>
                  </a:ext>
                </a:extLst>
              </p:cNvPr>
              <p:cNvSpPr/>
              <p:nvPr/>
            </p:nvSpPr>
            <p:spPr bwMode="auto">
              <a:xfrm>
                <a:off x="1755" y="1998"/>
                <a:ext cx="332" cy="6"/>
              </a:xfrm>
              <a:custGeom>
                <a:avLst/>
                <a:gdLst>
                  <a:gd name="T0" fmla="*/ 1659 w 1659"/>
                  <a:gd name="T1" fmla="*/ 32 h 32"/>
                  <a:gd name="T2" fmla="*/ 0 w 1659"/>
                  <a:gd name="T3" fmla="*/ 32 h 32"/>
                  <a:gd name="T4" fmla="*/ 3 w 1659"/>
                  <a:gd name="T5" fmla="*/ 16 h 32"/>
                  <a:gd name="T6" fmla="*/ 7 w 1659"/>
                  <a:gd name="T7" fmla="*/ 0 h 32"/>
                  <a:gd name="T8" fmla="*/ 1652 w 1659"/>
                  <a:gd name="T9" fmla="*/ 0 h 32"/>
                  <a:gd name="T10" fmla="*/ 1656 w 1659"/>
                  <a:gd name="T11" fmla="*/ 16 h 32"/>
                  <a:gd name="T12" fmla="*/ 1659 w 165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32">
                    <a:moveTo>
                      <a:pt x="1659" y="32"/>
                    </a:moveTo>
                    <a:lnTo>
                      <a:pt x="0" y="32"/>
                    </a:lnTo>
                    <a:lnTo>
                      <a:pt x="3" y="16"/>
                    </a:lnTo>
                    <a:lnTo>
                      <a:pt x="7" y="0"/>
                    </a:lnTo>
                    <a:lnTo>
                      <a:pt x="1652" y="0"/>
                    </a:lnTo>
                    <a:lnTo>
                      <a:pt x="1656" y="16"/>
                    </a:lnTo>
                    <a:lnTo>
                      <a:pt x="1659" y="32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5" name="ïšliḓé">
                <a:extLst>
                  <a:ext uri="{FF2B5EF4-FFF2-40B4-BE49-F238E27FC236}">
                    <a16:creationId xmlns:a16="http://schemas.microsoft.com/office/drawing/2014/main" id="{21B38C18-09D3-4157-B4F3-5FEEC9E4897F}"/>
                  </a:ext>
                </a:extLst>
              </p:cNvPr>
              <p:cNvSpPr/>
              <p:nvPr/>
            </p:nvSpPr>
            <p:spPr bwMode="auto">
              <a:xfrm>
                <a:off x="1755" y="1998"/>
                <a:ext cx="333" cy="9"/>
              </a:xfrm>
              <a:custGeom>
                <a:avLst/>
                <a:gdLst>
                  <a:gd name="T0" fmla="*/ 1665 w 1665"/>
                  <a:gd name="T1" fmla="*/ 47 h 47"/>
                  <a:gd name="T2" fmla="*/ 0 w 1665"/>
                  <a:gd name="T3" fmla="*/ 47 h 47"/>
                  <a:gd name="T4" fmla="*/ 5 w 1665"/>
                  <a:gd name="T5" fmla="*/ 24 h 47"/>
                  <a:gd name="T6" fmla="*/ 10 w 1665"/>
                  <a:gd name="T7" fmla="*/ 0 h 47"/>
                  <a:gd name="T8" fmla="*/ 1655 w 1665"/>
                  <a:gd name="T9" fmla="*/ 0 h 47"/>
                  <a:gd name="T10" fmla="*/ 1660 w 1665"/>
                  <a:gd name="T11" fmla="*/ 24 h 47"/>
                  <a:gd name="T12" fmla="*/ 1665 w 166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47">
                    <a:moveTo>
                      <a:pt x="1665" y="47"/>
                    </a:moveTo>
                    <a:lnTo>
                      <a:pt x="0" y="47"/>
                    </a:lnTo>
                    <a:lnTo>
                      <a:pt x="5" y="24"/>
                    </a:lnTo>
                    <a:lnTo>
                      <a:pt x="10" y="0"/>
                    </a:lnTo>
                    <a:lnTo>
                      <a:pt x="1655" y="0"/>
                    </a:lnTo>
                    <a:lnTo>
                      <a:pt x="1660" y="24"/>
                    </a:lnTo>
                    <a:lnTo>
                      <a:pt x="1665" y="47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6" name="íSľïḍè">
                <a:extLst>
                  <a:ext uri="{FF2B5EF4-FFF2-40B4-BE49-F238E27FC236}">
                    <a16:creationId xmlns:a16="http://schemas.microsoft.com/office/drawing/2014/main" id="{1EF3065A-EC58-41C1-87AD-A3F1CB43A7BA}"/>
                  </a:ext>
                </a:extLst>
              </p:cNvPr>
              <p:cNvSpPr/>
              <p:nvPr/>
            </p:nvSpPr>
            <p:spPr bwMode="auto">
              <a:xfrm>
                <a:off x="1754" y="1998"/>
                <a:ext cx="334" cy="12"/>
              </a:xfrm>
              <a:custGeom>
                <a:avLst/>
                <a:gdLst>
                  <a:gd name="T0" fmla="*/ 1671 w 1671"/>
                  <a:gd name="T1" fmla="*/ 63 h 63"/>
                  <a:gd name="T2" fmla="*/ 0 w 1671"/>
                  <a:gd name="T3" fmla="*/ 63 h 63"/>
                  <a:gd name="T4" fmla="*/ 6 w 1671"/>
                  <a:gd name="T5" fmla="*/ 31 h 63"/>
                  <a:gd name="T6" fmla="*/ 13 w 1671"/>
                  <a:gd name="T7" fmla="*/ 0 h 63"/>
                  <a:gd name="T8" fmla="*/ 1658 w 1671"/>
                  <a:gd name="T9" fmla="*/ 0 h 63"/>
                  <a:gd name="T10" fmla="*/ 1665 w 1671"/>
                  <a:gd name="T11" fmla="*/ 31 h 63"/>
                  <a:gd name="T12" fmla="*/ 1671 w 167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63">
                    <a:moveTo>
                      <a:pt x="1671" y="63"/>
                    </a:moveTo>
                    <a:lnTo>
                      <a:pt x="0" y="63"/>
                    </a:lnTo>
                    <a:lnTo>
                      <a:pt x="6" y="31"/>
                    </a:lnTo>
                    <a:lnTo>
                      <a:pt x="13" y="0"/>
                    </a:lnTo>
                    <a:lnTo>
                      <a:pt x="1658" y="0"/>
                    </a:lnTo>
                    <a:lnTo>
                      <a:pt x="1665" y="31"/>
                    </a:lnTo>
                    <a:lnTo>
                      <a:pt x="1671" y="63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7" name="íṣḻïḓê">
                <a:extLst>
                  <a:ext uri="{FF2B5EF4-FFF2-40B4-BE49-F238E27FC236}">
                    <a16:creationId xmlns:a16="http://schemas.microsoft.com/office/drawing/2014/main" id="{D1E6FEBC-9D6A-41D9-B7D3-3F985904675F}"/>
                  </a:ext>
                </a:extLst>
              </p:cNvPr>
              <p:cNvSpPr/>
              <p:nvPr/>
            </p:nvSpPr>
            <p:spPr bwMode="auto">
              <a:xfrm>
                <a:off x="1754" y="1998"/>
                <a:ext cx="335" cy="15"/>
              </a:xfrm>
              <a:custGeom>
                <a:avLst/>
                <a:gdLst>
                  <a:gd name="T0" fmla="*/ 1675 w 1675"/>
                  <a:gd name="T1" fmla="*/ 78 h 78"/>
                  <a:gd name="T2" fmla="*/ 0 w 1675"/>
                  <a:gd name="T3" fmla="*/ 78 h 78"/>
                  <a:gd name="T4" fmla="*/ 6 w 1675"/>
                  <a:gd name="T5" fmla="*/ 39 h 78"/>
                  <a:gd name="T6" fmla="*/ 15 w 1675"/>
                  <a:gd name="T7" fmla="*/ 0 h 78"/>
                  <a:gd name="T8" fmla="*/ 1660 w 1675"/>
                  <a:gd name="T9" fmla="*/ 0 h 78"/>
                  <a:gd name="T10" fmla="*/ 1669 w 1675"/>
                  <a:gd name="T11" fmla="*/ 39 h 78"/>
                  <a:gd name="T12" fmla="*/ 1675 w 167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78">
                    <a:moveTo>
                      <a:pt x="1675" y="78"/>
                    </a:moveTo>
                    <a:lnTo>
                      <a:pt x="0" y="78"/>
                    </a:lnTo>
                    <a:lnTo>
                      <a:pt x="6" y="39"/>
                    </a:lnTo>
                    <a:lnTo>
                      <a:pt x="15" y="0"/>
                    </a:lnTo>
                    <a:lnTo>
                      <a:pt x="1660" y="0"/>
                    </a:lnTo>
                    <a:lnTo>
                      <a:pt x="1669" y="39"/>
                    </a:lnTo>
                    <a:lnTo>
                      <a:pt x="1675" y="78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8" name="ïṩlîdè">
                <a:extLst>
                  <a:ext uri="{FF2B5EF4-FFF2-40B4-BE49-F238E27FC236}">
                    <a16:creationId xmlns:a16="http://schemas.microsoft.com/office/drawing/2014/main" id="{A3531185-7A38-4BD0-98C1-4A0B177E18F5}"/>
                  </a:ext>
                </a:extLst>
              </p:cNvPr>
              <p:cNvSpPr/>
              <p:nvPr/>
            </p:nvSpPr>
            <p:spPr bwMode="auto">
              <a:xfrm>
                <a:off x="1753" y="1998"/>
                <a:ext cx="336" cy="19"/>
              </a:xfrm>
              <a:custGeom>
                <a:avLst/>
                <a:gdLst>
                  <a:gd name="T0" fmla="*/ 1679 w 1679"/>
                  <a:gd name="T1" fmla="*/ 95 h 95"/>
                  <a:gd name="T2" fmla="*/ 0 w 1679"/>
                  <a:gd name="T3" fmla="*/ 95 h 95"/>
                  <a:gd name="T4" fmla="*/ 7 w 1679"/>
                  <a:gd name="T5" fmla="*/ 46 h 95"/>
                  <a:gd name="T6" fmla="*/ 17 w 1679"/>
                  <a:gd name="T7" fmla="*/ 0 h 95"/>
                  <a:gd name="T8" fmla="*/ 1662 w 1679"/>
                  <a:gd name="T9" fmla="*/ 0 h 95"/>
                  <a:gd name="T10" fmla="*/ 1672 w 1679"/>
                  <a:gd name="T11" fmla="*/ 46 h 95"/>
                  <a:gd name="T12" fmla="*/ 1679 w 167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95">
                    <a:moveTo>
                      <a:pt x="1679" y="95"/>
                    </a:moveTo>
                    <a:lnTo>
                      <a:pt x="0" y="95"/>
                    </a:lnTo>
                    <a:lnTo>
                      <a:pt x="7" y="46"/>
                    </a:lnTo>
                    <a:lnTo>
                      <a:pt x="17" y="0"/>
                    </a:lnTo>
                    <a:lnTo>
                      <a:pt x="1662" y="0"/>
                    </a:lnTo>
                    <a:lnTo>
                      <a:pt x="1672" y="46"/>
                    </a:lnTo>
                    <a:lnTo>
                      <a:pt x="1679" y="95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29" name="ïṥḷíḍé">
                <a:extLst>
                  <a:ext uri="{FF2B5EF4-FFF2-40B4-BE49-F238E27FC236}">
                    <a16:creationId xmlns:a16="http://schemas.microsoft.com/office/drawing/2014/main" id="{0C64E032-F7E2-4092-B718-15D1F2A8947B}"/>
                  </a:ext>
                </a:extLst>
              </p:cNvPr>
              <p:cNvSpPr/>
              <p:nvPr/>
            </p:nvSpPr>
            <p:spPr bwMode="auto">
              <a:xfrm>
                <a:off x="1753" y="1998"/>
                <a:ext cx="336" cy="22"/>
              </a:xfrm>
              <a:custGeom>
                <a:avLst/>
                <a:gdLst>
                  <a:gd name="T0" fmla="*/ 1683 w 1683"/>
                  <a:gd name="T1" fmla="*/ 110 h 110"/>
                  <a:gd name="T2" fmla="*/ 0 w 1683"/>
                  <a:gd name="T3" fmla="*/ 110 h 110"/>
                  <a:gd name="T4" fmla="*/ 7 w 1683"/>
                  <a:gd name="T5" fmla="*/ 55 h 110"/>
                  <a:gd name="T6" fmla="*/ 19 w 1683"/>
                  <a:gd name="T7" fmla="*/ 0 h 110"/>
                  <a:gd name="T8" fmla="*/ 1664 w 1683"/>
                  <a:gd name="T9" fmla="*/ 0 h 110"/>
                  <a:gd name="T10" fmla="*/ 1676 w 1683"/>
                  <a:gd name="T11" fmla="*/ 55 h 110"/>
                  <a:gd name="T12" fmla="*/ 1683 w 168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10">
                    <a:moveTo>
                      <a:pt x="1683" y="110"/>
                    </a:moveTo>
                    <a:lnTo>
                      <a:pt x="0" y="110"/>
                    </a:lnTo>
                    <a:lnTo>
                      <a:pt x="7" y="55"/>
                    </a:lnTo>
                    <a:lnTo>
                      <a:pt x="19" y="0"/>
                    </a:lnTo>
                    <a:lnTo>
                      <a:pt x="1664" y="0"/>
                    </a:lnTo>
                    <a:lnTo>
                      <a:pt x="1676" y="55"/>
                    </a:lnTo>
                    <a:lnTo>
                      <a:pt x="1683" y="110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0" name="îṩlïdè">
                <a:extLst>
                  <a:ext uri="{FF2B5EF4-FFF2-40B4-BE49-F238E27FC236}">
                    <a16:creationId xmlns:a16="http://schemas.microsoft.com/office/drawing/2014/main" id="{0E65E53B-554E-4834-A575-FD4DFE230966}"/>
                  </a:ext>
                </a:extLst>
              </p:cNvPr>
              <p:cNvSpPr/>
              <p:nvPr/>
            </p:nvSpPr>
            <p:spPr bwMode="auto">
              <a:xfrm>
                <a:off x="1752" y="1998"/>
                <a:ext cx="338" cy="25"/>
              </a:xfrm>
              <a:custGeom>
                <a:avLst/>
                <a:gdLst>
                  <a:gd name="T0" fmla="*/ 1687 w 1687"/>
                  <a:gd name="T1" fmla="*/ 125 h 125"/>
                  <a:gd name="T2" fmla="*/ 1631 w 1687"/>
                  <a:gd name="T3" fmla="*/ 125 h 125"/>
                  <a:gd name="T4" fmla="*/ 1581 w 1687"/>
                  <a:gd name="T5" fmla="*/ 125 h 125"/>
                  <a:gd name="T6" fmla="*/ 0 w 1687"/>
                  <a:gd name="T7" fmla="*/ 125 h 125"/>
                  <a:gd name="T8" fmla="*/ 8 w 1687"/>
                  <a:gd name="T9" fmla="*/ 62 h 125"/>
                  <a:gd name="T10" fmla="*/ 21 w 1687"/>
                  <a:gd name="T11" fmla="*/ 0 h 125"/>
                  <a:gd name="T12" fmla="*/ 1666 w 1687"/>
                  <a:gd name="T13" fmla="*/ 0 h 125"/>
                  <a:gd name="T14" fmla="*/ 1673 w 1687"/>
                  <a:gd name="T15" fmla="*/ 31 h 125"/>
                  <a:gd name="T16" fmla="*/ 1683 w 1687"/>
                  <a:gd name="T17" fmla="*/ 94 h 125"/>
                  <a:gd name="T18" fmla="*/ 1687 w 1687"/>
                  <a:gd name="T1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7" h="125">
                    <a:moveTo>
                      <a:pt x="1687" y="125"/>
                    </a:moveTo>
                    <a:lnTo>
                      <a:pt x="1631" y="125"/>
                    </a:lnTo>
                    <a:lnTo>
                      <a:pt x="1581" y="125"/>
                    </a:lnTo>
                    <a:lnTo>
                      <a:pt x="0" y="125"/>
                    </a:lnTo>
                    <a:lnTo>
                      <a:pt x="8" y="62"/>
                    </a:lnTo>
                    <a:lnTo>
                      <a:pt x="21" y="0"/>
                    </a:lnTo>
                    <a:lnTo>
                      <a:pt x="1666" y="0"/>
                    </a:lnTo>
                    <a:lnTo>
                      <a:pt x="1673" y="31"/>
                    </a:lnTo>
                    <a:lnTo>
                      <a:pt x="1683" y="94"/>
                    </a:lnTo>
                    <a:lnTo>
                      <a:pt x="1687" y="125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1" name="îṡḷiḑè">
                <a:extLst>
                  <a:ext uri="{FF2B5EF4-FFF2-40B4-BE49-F238E27FC236}">
                    <a16:creationId xmlns:a16="http://schemas.microsoft.com/office/drawing/2014/main" id="{093F7677-FB3F-436E-9B04-395E90D25360}"/>
                  </a:ext>
                </a:extLst>
              </p:cNvPr>
              <p:cNvSpPr/>
              <p:nvPr/>
            </p:nvSpPr>
            <p:spPr bwMode="auto">
              <a:xfrm>
                <a:off x="1752" y="2001"/>
                <a:ext cx="338" cy="22"/>
              </a:xfrm>
              <a:custGeom>
                <a:avLst/>
                <a:gdLst>
                  <a:gd name="T0" fmla="*/ 17 w 1687"/>
                  <a:gd name="T1" fmla="*/ 0 h 109"/>
                  <a:gd name="T2" fmla="*/ 1669 w 1687"/>
                  <a:gd name="T3" fmla="*/ 0 h 109"/>
                  <a:gd name="T4" fmla="*/ 1680 w 1687"/>
                  <a:gd name="T5" fmla="*/ 54 h 109"/>
                  <a:gd name="T6" fmla="*/ 1687 w 1687"/>
                  <a:gd name="T7" fmla="*/ 109 h 109"/>
                  <a:gd name="T8" fmla="*/ 0 w 1687"/>
                  <a:gd name="T9" fmla="*/ 109 h 109"/>
                  <a:gd name="T10" fmla="*/ 7 w 1687"/>
                  <a:gd name="T11" fmla="*/ 54 h 109"/>
                  <a:gd name="T12" fmla="*/ 17 w 1687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09">
                    <a:moveTo>
                      <a:pt x="17" y="0"/>
                    </a:moveTo>
                    <a:lnTo>
                      <a:pt x="1669" y="0"/>
                    </a:lnTo>
                    <a:lnTo>
                      <a:pt x="1680" y="54"/>
                    </a:lnTo>
                    <a:lnTo>
                      <a:pt x="1687" y="109"/>
                    </a:lnTo>
                    <a:lnTo>
                      <a:pt x="0" y="109"/>
                    </a:lnTo>
                    <a:lnTo>
                      <a:pt x="7" y="54"/>
                    </a:lnTo>
                    <a:lnTo>
                      <a:pt x="17" y="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2" name="íśliḓé">
                <a:extLst>
                  <a:ext uri="{FF2B5EF4-FFF2-40B4-BE49-F238E27FC236}">
                    <a16:creationId xmlns:a16="http://schemas.microsoft.com/office/drawing/2014/main" id="{037B08E3-20A9-4155-9605-C6E05B47144B}"/>
                  </a:ext>
                </a:extLst>
              </p:cNvPr>
              <p:cNvSpPr/>
              <p:nvPr/>
            </p:nvSpPr>
            <p:spPr bwMode="auto">
              <a:xfrm>
                <a:off x="1752" y="2004"/>
                <a:ext cx="338" cy="19"/>
              </a:xfrm>
              <a:custGeom>
                <a:avLst/>
                <a:gdLst>
                  <a:gd name="T0" fmla="*/ 14 w 1687"/>
                  <a:gd name="T1" fmla="*/ 0 h 94"/>
                  <a:gd name="T2" fmla="*/ 1673 w 1687"/>
                  <a:gd name="T3" fmla="*/ 0 h 94"/>
                  <a:gd name="T4" fmla="*/ 1681 w 1687"/>
                  <a:gd name="T5" fmla="*/ 47 h 94"/>
                  <a:gd name="T6" fmla="*/ 1687 w 1687"/>
                  <a:gd name="T7" fmla="*/ 94 h 94"/>
                  <a:gd name="T8" fmla="*/ 0 w 1687"/>
                  <a:gd name="T9" fmla="*/ 94 h 94"/>
                  <a:gd name="T10" fmla="*/ 6 w 1687"/>
                  <a:gd name="T11" fmla="*/ 47 h 94"/>
                  <a:gd name="T12" fmla="*/ 14 w 168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94">
                    <a:moveTo>
                      <a:pt x="14" y="0"/>
                    </a:moveTo>
                    <a:lnTo>
                      <a:pt x="1673" y="0"/>
                    </a:lnTo>
                    <a:lnTo>
                      <a:pt x="1681" y="47"/>
                    </a:lnTo>
                    <a:lnTo>
                      <a:pt x="1687" y="94"/>
                    </a:lnTo>
                    <a:lnTo>
                      <a:pt x="0" y="94"/>
                    </a:lnTo>
                    <a:lnTo>
                      <a:pt x="6" y="47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3" name="ïş1ïḋè">
                <a:extLst>
                  <a:ext uri="{FF2B5EF4-FFF2-40B4-BE49-F238E27FC236}">
                    <a16:creationId xmlns:a16="http://schemas.microsoft.com/office/drawing/2014/main" id="{8835BD1C-8C96-47FD-9847-37904504D19C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16"/>
              </a:xfrm>
              <a:custGeom>
                <a:avLst/>
                <a:gdLst>
                  <a:gd name="T0" fmla="*/ 11 w 1687"/>
                  <a:gd name="T1" fmla="*/ 0 h 78"/>
                  <a:gd name="T2" fmla="*/ 1676 w 1687"/>
                  <a:gd name="T3" fmla="*/ 0 h 78"/>
                  <a:gd name="T4" fmla="*/ 1682 w 1687"/>
                  <a:gd name="T5" fmla="*/ 39 h 78"/>
                  <a:gd name="T6" fmla="*/ 1687 w 1687"/>
                  <a:gd name="T7" fmla="*/ 78 h 78"/>
                  <a:gd name="T8" fmla="*/ 0 w 1687"/>
                  <a:gd name="T9" fmla="*/ 78 h 78"/>
                  <a:gd name="T10" fmla="*/ 5 w 1687"/>
                  <a:gd name="T11" fmla="*/ 39 h 78"/>
                  <a:gd name="T12" fmla="*/ 11 w 168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78">
                    <a:moveTo>
                      <a:pt x="11" y="0"/>
                    </a:moveTo>
                    <a:lnTo>
                      <a:pt x="1676" y="0"/>
                    </a:lnTo>
                    <a:lnTo>
                      <a:pt x="1682" y="39"/>
                    </a:lnTo>
                    <a:lnTo>
                      <a:pt x="1687" y="78"/>
                    </a:lnTo>
                    <a:lnTo>
                      <a:pt x="0" y="78"/>
                    </a:lnTo>
                    <a:lnTo>
                      <a:pt x="5" y="39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4" name="iṡḻide">
                <a:extLst>
                  <a:ext uri="{FF2B5EF4-FFF2-40B4-BE49-F238E27FC236}">
                    <a16:creationId xmlns:a16="http://schemas.microsoft.com/office/drawing/2014/main" id="{D8066127-542A-4F30-8AEB-7F49F4A83DCC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13"/>
              </a:xfrm>
              <a:custGeom>
                <a:avLst/>
                <a:gdLst>
                  <a:gd name="T0" fmla="*/ 8 w 1687"/>
                  <a:gd name="T1" fmla="*/ 0 h 62"/>
                  <a:gd name="T2" fmla="*/ 1679 w 1687"/>
                  <a:gd name="T3" fmla="*/ 0 h 62"/>
                  <a:gd name="T4" fmla="*/ 1683 w 1687"/>
                  <a:gd name="T5" fmla="*/ 31 h 62"/>
                  <a:gd name="T6" fmla="*/ 1687 w 1687"/>
                  <a:gd name="T7" fmla="*/ 62 h 62"/>
                  <a:gd name="T8" fmla="*/ 0 w 1687"/>
                  <a:gd name="T9" fmla="*/ 62 h 62"/>
                  <a:gd name="T10" fmla="*/ 4 w 1687"/>
                  <a:gd name="T11" fmla="*/ 31 h 62"/>
                  <a:gd name="T12" fmla="*/ 8 w 168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62">
                    <a:moveTo>
                      <a:pt x="8" y="0"/>
                    </a:moveTo>
                    <a:lnTo>
                      <a:pt x="1679" y="0"/>
                    </a:lnTo>
                    <a:lnTo>
                      <a:pt x="1683" y="31"/>
                    </a:lnTo>
                    <a:lnTo>
                      <a:pt x="1687" y="62"/>
                    </a:lnTo>
                    <a:lnTo>
                      <a:pt x="0" y="62"/>
                    </a:lnTo>
                    <a:lnTo>
                      <a:pt x="4" y="31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5" name="ïSļïḋe">
                <a:extLst>
                  <a:ext uri="{FF2B5EF4-FFF2-40B4-BE49-F238E27FC236}">
                    <a16:creationId xmlns:a16="http://schemas.microsoft.com/office/drawing/2014/main" id="{22F13769-09D5-46A8-844E-346DC708650E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0"/>
              </a:xfrm>
              <a:custGeom>
                <a:avLst/>
                <a:gdLst>
                  <a:gd name="T0" fmla="*/ 6 w 1687"/>
                  <a:gd name="T1" fmla="*/ 0 h 47"/>
                  <a:gd name="T2" fmla="*/ 1681 w 1687"/>
                  <a:gd name="T3" fmla="*/ 0 h 47"/>
                  <a:gd name="T4" fmla="*/ 1684 w 1687"/>
                  <a:gd name="T5" fmla="*/ 24 h 47"/>
                  <a:gd name="T6" fmla="*/ 1687 w 1687"/>
                  <a:gd name="T7" fmla="*/ 47 h 47"/>
                  <a:gd name="T8" fmla="*/ 0 w 1687"/>
                  <a:gd name="T9" fmla="*/ 47 h 47"/>
                  <a:gd name="T10" fmla="*/ 3 w 1687"/>
                  <a:gd name="T11" fmla="*/ 24 h 47"/>
                  <a:gd name="T12" fmla="*/ 6 w 168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47">
                    <a:moveTo>
                      <a:pt x="6" y="0"/>
                    </a:moveTo>
                    <a:lnTo>
                      <a:pt x="1681" y="0"/>
                    </a:lnTo>
                    <a:lnTo>
                      <a:pt x="1684" y="24"/>
                    </a:lnTo>
                    <a:lnTo>
                      <a:pt x="1687" y="47"/>
                    </a:lnTo>
                    <a:lnTo>
                      <a:pt x="0" y="47"/>
                    </a:lnTo>
                    <a:lnTo>
                      <a:pt x="3" y="24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6" name="ïŝļídè">
                <a:extLst>
                  <a:ext uri="{FF2B5EF4-FFF2-40B4-BE49-F238E27FC236}">
                    <a16:creationId xmlns:a16="http://schemas.microsoft.com/office/drawing/2014/main" id="{99E2E967-89B0-4B0B-AD87-52F89F384510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7"/>
              </a:xfrm>
              <a:custGeom>
                <a:avLst/>
                <a:gdLst>
                  <a:gd name="T0" fmla="*/ 4 w 1687"/>
                  <a:gd name="T1" fmla="*/ 0 h 31"/>
                  <a:gd name="T2" fmla="*/ 1683 w 1687"/>
                  <a:gd name="T3" fmla="*/ 0 h 31"/>
                  <a:gd name="T4" fmla="*/ 1685 w 1687"/>
                  <a:gd name="T5" fmla="*/ 16 h 31"/>
                  <a:gd name="T6" fmla="*/ 1687 w 1687"/>
                  <a:gd name="T7" fmla="*/ 31 h 31"/>
                  <a:gd name="T8" fmla="*/ 0 w 1687"/>
                  <a:gd name="T9" fmla="*/ 31 h 31"/>
                  <a:gd name="T10" fmla="*/ 2 w 1687"/>
                  <a:gd name="T11" fmla="*/ 16 h 31"/>
                  <a:gd name="T12" fmla="*/ 4 w 1687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31">
                    <a:moveTo>
                      <a:pt x="4" y="0"/>
                    </a:moveTo>
                    <a:lnTo>
                      <a:pt x="1683" y="0"/>
                    </a:lnTo>
                    <a:lnTo>
                      <a:pt x="1685" y="16"/>
                    </a:lnTo>
                    <a:lnTo>
                      <a:pt x="1687" y="31"/>
                    </a:lnTo>
                    <a:lnTo>
                      <a:pt x="0" y="31"/>
                    </a:lnTo>
                    <a:lnTo>
                      <a:pt x="2" y="16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7" name="iṧḷïḋê">
                <a:extLst>
                  <a:ext uri="{FF2B5EF4-FFF2-40B4-BE49-F238E27FC236}">
                    <a16:creationId xmlns:a16="http://schemas.microsoft.com/office/drawing/2014/main" id="{AA0EB72D-14DD-4F40-8EAF-DB15F979E158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3"/>
              </a:xfrm>
              <a:custGeom>
                <a:avLst/>
                <a:gdLst>
                  <a:gd name="T0" fmla="*/ 2 w 1687"/>
                  <a:gd name="T1" fmla="*/ 0 h 15"/>
                  <a:gd name="T2" fmla="*/ 1685 w 1687"/>
                  <a:gd name="T3" fmla="*/ 0 h 15"/>
                  <a:gd name="T4" fmla="*/ 1686 w 1687"/>
                  <a:gd name="T5" fmla="*/ 7 h 15"/>
                  <a:gd name="T6" fmla="*/ 1687 w 1687"/>
                  <a:gd name="T7" fmla="*/ 15 h 15"/>
                  <a:gd name="T8" fmla="*/ 0 w 1687"/>
                  <a:gd name="T9" fmla="*/ 15 h 15"/>
                  <a:gd name="T10" fmla="*/ 1 w 1687"/>
                  <a:gd name="T11" fmla="*/ 7 h 15"/>
                  <a:gd name="T12" fmla="*/ 2 w 168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5">
                    <a:moveTo>
                      <a:pt x="2" y="0"/>
                    </a:moveTo>
                    <a:lnTo>
                      <a:pt x="1685" y="0"/>
                    </a:lnTo>
                    <a:lnTo>
                      <a:pt x="1686" y="7"/>
                    </a:lnTo>
                    <a:lnTo>
                      <a:pt x="1687" y="15"/>
                    </a:lnTo>
                    <a:lnTo>
                      <a:pt x="0" y="15"/>
                    </a:lnTo>
                    <a:lnTo>
                      <a:pt x="1" y="7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8" name="iṧḷiḑè">
                <a:extLst>
                  <a:ext uri="{FF2B5EF4-FFF2-40B4-BE49-F238E27FC236}">
                    <a16:creationId xmlns:a16="http://schemas.microsoft.com/office/drawing/2014/main" id="{E8D046EF-4BA8-4EEC-B588-C6B417FCE3BE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"/>
              </a:xfrm>
              <a:prstGeom prst="rect">
                <a:avLst/>
              </a:pr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39" name="îš1ïḓé">
                <a:extLst>
                  <a:ext uri="{FF2B5EF4-FFF2-40B4-BE49-F238E27FC236}">
                    <a16:creationId xmlns:a16="http://schemas.microsoft.com/office/drawing/2014/main" id="{D41F40A4-4385-4B2E-AAC8-25ABCBC167BB}"/>
                  </a:ext>
                </a:extLst>
              </p:cNvPr>
              <p:cNvSpPr/>
              <p:nvPr/>
            </p:nvSpPr>
            <p:spPr bwMode="auto">
              <a:xfrm>
                <a:off x="1756" y="2001"/>
                <a:ext cx="330" cy="1"/>
              </a:xfrm>
              <a:prstGeom prst="rect">
                <a:avLst/>
              </a:prstGeom>
              <a:solidFill>
                <a:srgbClr val="AB243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0" name="îŝlîḍé">
                <a:extLst>
                  <a:ext uri="{FF2B5EF4-FFF2-40B4-BE49-F238E27FC236}">
                    <a16:creationId xmlns:a16="http://schemas.microsoft.com/office/drawing/2014/main" id="{25263609-3591-4872-A0A8-292647519200}"/>
                  </a:ext>
                </a:extLst>
              </p:cNvPr>
              <p:cNvSpPr/>
              <p:nvPr/>
            </p:nvSpPr>
            <p:spPr bwMode="auto">
              <a:xfrm>
                <a:off x="1755" y="2001"/>
                <a:ext cx="332" cy="3"/>
              </a:xfrm>
              <a:custGeom>
                <a:avLst/>
                <a:gdLst>
                  <a:gd name="T0" fmla="*/ 1659 w 1659"/>
                  <a:gd name="T1" fmla="*/ 16 h 16"/>
                  <a:gd name="T2" fmla="*/ 0 w 1659"/>
                  <a:gd name="T3" fmla="*/ 16 h 16"/>
                  <a:gd name="T4" fmla="*/ 2 w 1659"/>
                  <a:gd name="T5" fmla="*/ 8 h 16"/>
                  <a:gd name="T6" fmla="*/ 3 w 1659"/>
                  <a:gd name="T7" fmla="*/ 0 h 16"/>
                  <a:gd name="T8" fmla="*/ 1656 w 1659"/>
                  <a:gd name="T9" fmla="*/ 0 h 16"/>
                  <a:gd name="T10" fmla="*/ 1657 w 1659"/>
                  <a:gd name="T11" fmla="*/ 8 h 16"/>
                  <a:gd name="T12" fmla="*/ 1659 w 165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6">
                    <a:moveTo>
                      <a:pt x="1659" y="16"/>
                    </a:moveTo>
                    <a:lnTo>
                      <a:pt x="0" y="16"/>
                    </a:lnTo>
                    <a:lnTo>
                      <a:pt x="2" y="8"/>
                    </a:lnTo>
                    <a:lnTo>
                      <a:pt x="3" y="0"/>
                    </a:lnTo>
                    <a:lnTo>
                      <a:pt x="1656" y="0"/>
                    </a:lnTo>
                    <a:lnTo>
                      <a:pt x="1657" y="8"/>
                    </a:lnTo>
                    <a:lnTo>
                      <a:pt x="1659" y="16"/>
                    </a:lnTo>
                    <a:close/>
                  </a:path>
                </a:pathLst>
              </a:cu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1" name="ïṩḻíde">
                <a:extLst>
                  <a:ext uri="{FF2B5EF4-FFF2-40B4-BE49-F238E27FC236}">
                    <a16:creationId xmlns:a16="http://schemas.microsoft.com/office/drawing/2014/main" id="{D1F77799-39CC-4E07-9608-D133E4BED327}"/>
                  </a:ext>
                </a:extLst>
              </p:cNvPr>
              <p:cNvSpPr/>
              <p:nvPr/>
            </p:nvSpPr>
            <p:spPr bwMode="auto">
              <a:xfrm>
                <a:off x="1755" y="2001"/>
                <a:ext cx="333" cy="6"/>
              </a:xfrm>
              <a:custGeom>
                <a:avLst/>
                <a:gdLst>
                  <a:gd name="T0" fmla="*/ 1665 w 1665"/>
                  <a:gd name="T1" fmla="*/ 31 h 31"/>
                  <a:gd name="T2" fmla="*/ 0 w 1665"/>
                  <a:gd name="T3" fmla="*/ 31 h 31"/>
                  <a:gd name="T4" fmla="*/ 3 w 1665"/>
                  <a:gd name="T5" fmla="*/ 16 h 31"/>
                  <a:gd name="T6" fmla="*/ 6 w 1665"/>
                  <a:gd name="T7" fmla="*/ 0 h 31"/>
                  <a:gd name="T8" fmla="*/ 1659 w 1665"/>
                  <a:gd name="T9" fmla="*/ 0 h 31"/>
                  <a:gd name="T10" fmla="*/ 1662 w 1665"/>
                  <a:gd name="T11" fmla="*/ 16 h 31"/>
                  <a:gd name="T12" fmla="*/ 1665 w 166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31">
                    <a:moveTo>
                      <a:pt x="1665" y="31"/>
                    </a:moveTo>
                    <a:lnTo>
                      <a:pt x="0" y="31"/>
                    </a:lnTo>
                    <a:lnTo>
                      <a:pt x="3" y="16"/>
                    </a:lnTo>
                    <a:lnTo>
                      <a:pt x="6" y="0"/>
                    </a:lnTo>
                    <a:lnTo>
                      <a:pt x="1659" y="0"/>
                    </a:lnTo>
                    <a:lnTo>
                      <a:pt x="1662" y="16"/>
                    </a:lnTo>
                    <a:lnTo>
                      <a:pt x="1665" y="31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2" name="iṡḻïḑé">
                <a:extLst>
                  <a:ext uri="{FF2B5EF4-FFF2-40B4-BE49-F238E27FC236}">
                    <a16:creationId xmlns:a16="http://schemas.microsoft.com/office/drawing/2014/main" id="{13F5C490-EA57-49BD-942C-A61CF81E34E0}"/>
                  </a:ext>
                </a:extLst>
              </p:cNvPr>
              <p:cNvSpPr/>
              <p:nvPr/>
            </p:nvSpPr>
            <p:spPr bwMode="auto">
              <a:xfrm>
                <a:off x="1754" y="2001"/>
                <a:ext cx="334" cy="9"/>
              </a:xfrm>
              <a:custGeom>
                <a:avLst/>
                <a:gdLst>
                  <a:gd name="T0" fmla="*/ 1671 w 1671"/>
                  <a:gd name="T1" fmla="*/ 47 h 47"/>
                  <a:gd name="T2" fmla="*/ 0 w 1671"/>
                  <a:gd name="T3" fmla="*/ 47 h 47"/>
                  <a:gd name="T4" fmla="*/ 4 w 1671"/>
                  <a:gd name="T5" fmla="*/ 23 h 47"/>
                  <a:gd name="T6" fmla="*/ 9 w 1671"/>
                  <a:gd name="T7" fmla="*/ 0 h 47"/>
                  <a:gd name="T8" fmla="*/ 1662 w 1671"/>
                  <a:gd name="T9" fmla="*/ 0 h 47"/>
                  <a:gd name="T10" fmla="*/ 1667 w 1671"/>
                  <a:gd name="T11" fmla="*/ 23 h 47"/>
                  <a:gd name="T12" fmla="*/ 1671 w 167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47">
                    <a:moveTo>
                      <a:pt x="1671" y="47"/>
                    </a:moveTo>
                    <a:lnTo>
                      <a:pt x="0" y="47"/>
                    </a:lnTo>
                    <a:lnTo>
                      <a:pt x="4" y="23"/>
                    </a:lnTo>
                    <a:lnTo>
                      <a:pt x="9" y="0"/>
                    </a:lnTo>
                    <a:lnTo>
                      <a:pt x="1662" y="0"/>
                    </a:lnTo>
                    <a:lnTo>
                      <a:pt x="1667" y="23"/>
                    </a:lnTo>
                    <a:lnTo>
                      <a:pt x="1671" y="47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3" name="îśliďe">
                <a:extLst>
                  <a:ext uri="{FF2B5EF4-FFF2-40B4-BE49-F238E27FC236}">
                    <a16:creationId xmlns:a16="http://schemas.microsoft.com/office/drawing/2014/main" id="{4EB90C0A-4161-4C31-895D-81D1CF63F345}"/>
                  </a:ext>
                </a:extLst>
              </p:cNvPr>
              <p:cNvSpPr/>
              <p:nvPr/>
            </p:nvSpPr>
            <p:spPr bwMode="auto">
              <a:xfrm>
                <a:off x="1754" y="2001"/>
                <a:ext cx="335" cy="12"/>
              </a:xfrm>
              <a:custGeom>
                <a:avLst/>
                <a:gdLst>
                  <a:gd name="T0" fmla="*/ 1675 w 1675"/>
                  <a:gd name="T1" fmla="*/ 62 h 62"/>
                  <a:gd name="T2" fmla="*/ 0 w 1675"/>
                  <a:gd name="T3" fmla="*/ 62 h 62"/>
                  <a:gd name="T4" fmla="*/ 5 w 1675"/>
                  <a:gd name="T5" fmla="*/ 31 h 62"/>
                  <a:gd name="T6" fmla="*/ 11 w 1675"/>
                  <a:gd name="T7" fmla="*/ 0 h 62"/>
                  <a:gd name="T8" fmla="*/ 1664 w 1675"/>
                  <a:gd name="T9" fmla="*/ 0 h 62"/>
                  <a:gd name="T10" fmla="*/ 1670 w 1675"/>
                  <a:gd name="T11" fmla="*/ 31 h 62"/>
                  <a:gd name="T12" fmla="*/ 1675 w 1675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62">
                    <a:moveTo>
                      <a:pt x="1675" y="62"/>
                    </a:moveTo>
                    <a:lnTo>
                      <a:pt x="0" y="62"/>
                    </a:lnTo>
                    <a:lnTo>
                      <a:pt x="5" y="31"/>
                    </a:lnTo>
                    <a:lnTo>
                      <a:pt x="11" y="0"/>
                    </a:lnTo>
                    <a:lnTo>
                      <a:pt x="1664" y="0"/>
                    </a:lnTo>
                    <a:lnTo>
                      <a:pt x="1670" y="31"/>
                    </a:lnTo>
                    <a:lnTo>
                      <a:pt x="1675" y="62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4" name="íŝľiḋè">
                <a:extLst>
                  <a:ext uri="{FF2B5EF4-FFF2-40B4-BE49-F238E27FC236}">
                    <a16:creationId xmlns:a16="http://schemas.microsoft.com/office/drawing/2014/main" id="{9F8D1CA7-82CA-4D75-90B9-34494AA9D014}"/>
                  </a:ext>
                </a:extLst>
              </p:cNvPr>
              <p:cNvSpPr/>
              <p:nvPr/>
            </p:nvSpPr>
            <p:spPr bwMode="auto">
              <a:xfrm>
                <a:off x="1753" y="2001"/>
                <a:ext cx="336" cy="16"/>
              </a:xfrm>
              <a:custGeom>
                <a:avLst/>
                <a:gdLst>
                  <a:gd name="T0" fmla="*/ 1679 w 1679"/>
                  <a:gd name="T1" fmla="*/ 79 h 79"/>
                  <a:gd name="T2" fmla="*/ 0 w 1679"/>
                  <a:gd name="T3" fmla="*/ 79 h 79"/>
                  <a:gd name="T4" fmla="*/ 5 w 1679"/>
                  <a:gd name="T5" fmla="*/ 39 h 79"/>
                  <a:gd name="T6" fmla="*/ 13 w 1679"/>
                  <a:gd name="T7" fmla="*/ 0 h 79"/>
                  <a:gd name="T8" fmla="*/ 1666 w 1679"/>
                  <a:gd name="T9" fmla="*/ 0 h 79"/>
                  <a:gd name="T10" fmla="*/ 1674 w 1679"/>
                  <a:gd name="T11" fmla="*/ 39 h 79"/>
                  <a:gd name="T12" fmla="*/ 1679 w 167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79">
                    <a:moveTo>
                      <a:pt x="1679" y="79"/>
                    </a:moveTo>
                    <a:lnTo>
                      <a:pt x="0" y="79"/>
                    </a:lnTo>
                    <a:lnTo>
                      <a:pt x="5" y="39"/>
                    </a:lnTo>
                    <a:lnTo>
                      <a:pt x="13" y="0"/>
                    </a:lnTo>
                    <a:lnTo>
                      <a:pt x="1666" y="0"/>
                    </a:lnTo>
                    <a:lnTo>
                      <a:pt x="1674" y="39"/>
                    </a:lnTo>
                    <a:lnTo>
                      <a:pt x="1679" y="79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5" name="ïSḻïďè">
                <a:extLst>
                  <a:ext uri="{FF2B5EF4-FFF2-40B4-BE49-F238E27FC236}">
                    <a16:creationId xmlns:a16="http://schemas.microsoft.com/office/drawing/2014/main" id="{CDC82054-0C51-4B20-96D5-B832EE0F4CDD}"/>
                  </a:ext>
                </a:extLst>
              </p:cNvPr>
              <p:cNvSpPr/>
              <p:nvPr/>
            </p:nvSpPr>
            <p:spPr bwMode="auto">
              <a:xfrm>
                <a:off x="1753" y="2001"/>
                <a:ext cx="336" cy="19"/>
              </a:xfrm>
              <a:custGeom>
                <a:avLst/>
                <a:gdLst>
                  <a:gd name="T0" fmla="*/ 1683 w 1683"/>
                  <a:gd name="T1" fmla="*/ 94 h 94"/>
                  <a:gd name="T2" fmla="*/ 0 w 1683"/>
                  <a:gd name="T3" fmla="*/ 94 h 94"/>
                  <a:gd name="T4" fmla="*/ 6 w 1683"/>
                  <a:gd name="T5" fmla="*/ 47 h 94"/>
                  <a:gd name="T6" fmla="*/ 15 w 1683"/>
                  <a:gd name="T7" fmla="*/ 0 h 94"/>
                  <a:gd name="T8" fmla="*/ 1668 w 1683"/>
                  <a:gd name="T9" fmla="*/ 0 h 94"/>
                  <a:gd name="T10" fmla="*/ 1677 w 1683"/>
                  <a:gd name="T11" fmla="*/ 46 h 94"/>
                  <a:gd name="T12" fmla="*/ 1683 w 168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94">
                    <a:moveTo>
                      <a:pt x="1683" y="94"/>
                    </a:moveTo>
                    <a:lnTo>
                      <a:pt x="0" y="94"/>
                    </a:lnTo>
                    <a:lnTo>
                      <a:pt x="6" y="47"/>
                    </a:lnTo>
                    <a:lnTo>
                      <a:pt x="15" y="0"/>
                    </a:lnTo>
                    <a:lnTo>
                      <a:pt x="1668" y="0"/>
                    </a:lnTo>
                    <a:lnTo>
                      <a:pt x="1677" y="46"/>
                    </a:lnTo>
                    <a:lnTo>
                      <a:pt x="1683" y="94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6" name="ïṥľiďé">
                <a:extLst>
                  <a:ext uri="{FF2B5EF4-FFF2-40B4-BE49-F238E27FC236}">
                    <a16:creationId xmlns:a16="http://schemas.microsoft.com/office/drawing/2014/main" id="{4BDD1CF6-E6B4-4BD2-BE9E-CFFEA6B9138B}"/>
                  </a:ext>
                </a:extLst>
              </p:cNvPr>
              <p:cNvSpPr/>
              <p:nvPr/>
            </p:nvSpPr>
            <p:spPr bwMode="auto">
              <a:xfrm>
                <a:off x="1752" y="2001"/>
                <a:ext cx="338" cy="22"/>
              </a:xfrm>
              <a:custGeom>
                <a:avLst/>
                <a:gdLst>
                  <a:gd name="T0" fmla="*/ 1687 w 1687"/>
                  <a:gd name="T1" fmla="*/ 109 h 109"/>
                  <a:gd name="T2" fmla="*/ 0 w 1687"/>
                  <a:gd name="T3" fmla="*/ 109 h 109"/>
                  <a:gd name="T4" fmla="*/ 7 w 1687"/>
                  <a:gd name="T5" fmla="*/ 54 h 109"/>
                  <a:gd name="T6" fmla="*/ 17 w 1687"/>
                  <a:gd name="T7" fmla="*/ 0 h 109"/>
                  <a:gd name="T8" fmla="*/ 1670 w 1687"/>
                  <a:gd name="T9" fmla="*/ 0 h 109"/>
                  <a:gd name="T10" fmla="*/ 1680 w 1687"/>
                  <a:gd name="T11" fmla="*/ 54 h 109"/>
                  <a:gd name="T12" fmla="*/ 1687 w 1687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09">
                    <a:moveTo>
                      <a:pt x="1687" y="109"/>
                    </a:moveTo>
                    <a:lnTo>
                      <a:pt x="0" y="109"/>
                    </a:lnTo>
                    <a:lnTo>
                      <a:pt x="7" y="54"/>
                    </a:lnTo>
                    <a:lnTo>
                      <a:pt x="17" y="0"/>
                    </a:lnTo>
                    <a:lnTo>
                      <a:pt x="1670" y="0"/>
                    </a:lnTo>
                    <a:lnTo>
                      <a:pt x="1680" y="54"/>
                    </a:lnTo>
                    <a:lnTo>
                      <a:pt x="1687" y="109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7" name="ïṧḷîďè">
                <a:extLst>
                  <a:ext uri="{FF2B5EF4-FFF2-40B4-BE49-F238E27FC236}">
                    <a16:creationId xmlns:a16="http://schemas.microsoft.com/office/drawing/2014/main" id="{2049BF36-8C59-4A6A-9D4E-D9619709B8D8}"/>
                  </a:ext>
                </a:extLst>
              </p:cNvPr>
              <p:cNvSpPr/>
              <p:nvPr/>
            </p:nvSpPr>
            <p:spPr bwMode="auto">
              <a:xfrm>
                <a:off x="1752" y="2001"/>
                <a:ext cx="338" cy="25"/>
              </a:xfrm>
              <a:custGeom>
                <a:avLst/>
                <a:gdLst>
                  <a:gd name="T0" fmla="*/ 1689 w 1689"/>
                  <a:gd name="T1" fmla="*/ 125 h 125"/>
                  <a:gd name="T2" fmla="*/ 0 w 1689"/>
                  <a:gd name="T3" fmla="*/ 125 h 125"/>
                  <a:gd name="T4" fmla="*/ 6 w 1689"/>
                  <a:gd name="T5" fmla="*/ 61 h 125"/>
                  <a:gd name="T6" fmla="*/ 18 w 1689"/>
                  <a:gd name="T7" fmla="*/ 0 h 125"/>
                  <a:gd name="T8" fmla="*/ 1671 w 1689"/>
                  <a:gd name="T9" fmla="*/ 0 h 125"/>
                  <a:gd name="T10" fmla="*/ 1683 w 1689"/>
                  <a:gd name="T11" fmla="*/ 61 h 125"/>
                  <a:gd name="T12" fmla="*/ 1689 w 1689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25">
                    <a:moveTo>
                      <a:pt x="1689" y="125"/>
                    </a:moveTo>
                    <a:lnTo>
                      <a:pt x="0" y="125"/>
                    </a:lnTo>
                    <a:lnTo>
                      <a:pt x="6" y="61"/>
                    </a:lnTo>
                    <a:lnTo>
                      <a:pt x="18" y="0"/>
                    </a:lnTo>
                    <a:lnTo>
                      <a:pt x="1671" y="0"/>
                    </a:lnTo>
                    <a:lnTo>
                      <a:pt x="1683" y="61"/>
                    </a:lnTo>
                    <a:lnTo>
                      <a:pt x="1689" y="125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8" name="îŝlîḍè">
                <a:extLst>
                  <a:ext uri="{FF2B5EF4-FFF2-40B4-BE49-F238E27FC236}">
                    <a16:creationId xmlns:a16="http://schemas.microsoft.com/office/drawing/2014/main" id="{F5065278-373D-423C-8403-B3AAFB21A5AE}"/>
                  </a:ext>
                </a:extLst>
              </p:cNvPr>
              <p:cNvSpPr/>
              <p:nvPr/>
            </p:nvSpPr>
            <p:spPr bwMode="auto">
              <a:xfrm>
                <a:off x="1752" y="2004"/>
                <a:ext cx="338" cy="22"/>
              </a:xfrm>
              <a:custGeom>
                <a:avLst/>
                <a:gdLst>
                  <a:gd name="T0" fmla="*/ 15 w 1689"/>
                  <a:gd name="T1" fmla="*/ 0 h 110"/>
                  <a:gd name="T2" fmla="*/ 1674 w 1689"/>
                  <a:gd name="T3" fmla="*/ 0 h 110"/>
                  <a:gd name="T4" fmla="*/ 1684 w 1689"/>
                  <a:gd name="T5" fmla="*/ 54 h 110"/>
                  <a:gd name="T6" fmla="*/ 1689 w 1689"/>
                  <a:gd name="T7" fmla="*/ 110 h 110"/>
                  <a:gd name="T8" fmla="*/ 0 w 1689"/>
                  <a:gd name="T9" fmla="*/ 110 h 110"/>
                  <a:gd name="T10" fmla="*/ 5 w 1689"/>
                  <a:gd name="T11" fmla="*/ 54 h 110"/>
                  <a:gd name="T12" fmla="*/ 15 w 168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10">
                    <a:moveTo>
                      <a:pt x="15" y="0"/>
                    </a:moveTo>
                    <a:lnTo>
                      <a:pt x="1674" y="0"/>
                    </a:lnTo>
                    <a:lnTo>
                      <a:pt x="1684" y="54"/>
                    </a:lnTo>
                    <a:lnTo>
                      <a:pt x="1689" y="110"/>
                    </a:lnTo>
                    <a:lnTo>
                      <a:pt x="0" y="110"/>
                    </a:lnTo>
                    <a:lnTo>
                      <a:pt x="5" y="54"/>
                    </a:lnTo>
                    <a:lnTo>
                      <a:pt x="15" y="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49" name="îṩḷidé">
                <a:extLst>
                  <a:ext uri="{FF2B5EF4-FFF2-40B4-BE49-F238E27FC236}">
                    <a16:creationId xmlns:a16="http://schemas.microsoft.com/office/drawing/2014/main" id="{454FB6C7-95D2-40AD-B648-B7FAE7F0D0D0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19"/>
              </a:xfrm>
              <a:custGeom>
                <a:avLst/>
                <a:gdLst>
                  <a:gd name="T0" fmla="*/ 12 w 1689"/>
                  <a:gd name="T1" fmla="*/ 0 h 94"/>
                  <a:gd name="T2" fmla="*/ 1677 w 1689"/>
                  <a:gd name="T3" fmla="*/ 0 h 94"/>
                  <a:gd name="T4" fmla="*/ 1685 w 1689"/>
                  <a:gd name="T5" fmla="*/ 47 h 94"/>
                  <a:gd name="T6" fmla="*/ 1689 w 1689"/>
                  <a:gd name="T7" fmla="*/ 94 h 94"/>
                  <a:gd name="T8" fmla="*/ 0 w 1689"/>
                  <a:gd name="T9" fmla="*/ 94 h 94"/>
                  <a:gd name="T10" fmla="*/ 4 w 1689"/>
                  <a:gd name="T11" fmla="*/ 47 h 94"/>
                  <a:gd name="T12" fmla="*/ 12 w 1689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94">
                    <a:moveTo>
                      <a:pt x="12" y="0"/>
                    </a:moveTo>
                    <a:lnTo>
                      <a:pt x="1677" y="0"/>
                    </a:lnTo>
                    <a:lnTo>
                      <a:pt x="1685" y="47"/>
                    </a:lnTo>
                    <a:lnTo>
                      <a:pt x="1689" y="94"/>
                    </a:lnTo>
                    <a:lnTo>
                      <a:pt x="0" y="94"/>
                    </a:lnTo>
                    <a:lnTo>
                      <a:pt x="4" y="47"/>
                    </a:lnTo>
                    <a:lnTo>
                      <a:pt x="12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0" name="íṣlîḍe">
                <a:extLst>
                  <a:ext uri="{FF2B5EF4-FFF2-40B4-BE49-F238E27FC236}">
                    <a16:creationId xmlns:a16="http://schemas.microsoft.com/office/drawing/2014/main" id="{FFD67BEB-127F-4EE1-8D13-59BED7550DCC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16"/>
              </a:xfrm>
              <a:custGeom>
                <a:avLst/>
                <a:gdLst>
                  <a:gd name="T0" fmla="*/ 9 w 1689"/>
                  <a:gd name="T1" fmla="*/ 0 h 78"/>
                  <a:gd name="T2" fmla="*/ 1680 w 1689"/>
                  <a:gd name="T3" fmla="*/ 0 h 78"/>
                  <a:gd name="T4" fmla="*/ 1685 w 1689"/>
                  <a:gd name="T5" fmla="*/ 39 h 78"/>
                  <a:gd name="T6" fmla="*/ 1689 w 1689"/>
                  <a:gd name="T7" fmla="*/ 78 h 78"/>
                  <a:gd name="T8" fmla="*/ 0 w 1689"/>
                  <a:gd name="T9" fmla="*/ 78 h 78"/>
                  <a:gd name="T10" fmla="*/ 4 w 1689"/>
                  <a:gd name="T11" fmla="*/ 39 h 78"/>
                  <a:gd name="T12" fmla="*/ 9 w 168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78">
                    <a:moveTo>
                      <a:pt x="9" y="0"/>
                    </a:moveTo>
                    <a:lnTo>
                      <a:pt x="1680" y="0"/>
                    </a:lnTo>
                    <a:lnTo>
                      <a:pt x="1685" y="39"/>
                    </a:lnTo>
                    <a:lnTo>
                      <a:pt x="1689" y="78"/>
                    </a:lnTo>
                    <a:lnTo>
                      <a:pt x="0" y="78"/>
                    </a:lnTo>
                    <a:lnTo>
                      <a:pt x="4" y="39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1" name="iśľîďe">
                <a:extLst>
                  <a:ext uri="{FF2B5EF4-FFF2-40B4-BE49-F238E27FC236}">
                    <a16:creationId xmlns:a16="http://schemas.microsoft.com/office/drawing/2014/main" id="{CF512E56-44AB-4A5C-A76A-57F3A543F9F6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3"/>
              </a:xfrm>
              <a:custGeom>
                <a:avLst/>
                <a:gdLst>
                  <a:gd name="T0" fmla="*/ 7 w 1689"/>
                  <a:gd name="T1" fmla="*/ 0 h 63"/>
                  <a:gd name="T2" fmla="*/ 1682 w 1689"/>
                  <a:gd name="T3" fmla="*/ 0 h 63"/>
                  <a:gd name="T4" fmla="*/ 1686 w 1689"/>
                  <a:gd name="T5" fmla="*/ 32 h 63"/>
                  <a:gd name="T6" fmla="*/ 1689 w 1689"/>
                  <a:gd name="T7" fmla="*/ 63 h 63"/>
                  <a:gd name="T8" fmla="*/ 0 w 1689"/>
                  <a:gd name="T9" fmla="*/ 63 h 63"/>
                  <a:gd name="T10" fmla="*/ 3 w 1689"/>
                  <a:gd name="T11" fmla="*/ 32 h 63"/>
                  <a:gd name="T12" fmla="*/ 7 w 168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63">
                    <a:moveTo>
                      <a:pt x="7" y="0"/>
                    </a:moveTo>
                    <a:lnTo>
                      <a:pt x="1682" y="0"/>
                    </a:lnTo>
                    <a:lnTo>
                      <a:pt x="1686" y="32"/>
                    </a:lnTo>
                    <a:lnTo>
                      <a:pt x="1689" y="63"/>
                    </a:lnTo>
                    <a:lnTo>
                      <a:pt x="0" y="63"/>
                    </a:lnTo>
                    <a:lnTo>
                      <a:pt x="3" y="32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2" name="iṩlíḋe">
                <a:extLst>
                  <a:ext uri="{FF2B5EF4-FFF2-40B4-BE49-F238E27FC236}">
                    <a16:creationId xmlns:a16="http://schemas.microsoft.com/office/drawing/2014/main" id="{60EA706E-AAA1-4A59-BC2A-4C81DA31F8AC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0"/>
              </a:xfrm>
              <a:custGeom>
                <a:avLst/>
                <a:gdLst>
                  <a:gd name="T0" fmla="*/ 5 w 1689"/>
                  <a:gd name="T1" fmla="*/ 0 h 47"/>
                  <a:gd name="T2" fmla="*/ 1684 w 1689"/>
                  <a:gd name="T3" fmla="*/ 0 h 47"/>
                  <a:gd name="T4" fmla="*/ 1687 w 1689"/>
                  <a:gd name="T5" fmla="*/ 23 h 47"/>
                  <a:gd name="T6" fmla="*/ 1689 w 1689"/>
                  <a:gd name="T7" fmla="*/ 47 h 47"/>
                  <a:gd name="T8" fmla="*/ 0 w 1689"/>
                  <a:gd name="T9" fmla="*/ 47 h 47"/>
                  <a:gd name="T10" fmla="*/ 2 w 1689"/>
                  <a:gd name="T11" fmla="*/ 23 h 47"/>
                  <a:gd name="T12" fmla="*/ 5 w 168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47">
                    <a:moveTo>
                      <a:pt x="5" y="0"/>
                    </a:moveTo>
                    <a:lnTo>
                      <a:pt x="1684" y="0"/>
                    </a:lnTo>
                    <a:lnTo>
                      <a:pt x="1687" y="23"/>
                    </a:lnTo>
                    <a:lnTo>
                      <a:pt x="1689" y="47"/>
                    </a:lnTo>
                    <a:lnTo>
                      <a:pt x="0" y="47"/>
                    </a:lnTo>
                    <a:lnTo>
                      <a:pt x="2" y="2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3" name="îṧḷiḓé">
                <a:extLst>
                  <a:ext uri="{FF2B5EF4-FFF2-40B4-BE49-F238E27FC236}">
                    <a16:creationId xmlns:a16="http://schemas.microsoft.com/office/drawing/2014/main" id="{FECD23D1-146B-451D-B311-E9C90810AAC0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6"/>
              </a:xfrm>
              <a:custGeom>
                <a:avLst/>
                <a:gdLst>
                  <a:gd name="T0" fmla="*/ 3 w 1689"/>
                  <a:gd name="T1" fmla="*/ 0 h 31"/>
                  <a:gd name="T2" fmla="*/ 1686 w 1689"/>
                  <a:gd name="T3" fmla="*/ 0 h 31"/>
                  <a:gd name="T4" fmla="*/ 1688 w 1689"/>
                  <a:gd name="T5" fmla="*/ 15 h 31"/>
                  <a:gd name="T6" fmla="*/ 1689 w 1689"/>
                  <a:gd name="T7" fmla="*/ 31 h 31"/>
                  <a:gd name="T8" fmla="*/ 0 w 1689"/>
                  <a:gd name="T9" fmla="*/ 31 h 31"/>
                  <a:gd name="T10" fmla="*/ 1 w 1689"/>
                  <a:gd name="T11" fmla="*/ 15 h 31"/>
                  <a:gd name="T12" fmla="*/ 3 w 168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31">
                    <a:moveTo>
                      <a:pt x="3" y="0"/>
                    </a:moveTo>
                    <a:lnTo>
                      <a:pt x="1686" y="0"/>
                    </a:lnTo>
                    <a:lnTo>
                      <a:pt x="1688" y="15"/>
                    </a:lnTo>
                    <a:lnTo>
                      <a:pt x="1689" y="31"/>
                    </a:lnTo>
                    <a:lnTo>
                      <a:pt x="0" y="31"/>
                    </a:lnTo>
                    <a:lnTo>
                      <a:pt x="1" y="15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4" name="iṡḷîḋè">
                <a:extLst>
                  <a:ext uri="{FF2B5EF4-FFF2-40B4-BE49-F238E27FC236}">
                    <a16:creationId xmlns:a16="http://schemas.microsoft.com/office/drawing/2014/main" id="{311DE476-4574-4752-A6DF-96567A486649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3"/>
              </a:xfrm>
              <a:custGeom>
                <a:avLst/>
                <a:gdLst>
                  <a:gd name="T0" fmla="*/ 1 w 1689"/>
                  <a:gd name="T1" fmla="*/ 0 h 16"/>
                  <a:gd name="T2" fmla="*/ 1688 w 1689"/>
                  <a:gd name="T3" fmla="*/ 0 h 16"/>
                  <a:gd name="T4" fmla="*/ 1688 w 1689"/>
                  <a:gd name="T5" fmla="*/ 9 h 16"/>
                  <a:gd name="T6" fmla="*/ 1689 w 1689"/>
                  <a:gd name="T7" fmla="*/ 16 h 16"/>
                  <a:gd name="T8" fmla="*/ 0 w 1689"/>
                  <a:gd name="T9" fmla="*/ 16 h 16"/>
                  <a:gd name="T10" fmla="*/ 1 w 1689"/>
                  <a:gd name="T11" fmla="*/ 9 h 16"/>
                  <a:gd name="T12" fmla="*/ 1 w 168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6">
                    <a:moveTo>
                      <a:pt x="1" y="0"/>
                    </a:moveTo>
                    <a:lnTo>
                      <a:pt x="1688" y="0"/>
                    </a:lnTo>
                    <a:lnTo>
                      <a:pt x="1688" y="9"/>
                    </a:lnTo>
                    <a:lnTo>
                      <a:pt x="1689" y="16"/>
                    </a:lnTo>
                    <a:lnTo>
                      <a:pt x="0" y="16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5" name="îšľîďè">
                <a:extLst>
                  <a:ext uri="{FF2B5EF4-FFF2-40B4-BE49-F238E27FC236}">
                    <a16:creationId xmlns:a16="http://schemas.microsoft.com/office/drawing/2014/main" id="{ABF411CB-B935-4FE5-B406-F0FE494F9185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"/>
              </a:xfrm>
              <a:prstGeom prst="rect">
                <a:avLst/>
              </a:pr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6" name="í$ľîḑé">
                <a:extLst>
                  <a:ext uri="{FF2B5EF4-FFF2-40B4-BE49-F238E27FC236}">
                    <a16:creationId xmlns:a16="http://schemas.microsoft.com/office/drawing/2014/main" id="{54E3AACE-2A64-4179-A9F6-86865960584F}"/>
                  </a:ext>
                </a:extLst>
              </p:cNvPr>
              <p:cNvSpPr/>
              <p:nvPr/>
            </p:nvSpPr>
            <p:spPr bwMode="auto">
              <a:xfrm>
                <a:off x="1755" y="2004"/>
                <a:ext cx="332" cy="1"/>
              </a:xfrm>
              <a:prstGeom prst="rect">
                <a:avLst/>
              </a:prstGeom>
              <a:solidFill>
                <a:srgbClr val="AC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7" name="ïşḻiḍê">
                <a:extLst>
                  <a:ext uri="{FF2B5EF4-FFF2-40B4-BE49-F238E27FC236}">
                    <a16:creationId xmlns:a16="http://schemas.microsoft.com/office/drawing/2014/main" id="{E9D1ED27-B7F7-4A14-A123-5E60BD552BE8}"/>
                  </a:ext>
                </a:extLst>
              </p:cNvPr>
              <p:cNvSpPr/>
              <p:nvPr/>
            </p:nvSpPr>
            <p:spPr bwMode="auto">
              <a:xfrm>
                <a:off x="1755" y="2004"/>
                <a:ext cx="333" cy="3"/>
              </a:xfrm>
              <a:custGeom>
                <a:avLst/>
                <a:gdLst>
                  <a:gd name="T0" fmla="*/ 1665 w 1665"/>
                  <a:gd name="T1" fmla="*/ 16 h 16"/>
                  <a:gd name="T2" fmla="*/ 0 w 1665"/>
                  <a:gd name="T3" fmla="*/ 16 h 16"/>
                  <a:gd name="T4" fmla="*/ 2 w 1665"/>
                  <a:gd name="T5" fmla="*/ 8 h 16"/>
                  <a:gd name="T6" fmla="*/ 3 w 1665"/>
                  <a:gd name="T7" fmla="*/ 0 h 16"/>
                  <a:gd name="T8" fmla="*/ 1662 w 1665"/>
                  <a:gd name="T9" fmla="*/ 0 h 16"/>
                  <a:gd name="T10" fmla="*/ 1663 w 1665"/>
                  <a:gd name="T11" fmla="*/ 8 h 16"/>
                  <a:gd name="T12" fmla="*/ 1665 w 166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6">
                    <a:moveTo>
                      <a:pt x="1665" y="16"/>
                    </a:moveTo>
                    <a:lnTo>
                      <a:pt x="0" y="16"/>
                    </a:lnTo>
                    <a:lnTo>
                      <a:pt x="2" y="8"/>
                    </a:lnTo>
                    <a:lnTo>
                      <a:pt x="3" y="0"/>
                    </a:lnTo>
                    <a:lnTo>
                      <a:pt x="1662" y="0"/>
                    </a:lnTo>
                    <a:lnTo>
                      <a:pt x="1663" y="8"/>
                    </a:lnTo>
                    <a:lnTo>
                      <a:pt x="1665" y="16"/>
                    </a:lnTo>
                    <a:close/>
                  </a:path>
                </a:pathLst>
              </a:cu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8" name="iSlîḑè">
                <a:extLst>
                  <a:ext uri="{FF2B5EF4-FFF2-40B4-BE49-F238E27FC236}">
                    <a16:creationId xmlns:a16="http://schemas.microsoft.com/office/drawing/2014/main" id="{6A7EC54C-97BE-4008-A229-69BFD0B9C476}"/>
                  </a:ext>
                </a:extLst>
              </p:cNvPr>
              <p:cNvSpPr/>
              <p:nvPr/>
            </p:nvSpPr>
            <p:spPr bwMode="auto">
              <a:xfrm>
                <a:off x="1754" y="2004"/>
                <a:ext cx="334" cy="6"/>
              </a:xfrm>
              <a:custGeom>
                <a:avLst/>
                <a:gdLst>
                  <a:gd name="T0" fmla="*/ 1671 w 1671"/>
                  <a:gd name="T1" fmla="*/ 32 h 32"/>
                  <a:gd name="T2" fmla="*/ 0 w 1671"/>
                  <a:gd name="T3" fmla="*/ 32 h 32"/>
                  <a:gd name="T4" fmla="*/ 3 w 1671"/>
                  <a:gd name="T5" fmla="*/ 16 h 32"/>
                  <a:gd name="T6" fmla="*/ 6 w 1671"/>
                  <a:gd name="T7" fmla="*/ 0 h 32"/>
                  <a:gd name="T8" fmla="*/ 1665 w 1671"/>
                  <a:gd name="T9" fmla="*/ 0 h 32"/>
                  <a:gd name="T10" fmla="*/ 1668 w 1671"/>
                  <a:gd name="T11" fmla="*/ 16 h 32"/>
                  <a:gd name="T12" fmla="*/ 1671 w 167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32">
                    <a:moveTo>
                      <a:pt x="1671" y="32"/>
                    </a:moveTo>
                    <a:lnTo>
                      <a:pt x="0" y="32"/>
                    </a:lnTo>
                    <a:lnTo>
                      <a:pt x="3" y="16"/>
                    </a:lnTo>
                    <a:lnTo>
                      <a:pt x="6" y="0"/>
                    </a:lnTo>
                    <a:lnTo>
                      <a:pt x="1665" y="0"/>
                    </a:lnTo>
                    <a:lnTo>
                      <a:pt x="1668" y="16"/>
                    </a:lnTo>
                    <a:lnTo>
                      <a:pt x="1671" y="32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59" name="ïsḻîḍe">
                <a:extLst>
                  <a:ext uri="{FF2B5EF4-FFF2-40B4-BE49-F238E27FC236}">
                    <a16:creationId xmlns:a16="http://schemas.microsoft.com/office/drawing/2014/main" id="{638CA417-A7E0-4CEE-8E75-A46724355EF8}"/>
                  </a:ext>
                </a:extLst>
              </p:cNvPr>
              <p:cNvSpPr/>
              <p:nvPr/>
            </p:nvSpPr>
            <p:spPr bwMode="auto">
              <a:xfrm>
                <a:off x="1754" y="2004"/>
                <a:ext cx="335" cy="9"/>
              </a:xfrm>
              <a:custGeom>
                <a:avLst/>
                <a:gdLst>
                  <a:gd name="T0" fmla="*/ 1675 w 1675"/>
                  <a:gd name="T1" fmla="*/ 47 h 47"/>
                  <a:gd name="T2" fmla="*/ 0 w 1675"/>
                  <a:gd name="T3" fmla="*/ 47 h 47"/>
                  <a:gd name="T4" fmla="*/ 4 w 1675"/>
                  <a:gd name="T5" fmla="*/ 24 h 47"/>
                  <a:gd name="T6" fmla="*/ 8 w 1675"/>
                  <a:gd name="T7" fmla="*/ 0 h 47"/>
                  <a:gd name="T8" fmla="*/ 1667 w 1675"/>
                  <a:gd name="T9" fmla="*/ 0 h 47"/>
                  <a:gd name="T10" fmla="*/ 1671 w 1675"/>
                  <a:gd name="T11" fmla="*/ 24 h 47"/>
                  <a:gd name="T12" fmla="*/ 1675 w 167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47">
                    <a:moveTo>
                      <a:pt x="1675" y="47"/>
                    </a:moveTo>
                    <a:lnTo>
                      <a:pt x="0" y="47"/>
                    </a:lnTo>
                    <a:lnTo>
                      <a:pt x="4" y="24"/>
                    </a:lnTo>
                    <a:lnTo>
                      <a:pt x="8" y="0"/>
                    </a:lnTo>
                    <a:lnTo>
                      <a:pt x="1667" y="0"/>
                    </a:lnTo>
                    <a:lnTo>
                      <a:pt x="1671" y="24"/>
                    </a:lnTo>
                    <a:lnTo>
                      <a:pt x="1675" y="47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0" name="íṥ1idê">
                <a:extLst>
                  <a:ext uri="{FF2B5EF4-FFF2-40B4-BE49-F238E27FC236}">
                    <a16:creationId xmlns:a16="http://schemas.microsoft.com/office/drawing/2014/main" id="{D7CE0A5F-2E6B-459E-991A-94C2F4FD5588}"/>
                  </a:ext>
                </a:extLst>
              </p:cNvPr>
              <p:cNvSpPr/>
              <p:nvPr/>
            </p:nvSpPr>
            <p:spPr bwMode="auto">
              <a:xfrm>
                <a:off x="1753" y="2004"/>
                <a:ext cx="336" cy="13"/>
              </a:xfrm>
              <a:custGeom>
                <a:avLst/>
                <a:gdLst>
                  <a:gd name="T0" fmla="*/ 1679 w 1679"/>
                  <a:gd name="T1" fmla="*/ 64 h 64"/>
                  <a:gd name="T2" fmla="*/ 0 w 1679"/>
                  <a:gd name="T3" fmla="*/ 64 h 64"/>
                  <a:gd name="T4" fmla="*/ 4 w 1679"/>
                  <a:gd name="T5" fmla="*/ 32 h 64"/>
                  <a:gd name="T6" fmla="*/ 10 w 1679"/>
                  <a:gd name="T7" fmla="*/ 0 h 64"/>
                  <a:gd name="T8" fmla="*/ 1669 w 1679"/>
                  <a:gd name="T9" fmla="*/ 0 h 64"/>
                  <a:gd name="T10" fmla="*/ 1675 w 1679"/>
                  <a:gd name="T11" fmla="*/ 32 h 64"/>
                  <a:gd name="T12" fmla="*/ 1679 w 167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64">
                    <a:moveTo>
                      <a:pt x="1679" y="64"/>
                    </a:moveTo>
                    <a:lnTo>
                      <a:pt x="0" y="64"/>
                    </a:lnTo>
                    <a:lnTo>
                      <a:pt x="4" y="32"/>
                    </a:lnTo>
                    <a:lnTo>
                      <a:pt x="10" y="0"/>
                    </a:lnTo>
                    <a:lnTo>
                      <a:pt x="1669" y="0"/>
                    </a:lnTo>
                    <a:lnTo>
                      <a:pt x="1675" y="32"/>
                    </a:lnTo>
                    <a:lnTo>
                      <a:pt x="1679" y="64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1" name="îṩļïďe">
                <a:extLst>
                  <a:ext uri="{FF2B5EF4-FFF2-40B4-BE49-F238E27FC236}">
                    <a16:creationId xmlns:a16="http://schemas.microsoft.com/office/drawing/2014/main" id="{F22C55BA-AD2C-447D-89B3-3E64975C7787}"/>
                  </a:ext>
                </a:extLst>
              </p:cNvPr>
              <p:cNvSpPr/>
              <p:nvPr/>
            </p:nvSpPr>
            <p:spPr bwMode="auto">
              <a:xfrm>
                <a:off x="1753" y="2004"/>
                <a:ext cx="336" cy="16"/>
              </a:xfrm>
              <a:custGeom>
                <a:avLst/>
                <a:gdLst>
                  <a:gd name="T0" fmla="*/ 1683 w 1683"/>
                  <a:gd name="T1" fmla="*/ 79 h 79"/>
                  <a:gd name="T2" fmla="*/ 0 w 1683"/>
                  <a:gd name="T3" fmla="*/ 79 h 79"/>
                  <a:gd name="T4" fmla="*/ 5 w 1683"/>
                  <a:gd name="T5" fmla="*/ 39 h 79"/>
                  <a:gd name="T6" fmla="*/ 12 w 1683"/>
                  <a:gd name="T7" fmla="*/ 0 h 79"/>
                  <a:gd name="T8" fmla="*/ 1671 w 1683"/>
                  <a:gd name="T9" fmla="*/ 0 h 79"/>
                  <a:gd name="T10" fmla="*/ 1678 w 1683"/>
                  <a:gd name="T11" fmla="*/ 39 h 79"/>
                  <a:gd name="T12" fmla="*/ 1683 w 168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79">
                    <a:moveTo>
                      <a:pt x="1683" y="79"/>
                    </a:moveTo>
                    <a:lnTo>
                      <a:pt x="0" y="79"/>
                    </a:lnTo>
                    <a:lnTo>
                      <a:pt x="5" y="39"/>
                    </a:lnTo>
                    <a:lnTo>
                      <a:pt x="12" y="0"/>
                    </a:lnTo>
                    <a:lnTo>
                      <a:pt x="1671" y="0"/>
                    </a:lnTo>
                    <a:lnTo>
                      <a:pt x="1678" y="39"/>
                    </a:lnTo>
                    <a:lnTo>
                      <a:pt x="1683" y="79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2" name="îş1iḋê">
                <a:extLst>
                  <a:ext uri="{FF2B5EF4-FFF2-40B4-BE49-F238E27FC236}">
                    <a16:creationId xmlns:a16="http://schemas.microsoft.com/office/drawing/2014/main" id="{82013DA1-0F14-4214-9642-62118FA9B9E3}"/>
                  </a:ext>
                </a:extLst>
              </p:cNvPr>
              <p:cNvSpPr/>
              <p:nvPr/>
            </p:nvSpPr>
            <p:spPr bwMode="auto">
              <a:xfrm>
                <a:off x="1752" y="2004"/>
                <a:ext cx="338" cy="19"/>
              </a:xfrm>
              <a:custGeom>
                <a:avLst/>
                <a:gdLst>
                  <a:gd name="T0" fmla="*/ 1687 w 1687"/>
                  <a:gd name="T1" fmla="*/ 94 h 94"/>
                  <a:gd name="T2" fmla="*/ 0 w 1687"/>
                  <a:gd name="T3" fmla="*/ 94 h 94"/>
                  <a:gd name="T4" fmla="*/ 6 w 1687"/>
                  <a:gd name="T5" fmla="*/ 47 h 94"/>
                  <a:gd name="T6" fmla="*/ 14 w 1687"/>
                  <a:gd name="T7" fmla="*/ 0 h 94"/>
                  <a:gd name="T8" fmla="*/ 1673 w 1687"/>
                  <a:gd name="T9" fmla="*/ 0 h 94"/>
                  <a:gd name="T10" fmla="*/ 1681 w 1687"/>
                  <a:gd name="T11" fmla="*/ 47 h 94"/>
                  <a:gd name="T12" fmla="*/ 1687 w 168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94">
                    <a:moveTo>
                      <a:pt x="1687" y="94"/>
                    </a:moveTo>
                    <a:lnTo>
                      <a:pt x="0" y="94"/>
                    </a:lnTo>
                    <a:lnTo>
                      <a:pt x="6" y="47"/>
                    </a:lnTo>
                    <a:lnTo>
                      <a:pt x="14" y="0"/>
                    </a:lnTo>
                    <a:lnTo>
                      <a:pt x="1673" y="0"/>
                    </a:lnTo>
                    <a:lnTo>
                      <a:pt x="1681" y="47"/>
                    </a:lnTo>
                    <a:lnTo>
                      <a:pt x="1687" y="94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3" name="îS1ïḍe">
                <a:extLst>
                  <a:ext uri="{FF2B5EF4-FFF2-40B4-BE49-F238E27FC236}">
                    <a16:creationId xmlns:a16="http://schemas.microsoft.com/office/drawing/2014/main" id="{0F836A10-D042-4356-ABCB-427155890BAE}"/>
                  </a:ext>
                </a:extLst>
              </p:cNvPr>
              <p:cNvSpPr/>
              <p:nvPr/>
            </p:nvSpPr>
            <p:spPr bwMode="auto">
              <a:xfrm>
                <a:off x="1752" y="2004"/>
                <a:ext cx="338" cy="22"/>
              </a:xfrm>
              <a:custGeom>
                <a:avLst/>
                <a:gdLst>
                  <a:gd name="T0" fmla="*/ 1689 w 1689"/>
                  <a:gd name="T1" fmla="*/ 110 h 110"/>
                  <a:gd name="T2" fmla="*/ 0 w 1689"/>
                  <a:gd name="T3" fmla="*/ 110 h 110"/>
                  <a:gd name="T4" fmla="*/ 5 w 1689"/>
                  <a:gd name="T5" fmla="*/ 54 h 110"/>
                  <a:gd name="T6" fmla="*/ 15 w 1689"/>
                  <a:gd name="T7" fmla="*/ 0 h 110"/>
                  <a:gd name="T8" fmla="*/ 1674 w 1689"/>
                  <a:gd name="T9" fmla="*/ 0 h 110"/>
                  <a:gd name="T10" fmla="*/ 1684 w 1689"/>
                  <a:gd name="T11" fmla="*/ 54 h 110"/>
                  <a:gd name="T12" fmla="*/ 1689 w 168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10">
                    <a:moveTo>
                      <a:pt x="1689" y="110"/>
                    </a:moveTo>
                    <a:lnTo>
                      <a:pt x="0" y="110"/>
                    </a:lnTo>
                    <a:lnTo>
                      <a:pt x="5" y="54"/>
                    </a:lnTo>
                    <a:lnTo>
                      <a:pt x="15" y="0"/>
                    </a:lnTo>
                    <a:lnTo>
                      <a:pt x="1674" y="0"/>
                    </a:lnTo>
                    <a:lnTo>
                      <a:pt x="1684" y="54"/>
                    </a:lnTo>
                    <a:lnTo>
                      <a:pt x="1689" y="110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4" name="išľiďé">
                <a:extLst>
                  <a:ext uri="{FF2B5EF4-FFF2-40B4-BE49-F238E27FC236}">
                    <a16:creationId xmlns:a16="http://schemas.microsoft.com/office/drawing/2014/main" id="{BB7145E7-4D01-4784-ACBF-44388E048B63}"/>
                  </a:ext>
                </a:extLst>
              </p:cNvPr>
              <p:cNvSpPr/>
              <p:nvPr/>
            </p:nvSpPr>
            <p:spPr bwMode="auto">
              <a:xfrm>
                <a:off x="1752" y="2004"/>
                <a:ext cx="338" cy="25"/>
              </a:xfrm>
              <a:custGeom>
                <a:avLst/>
                <a:gdLst>
                  <a:gd name="T0" fmla="*/ 1691 w 1691"/>
                  <a:gd name="T1" fmla="*/ 126 h 126"/>
                  <a:gd name="T2" fmla="*/ 0 w 1691"/>
                  <a:gd name="T3" fmla="*/ 126 h 126"/>
                  <a:gd name="T4" fmla="*/ 5 w 1691"/>
                  <a:gd name="T5" fmla="*/ 63 h 126"/>
                  <a:gd name="T6" fmla="*/ 16 w 1691"/>
                  <a:gd name="T7" fmla="*/ 0 h 126"/>
                  <a:gd name="T8" fmla="*/ 1564 w 1691"/>
                  <a:gd name="T9" fmla="*/ 0 h 126"/>
                  <a:gd name="T10" fmla="*/ 1613 w 1691"/>
                  <a:gd name="T11" fmla="*/ 0 h 126"/>
                  <a:gd name="T12" fmla="*/ 1675 w 1691"/>
                  <a:gd name="T13" fmla="*/ 0 h 126"/>
                  <a:gd name="T14" fmla="*/ 1686 w 1691"/>
                  <a:gd name="T15" fmla="*/ 63 h 126"/>
                  <a:gd name="T16" fmla="*/ 1691 w 169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1" h="126">
                    <a:moveTo>
                      <a:pt x="1691" y="126"/>
                    </a:moveTo>
                    <a:lnTo>
                      <a:pt x="0" y="126"/>
                    </a:lnTo>
                    <a:lnTo>
                      <a:pt x="5" y="63"/>
                    </a:lnTo>
                    <a:lnTo>
                      <a:pt x="16" y="0"/>
                    </a:lnTo>
                    <a:lnTo>
                      <a:pt x="1564" y="0"/>
                    </a:lnTo>
                    <a:lnTo>
                      <a:pt x="1613" y="0"/>
                    </a:lnTo>
                    <a:lnTo>
                      <a:pt x="1675" y="0"/>
                    </a:lnTo>
                    <a:lnTo>
                      <a:pt x="1686" y="63"/>
                    </a:lnTo>
                    <a:lnTo>
                      <a:pt x="1691" y="126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5" name="íṧḻíḋe">
                <a:extLst>
                  <a:ext uri="{FF2B5EF4-FFF2-40B4-BE49-F238E27FC236}">
                    <a16:creationId xmlns:a16="http://schemas.microsoft.com/office/drawing/2014/main" id="{D0E4226E-427E-4DCE-BEEB-962118FC0D84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22"/>
              </a:xfrm>
              <a:custGeom>
                <a:avLst/>
                <a:gdLst>
                  <a:gd name="T0" fmla="*/ 13 w 1691"/>
                  <a:gd name="T1" fmla="*/ 0 h 110"/>
                  <a:gd name="T2" fmla="*/ 1678 w 1691"/>
                  <a:gd name="T3" fmla="*/ 0 h 110"/>
                  <a:gd name="T4" fmla="*/ 1687 w 1691"/>
                  <a:gd name="T5" fmla="*/ 54 h 110"/>
                  <a:gd name="T6" fmla="*/ 1691 w 1691"/>
                  <a:gd name="T7" fmla="*/ 110 h 110"/>
                  <a:gd name="T8" fmla="*/ 0 w 1691"/>
                  <a:gd name="T9" fmla="*/ 110 h 110"/>
                  <a:gd name="T10" fmla="*/ 4 w 1691"/>
                  <a:gd name="T11" fmla="*/ 54 h 110"/>
                  <a:gd name="T12" fmla="*/ 13 w 1691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10">
                    <a:moveTo>
                      <a:pt x="13" y="0"/>
                    </a:moveTo>
                    <a:lnTo>
                      <a:pt x="1678" y="0"/>
                    </a:lnTo>
                    <a:lnTo>
                      <a:pt x="1687" y="54"/>
                    </a:lnTo>
                    <a:lnTo>
                      <a:pt x="1691" y="110"/>
                    </a:lnTo>
                    <a:lnTo>
                      <a:pt x="0" y="110"/>
                    </a:lnTo>
                    <a:lnTo>
                      <a:pt x="4" y="54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6" name="îŝḻïḑê">
                <a:extLst>
                  <a:ext uri="{FF2B5EF4-FFF2-40B4-BE49-F238E27FC236}">
                    <a16:creationId xmlns:a16="http://schemas.microsoft.com/office/drawing/2014/main" id="{36D55540-4792-40A2-B335-BBC815349ED2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19"/>
              </a:xfrm>
              <a:custGeom>
                <a:avLst/>
                <a:gdLst>
                  <a:gd name="T0" fmla="*/ 10 w 1691"/>
                  <a:gd name="T1" fmla="*/ 0 h 94"/>
                  <a:gd name="T2" fmla="*/ 1681 w 1691"/>
                  <a:gd name="T3" fmla="*/ 0 h 94"/>
                  <a:gd name="T4" fmla="*/ 1687 w 1691"/>
                  <a:gd name="T5" fmla="*/ 46 h 94"/>
                  <a:gd name="T6" fmla="*/ 1691 w 1691"/>
                  <a:gd name="T7" fmla="*/ 94 h 94"/>
                  <a:gd name="T8" fmla="*/ 0 w 1691"/>
                  <a:gd name="T9" fmla="*/ 94 h 94"/>
                  <a:gd name="T10" fmla="*/ 4 w 1691"/>
                  <a:gd name="T11" fmla="*/ 46 h 94"/>
                  <a:gd name="T12" fmla="*/ 10 w 1691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94">
                    <a:moveTo>
                      <a:pt x="10" y="0"/>
                    </a:moveTo>
                    <a:lnTo>
                      <a:pt x="1681" y="0"/>
                    </a:lnTo>
                    <a:lnTo>
                      <a:pt x="1687" y="46"/>
                    </a:lnTo>
                    <a:lnTo>
                      <a:pt x="1691" y="94"/>
                    </a:lnTo>
                    <a:lnTo>
                      <a:pt x="0" y="94"/>
                    </a:lnTo>
                    <a:lnTo>
                      <a:pt x="4" y="4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7" name="is1iďé">
                <a:extLst>
                  <a:ext uri="{FF2B5EF4-FFF2-40B4-BE49-F238E27FC236}">
                    <a16:creationId xmlns:a16="http://schemas.microsoft.com/office/drawing/2014/main" id="{324C83B5-A4A5-4D5B-AD7B-A51D66CE0C86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6"/>
              </a:xfrm>
              <a:custGeom>
                <a:avLst/>
                <a:gdLst>
                  <a:gd name="T0" fmla="*/ 8 w 1691"/>
                  <a:gd name="T1" fmla="*/ 0 h 79"/>
                  <a:gd name="T2" fmla="*/ 1683 w 1691"/>
                  <a:gd name="T3" fmla="*/ 0 h 79"/>
                  <a:gd name="T4" fmla="*/ 1688 w 1691"/>
                  <a:gd name="T5" fmla="*/ 39 h 79"/>
                  <a:gd name="T6" fmla="*/ 1691 w 1691"/>
                  <a:gd name="T7" fmla="*/ 79 h 79"/>
                  <a:gd name="T8" fmla="*/ 0 w 1691"/>
                  <a:gd name="T9" fmla="*/ 79 h 79"/>
                  <a:gd name="T10" fmla="*/ 3 w 1691"/>
                  <a:gd name="T11" fmla="*/ 39 h 79"/>
                  <a:gd name="T12" fmla="*/ 8 w 1691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79">
                    <a:moveTo>
                      <a:pt x="8" y="0"/>
                    </a:moveTo>
                    <a:lnTo>
                      <a:pt x="1683" y="0"/>
                    </a:lnTo>
                    <a:lnTo>
                      <a:pt x="1688" y="39"/>
                    </a:lnTo>
                    <a:lnTo>
                      <a:pt x="1691" y="79"/>
                    </a:lnTo>
                    <a:lnTo>
                      <a:pt x="0" y="79"/>
                    </a:lnTo>
                    <a:lnTo>
                      <a:pt x="3" y="39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8" name="iŝḷidè">
                <a:extLst>
                  <a:ext uri="{FF2B5EF4-FFF2-40B4-BE49-F238E27FC236}">
                    <a16:creationId xmlns:a16="http://schemas.microsoft.com/office/drawing/2014/main" id="{442C9795-138D-4F10-8571-2A719AB7575D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3"/>
              </a:xfrm>
              <a:custGeom>
                <a:avLst/>
                <a:gdLst>
                  <a:gd name="T0" fmla="*/ 6 w 1691"/>
                  <a:gd name="T1" fmla="*/ 0 h 63"/>
                  <a:gd name="T2" fmla="*/ 1685 w 1691"/>
                  <a:gd name="T3" fmla="*/ 0 h 63"/>
                  <a:gd name="T4" fmla="*/ 1689 w 1691"/>
                  <a:gd name="T5" fmla="*/ 31 h 63"/>
                  <a:gd name="T6" fmla="*/ 1691 w 1691"/>
                  <a:gd name="T7" fmla="*/ 63 h 63"/>
                  <a:gd name="T8" fmla="*/ 0 w 1691"/>
                  <a:gd name="T9" fmla="*/ 63 h 63"/>
                  <a:gd name="T10" fmla="*/ 2 w 1691"/>
                  <a:gd name="T11" fmla="*/ 31 h 63"/>
                  <a:gd name="T12" fmla="*/ 6 w 169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63">
                    <a:moveTo>
                      <a:pt x="6" y="0"/>
                    </a:moveTo>
                    <a:lnTo>
                      <a:pt x="1685" y="0"/>
                    </a:lnTo>
                    <a:lnTo>
                      <a:pt x="1689" y="31"/>
                    </a:lnTo>
                    <a:lnTo>
                      <a:pt x="1691" y="63"/>
                    </a:lnTo>
                    <a:lnTo>
                      <a:pt x="0" y="63"/>
                    </a:lnTo>
                    <a:lnTo>
                      <a:pt x="2" y="31"/>
                    </a:lnTo>
                    <a:lnTo>
                      <a:pt x="6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69" name="ïṥ1ïďe">
                <a:extLst>
                  <a:ext uri="{FF2B5EF4-FFF2-40B4-BE49-F238E27FC236}">
                    <a16:creationId xmlns:a16="http://schemas.microsoft.com/office/drawing/2014/main" id="{FF6997E9-521F-49F9-8908-2F1226C0FBB8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9"/>
              </a:xfrm>
              <a:custGeom>
                <a:avLst/>
                <a:gdLst>
                  <a:gd name="T0" fmla="*/ 4 w 1691"/>
                  <a:gd name="T1" fmla="*/ 0 h 47"/>
                  <a:gd name="T2" fmla="*/ 1687 w 1691"/>
                  <a:gd name="T3" fmla="*/ 0 h 47"/>
                  <a:gd name="T4" fmla="*/ 1689 w 1691"/>
                  <a:gd name="T5" fmla="*/ 24 h 47"/>
                  <a:gd name="T6" fmla="*/ 1691 w 1691"/>
                  <a:gd name="T7" fmla="*/ 47 h 47"/>
                  <a:gd name="T8" fmla="*/ 0 w 1691"/>
                  <a:gd name="T9" fmla="*/ 47 h 47"/>
                  <a:gd name="T10" fmla="*/ 2 w 1691"/>
                  <a:gd name="T11" fmla="*/ 24 h 47"/>
                  <a:gd name="T12" fmla="*/ 4 w 169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47">
                    <a:moveTo>
                      <a:pt x="4" y="0"/>
                    </a:moveTo>
                    <a:lnTo>
                      <a:pt x="1687" y="0"/>
                    </a:lnTo>
                    <a:lnTo>
                      <a:pt x="1689" y="24"/>
                    </a:lnTo>
                    <a:lnTo>
                      <a:pt x="1691" y="47"/>
                    </a:lnTo>
                    <a:lnTo>
                      <a:pt x="0" y="47"/>
                    </a:lnTo>
                    <a:lnTo>
                      <a:pt x="2" y="24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0" name="îṥļïḑe">
                <a:extLst>
                  <a:ext uri="{FF2B5EF4-FFF2-40B4-BE49-F238E27FC236}">
                    <a16:creationId xmlns:a16="http://schemas.microsoft.com/office/drawing/2014/main" id="{B2705270-737F-4C7B-B995-2F0FE234BC0D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6"/>
              </a:xfrm>
              <a:custGeom>
                <a:avLst/>
                <a:gdLst>
                  <a:gd name="T0" fmla="*/ 2 w 1691"/>
                  <a:gd name="T1" fmla="*/ 0 h 32"/>
                  <a:gd name="T2" fmla="*/ 1689 w 1691"/>
                  <a:gd name="T3" fmla="*/ 0 h 32"/>
                  <a:gd name="T4" fmla="*/ 1690 w 1691"/>
                  <a:gd name="T5" fmla="*/ 16 h 32"/>
                  <a:gd name="T6" fmla="*/ 1691 w 1691"/>
                  <a:gd name="T7" fmla="*/ 32 h 32"/>
                  <a:gd name="T8" fmla="*/ 0 w 1691"/>
                  <a:gd name="T9" fmla="*/ 32 h 32"/>
                  <a:gd name="T10" fmla="*/ 1 w 1691"/>
                  <a:gd name="T11" fmla="*/ 16 h 32"/>
                  <a:gd name="T12" fmla="*/ 2 w 169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32">
                    <a:moveTo>
                      <a:pt x="2" y="0"/>
                    </a:moveTo>
                    <a:lnTo>
                      <a:pt x="1689" y="0"/>
                    </a:lnTo>
                    <a:lnTo>
                      <a:pt x="1690" y="16"/>
                    </a:lnTo>
                    <a:lnTo>
                      <a:pt x="1691" y="32"/>
                    </a:lnTo>
                    <a:lnTo>
                      <a:pt x="0" y="32"/>
                    </a:lnTo>
                    <a:lnTo>
                      <a:pt x="1" y="16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1" name="iśḷiḑé">
                <a:extLst>
                  <a:ext uri="{FF2B5EF4-FFF2-40B4-BE49-F238E27FC236}">
                    <a16:creationId xmlns:a16="http://schemas.microsoft.com/office/drawing/2014/main" id="{1065693F-D305-41F4-9F3F-3BCCC4AD165C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3"/>
              </a:xfrm>
              <a:custGeom>
                <a:avLst/>
                <a:gdLst>
                  <a:gd name="T0" fmla="*/ 1 w 1691"/>
                  <a:gd name="T1" fmla="*/ 0 h 16"/>
                  <a:gd name="T2" fmla="*/ 1690 w 1691"/>
                  <a:gd name="T3" fmla="*/ 0 h 16"/>
                  <a:gd name="T4" fmla="*/ 1690 w 1691"/>
                  <a:gd name="T5" fmla="*/ 8 h 16"/>
                  <a:gd name="T6" fmla="*/ 1691 w 1691"/>
                  <a:gd name="T7" fmla="*/ 16 h 16"/>
                  <a:gd name="T8" fmla="*/ 0 w 1691"/>
                  <a:gd name="T9" fmla="*/ 16 h 16"/>
                  <a:gd name="T10" fmla="*/ 1 w 1691"/>
                  <a:gd name="T11" fmla="*/ 8 h 16"/>
                  <a:gd name="T12" fmla="*/ 1 w 169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6">
                    <a:moveTo>
                      <a:pt x="1" y="0"/>
                    </a:moveTo>
                    <a:lnTo>
                      <a:pt x="1690" y="0"/>
                    </a:lnTo>
                    <a:lnTo>
                      <a:pt x="1690" y="8"/>
                    </a:lnTo>
                    <a:lnTo>
                      <a:pt x="1691" y="16"/>
                    </a:lnTo>
                    <a:lnTo>
                      <a:pt x="0" y="16"/>
                    </a:lnTo>
                    <a:lnTo>
                      <a:pt x="1" y="8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2" name="ïṧļiḑè">
                <a:extLst>
                  <a:ext uri="{FF2B5EF4-FFF2-40B4-BE49-F238E27FC236}">
                    <a16:creationId xmlns:a16="http://schemas.microsoft.com/office/drawing/2014/main" id="{3470BA29-5458-4869-97F4-AF1744202317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"/>
              </a:xfrm>
              <a:prstGeom prst="rect">
                <a:avLst/>
              </a:pr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3" name="iSḻïďe">
                <a:extLst>
                  <a:ext uri="{FF2B5EF4-FFF2-40B4-BE49-F238E27FC236}">
                    <a16:creationId xmlns:a16="http://schemas.microsoft.com/office/drawing/2014/main" id="{8F078752-F69C-4171-B03E-73F3BE9748EC}"/>
                  </a:ext>
                </a:extLst>
              </p:cNvPr>
              <p:cNvSpPr/>
              <p:nvPr/>
            </p:nvSpPr>
            <p:spPr bwMode="auto">
              <a:xfrm>
                <a:off x="1755" y="2007"/>
                <a:ext cx="333" cy="1"/>
              </a:xfrm>
              <a:prstGeom prst="rect">
                <a:avLst/>
              </a:prstGeom>
              <a:solidFill>
                <a:srgbClr val="AD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4" name="ïśḷîḍê">
                <a:extLst>
                  <a:ext uri="{FF2B5EF4-FFF2-40B4-BE49-F238E27FC236}">
                    <a16:creationId xmlns:a16="http://schemas.microsoft.com/office/drawing/2014/main" id="{16EB968D-ED71-49D2-BA5B-DF7D9CABF304}"/>
                  </a:ext>
                </a:extLst>
              </p:cNvPr>
              <p:cNvSpPr/>
              <p:nvPr/>
            </p:nvSpPr>
            <p:spPr bwMode="auto">
              <a:xfrm>
                <a:off x="1754" y="2007"/>
                <a:ext cx="334" cy="3"/>
              </a:xfrm>
              <a:custGeom>
                <a:avLst/>
                <a:gdLst>
                  <a:gd name="T0" fmla="*/ 1671 w 1671"/>
                  <a:gd name="T1" fmla="*/ 16 h 16"/>
                  <a:gd name="T2" fmla="*/ 0 w 1671"/>
                  <a:gd name="T3" fmla="*/ 16 h 16"/>
                  <a:gd name="T4" fmla="*/ 2 w 1671"/>
                  <a:gd name="T5" fmla="*/ 8 h 16"/>
                  <a:gd name="T6" fmla="*/ 3 w 1671"/>
                  <a:gd name="T7" fmla="*/ 0 h 16"/>
                  <a:gd name="T8" fmla="*/ 1668 w 1671"/>
                  <a:gd name="T9" fmla="*/ 0 h 16"/>
                  <a:gd name="T10" fmla="*/ 1669 w 1671"/>
                  <a:gd name="T11" fmla="*/ 8 h 16"/>
                  <a:gd name="T12" fmla="*/ 1671 w 167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6">
                    <a:moveTo>
                      <a:pt x="1671" y="16"/>
                    </a:moveTo>
                    <a:lnTo>
                      <a:pt x="0" y="16"/>
                    </a:lnTo>
                    <a:lnTo>
                      <a:pt x="2" y="8"/>
                    </a:lnTo>
                    <a:lnTo>
                      <a:pt x="3" y="0"/>
                    </a:lnTo>
                    <a:lnTo>
                      <a:pt x="1668" y="0"/>
                    </a:lnTo>
                    <a:lnTo>
                      <a:pt x="1669" y="8"/>
                    </a:lnTo>
                    <a:lnTo>
                      <a:pt x="1671" y="16"/>
                    </a:lnTo>
                    <a:close/>
                  </a:path>
                </a:pathLst>
              </a:cu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5" name="ïŝḷîḍe">
                <a:extLst>
                  <a:ext uri="{FF2B5EF4-FFF2-40B4-BE49-F238E27FC236}">
                    <a16:creationId xmlns:a16="http://schemas.microsoft.com/office/drawing/2014/main" id="{3F3997BC-6F09-4920-9E46-43BFB5759182}"/>
                  </a:ext>
                </a:extLst>
              </p:cNvPr>
              <p:cNvSpPr/>
              <p:nvPr/>
            </p:nvSpPr>
            <p:spPr bwMode="auto">
              <a:xfrm>
                <a:off x="1754" y="2007"/>
                <a:ext cx="335" cy="6"/>
              </a:xfrm>
              <a:custGeom>
                <a:avLst/>
                <a:gdLst>
                  <a:gd name="T0" fmla="*/ 1675 w 1675"/>
                  <a:gd name="T1" fmla="*/ 31 h 31"/>
                  <a:gd name="T2" fmla="*/ 0 w 1675"/>
                  <a:gd name="T3" fmla="*/ 31 h 31"/>
                  <a:gd name="T4" fmla="*/ 2 w 1675"/>
                  <a:gd name="T5" fmla="*/ 16 h 31"/>
                  <a:gd name="T6" fmla="*/ 5 w 1675"/>
                  <a:gd name="T7" fmla="*/ 0 h 31"/>
                  <a:gd name="T8" fmla="*/ 1670 w 1675"/>
                  <a:gd name="T9" fmla="*/ 0 h 31"/>
                  <a:gd name="T10" fmla="*/ 1673 w 1675"/>
                  <a:gd name="T11" fmla="*/ 16 h 31"/>
                  <a:gd name="T12" fmla="*/ 1675 w 167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31">
                    <a:moveTo>
                      <a:pt x="1675" y="31"/>
                    </a:moveTo>
                    <a:lnTo>
                      <a:pt x="0" y="31"/>
                    </a:lnTo>
                    <a:lnTo>
                      <a:pt x="2" y="16"/>
                    </a:lnTo>
                    <a:lnTo>
                      <a:pt x="5" y="0"/>
                    </a:lnTo>
                    <a:lnTo>
                      <a:pt x="1670" y="0"/>
                    </a:lnTo>
                    <a:lnTo>
                      <a:pt x="1673" y="16"/>
                    </a:lnTo>
                    <a:lnTo>
                      <a:pt x="1675" y="31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6" name="i$ļïďé">
                <a:extLst>
                  <a:ext uri="{FF2B5EF4-FFF2-40B4-BE49-F238E27FC236}">
                    <a16:creationId xmlns:a16="http://schemas.microsoft.com/office/drawing/2014/main" id="{81AD8D8E-D45C-4C16-94F4-35296A5D6160}"/>
                  </a:ext>
                </a:extLst>
              </p:cNvPr>
              <p:cNvSpPr/>
              <p:nvPr/>
            </p:nvSpPr>
            <p:spPr bwMode="auto">
              <a:xfrm>
                <a:off x="1753" y="2007"/>
                <a:ext cx="336" cy="10"/>
              </a:xfrm>
              <a:custGeom>
                <a:avLst/>
                <a:gdLst>
                  <a:gd name="T0" fmla="*/ 1679 w 1679"/>
                  <a:gd name="T1" fmla="*/ 48 h 48"/>
                  <a:gd name="T2" fmla="*/ 0 w 1679"/>
                  <a:gd name="T3" fmla="*/ 48 h 48"/>
                  <a:gd name="T4" fmla="*/ 3 w 1679"/>
                  <a:gd name="T5" fmla="*/ 24 h 48"/>
                  <a:gd name="T6" fmla="*/ 7 w 1679"/>
                  <a:gd name="T7" fmla="*/ 0 h 48"/>
                  <a:gd name="T8" fmla="*/ 1672 w 1679"/>
                  <a:gd name="T9" fmla="*/ 0 h 48"/>
                  <a:gd name="T10" fmla="*/ 1676 w 1679"/>
                  <a:gd name="T11" fmla="*/ 24 h 48"/>
                  <a:gd name="T12" fmla="*/ 1679 w 1679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48">
                    <a:moveTo>
                      <a:pt x="1679" y="48"/>
                    </a:moveTo>
                    <a:lnTo>
                      <a:pt x="0" y="48"/>
                    </a:lnTo>
                    <a:lnTo>
                      <a:pt x="3" y="24"/>
                    </a:lnTo>
                    <a:lnTo>
                      <a:pt x="7" y="0"/>
                    </a:lnTo>
                    <a:lnTo>
                      <a:pt x="1672" y="0"/>
                    </a:lnTo>
                    <a:lnTo>
                      <a:pt x="1676" y="24"/>
                    </a:lnTo>
                    <a:lnTo>
                      <a:pt x="1679" y="48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7" name="ïs1idè">
                <a:extLst>
                  <a:ext uri="{FF2B5EF4-FFF2-40B4-BE49-F238E27FC236}">
                    <a16:creationId xmlns:a16="http://schemas.microsoft.com/office/drawing/2014/main" id="{4050E622-AB9A-4440-8C90-E732E4F8E820}"/>
                  </a:ext>
                </a:extLst>
              </p:cNvPr>
              <p:cNvSpPr/>
              <p:nvPr/>
            </p:nvSpPr>
            <p:spPr bwMode="auto">
              <a:xfrm>
                <a:off x="1753" y="2007"/>
                <a:ext cx="336" cy="13"/>
              </a:xfrm>
              <a:custGeom>
                <a:avLst/>
                <a:gdLst>
                  <a:gd name="T0" fmla="*/ 1683 w 1683"/>
                  <a:gd name="T1" fmla="*/ 63 h 63"/>
                  <a:gd name="T2" fmla="*/ 0 w 1683"/>
                  <a:gd name="T3" fmla="*/ 63 h 63"/>
                  <a:gd name="T4" fmla="*/ 4 w 1683"/>
                  <a:gd name="T5" fmla="*/ 31 h 63"/>
                  <a:gd name="T6" fmla="*/ 9 w 1683"/>
                  <a:gd name="T7" fmla="*/ 0 h 63"/>
                  <a:gd name="T8" fmla="*/ 1674 w 1683"/>
                  <a:gd name="T9" fmla="*/ 0 h 63"/>
                  <a:gd name="T10" fmla="*/ 1679 w 1683"/>
                  <a:gd name="T11" fmla="*/ 31 h 63"/>
                  <a:gd name="T12" fmla="*/ 1683 w 168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63">
                    <a:moveTo>
                      <a:pt x="1683" y="63"/>
                    </a:moveTo>
                    <a:lnTo>
                      <a:pt x="0" y="63"/>
                    </a:lnTo>
                    <a:lnTo>
                      <a:pt x="4" y="31"/>
                    </a:lnTo>
                    <a:lnTo>
                      <a:pt x="9" y="0"/>
                    </a:lnTo>
                    <a:lnTo>
                      <a:pt x="1674" y="0"/>
                    </a:lnTo>
                    <a:lnTo>
                      <a:pt x="1679" y="31"/>
                    </a:lnTo>
                    <a:lnTo>
                      <a:pt x="1683" y="63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8" name="ïṧḻïḓê">
                <a:extLst>
                  <a:ext uri="{FF2B5EF4-FFF2-40B4-BE49-F238E27FC236}">
                    <a16:creationId xmlns:a16="http://schemas.microsoft.com/office/drawing/2014/main" id="{02B74F13-3A04-456A-B434-6A89F6FB62CF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16"/>
              </a:xfrm>
              <a:custGeom>
                <a:avLst/>
                <a:gdLst>
                  <a:gd name="T0" fmla="*/ 1687 w 1687"/>
                  <a:gd name="T1" fmla="*/ 78 h 78"/>
                  <a:gd name="T2" fmla="*/ 0 w 1687"/>
                  <a:gd name="T3" fmla="*/ 78 h 78"/>
                  <a:gd name="T4" fmla="*/ 5 w 1687"/>
                  <a:gd name="T5" fmla="*/ 39 h 78"/>
                  <a:gd name="T6" fmla="*/ 11 w 1687"/>
                  <a:gd name="T7" fmla="*/ 0 h 78"/>
                  <a:gd name="T8" fmla="*/ 1676 w 1687"/>
                  <a:gd name="T9" fmla="*/ 0 h 78"/>
                  <a:gd name="T10" fmla="*/ 1682 w 1687"/>
                  <a:gd name="T11" fmla="*/ 39 h 78"/>
                  <a:gd name="T12" fmla="*/ 1687 w 168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78">
                    <a:moveTo>
                      <a:pt x="1687" y="78"/>
                    </a:moveTo>
                    <a:lnTo>
                      <a:pt x="0" y="78"/>
                    </a:lnTo>
                    <a:lnTo>
                      <a:pt x="5" y="39"/>
                    </a:lnTo>
                    <a:lnTo>
                      <a:pt x="11" y="0"/>
                    </a:lnTo>
                    <a:lnTo>
                      <a:pt x="1676" y="0"/>
                    </a:lnTo>
                    <a:lnTo>
                      <a:pt x="1682" y="39"/>
                    </a:lnTo>
                    <a:lnTo>
                      <a:pt x="1687" y="78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79" name="iŝļíde">
                <a:extLst>
                  <a:ext uri="{FF2B5EF4-FFF2-40B4-BE49-F238E27FC236}">
                    <a16:creationId xmlns:a16="http://schemas.microsoft.com/office/drawing/2014/main" id="{F38E7569-78C9-4B04-BD5A-F463E3BC7B31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19"/>
              </a:xfrm>
              <a:custGeom>
                <a:avLst/>
                <a:gdLst>
                  <a:gd name="T0" fmla="*/ 1689 w 1689"/>
                  <a:gd name="T1" fmla="*/ 94 h 94"/>
                  <a:gd name="T2" fmla="*/ 0 w 1689"/>
                  <a:gd name="T3" fmla="*/ 94 h 94"/>
                  <a:gd name="T4" fmla="*/ 4 w 1689"/>
                  <a:gd name="T5" fmla="*/ 47 h 94"/>
                  <a:gd name="T6" fmla="*/ 12 w 1689"/>
                  <a:gd name="T7" fmla="*/ 0 h 94"/>
                  <a:gd name="T8" fmla="*/ 1677 w 1689"/>
                  <a:gd name="T9" fmla="*/ 0 h 94"/>
                  <a:gd name="T10" fmla="*/ 1685 w 1689"/>
                  <a:gd name="T11" fmla="*/ 47 h 94"/>
                  <a:gd name="T12" fmla="*/ 1689 w 1689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94">
                    <a:moveTo>
                      <a:pt x="1689" y="94"/>
                    </a:moveTo>
                    <a:lnTo>
                      <a:pt x="0" y="94"/>
                    </a:lnTo>
                    <a:lnTo>
                      <a:pt x="4" y="47"/>
                    </a:lnTo>
                    <a:lnTo>
                      <a:pt x="12" y="0"/>
                    </a:lnTo>
                    <a:lnTo>
                      <a:pt x="1677" y="0"/>
                    </a:lnTo>
                    <a:lnTo>
                      <a:pt x="1685" y="47"/>
                    </a:lnTo>
                    <a:lnTo>
                      <a:pt x="1689" y="94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0" name="íŝḻïdê">
                <a:extLst>
                  <a:ext uri="{FF2B5EF4-FFF2-40B4-BE49-F238E27FC236}">
                    <a16:creationId xmlns:a16="http://schemas.microsoft.com/office/drawing/2014/main" id="{0D3A49A8-319D-4B5F-BF3C-6B88FA1A9A40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22"/>
              </a:xfrm>
              <a:custGeom>
                <a:avLst/>
                <a:gdLst>
                  <a:gd name="T0" fmla="*/ 1691 w 1691"/>
                  <a:gd name="T1" fmla="*/ 110 h 110"/>
                  <a:gd name="T2" fmla="*/ 0 w 1691"/>
                  <a:gd name="T3" fmla="*/ 110 h 110"/>
                  <a:gd name="T4" fmla="*/ 4 w 1691"/>
                  <a:gd name="T5" fmla="*/ 54 h 110"/>
                  <a:gd name="T6" fmla="*/ 13 w 1691"/>
                  <a:gd name="T7" fmla="*/ 0 h 110"/>
                  <a:gd name="T8" fmla="*/ 1678 w 1691"/>
                  <a:gd name="T9" fmla="*/ 0 h 110"/>
                  <a:gd name="T10" fmla="*/ 1687 w 1691"/>
                  <a:gd name="T11" fmla="*/ 54 h 110"/>
                  <a:gd name="T12" fmla="*/ 1691 w 1691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10">
                    <a:moveTo>
                      <a:pt x="1691" y="110"/>
                    </a:moveTo>
                    <a:lnTo>
                      <a:pt x="0" y="110"/>
                    </a:lnTo>
                    <a:lnTo>
                      <a:pt x="4" y="54"/>
                    </a:lnTo>
                    <a:lnTo>
                      <a:pt x="13" y="0"/>
                    </a:lnTo>
                    <a:lnTo>
                      <a:pt x="1678" y="0"/>
                    </a:lnTo>
                    <a:lnTo>
                      <a:pt x="1687" y="54"/>
                    </a:lnTo>
                    <a:lnTo>
                      <a:pt x="1691" y="110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1" name="ïśľíďè">
                <a:extLst>
                  <a:ext uri="{FF2B5EF4-FFF2-40B4-BE49-F238E27FC236}">
                    <a16:creationId xmlns:a16="http://schemas.microsoft.com/office/drawing/2014/main" id="{3AD25BE5-B156-42AE-AFA4-B007684AA731}"/>
                  </a:ext>
                </a:extLst>
              </p:cNvPr>
              <p:cNvSpPr/>
              <p:nvPr/>
            </p:nvSpPr>
            <p:spPr bwMode="auto">
              <a:xfrm>
                <a:off x="1752" y="2007"/>
                <a:ext cx="338" cy="25"/>
              </a:xfrm>
              <a:custGeom>
                <a:avLst/>
                <a:gdLst>
                  <a:gd name="T0" fmla="*/ 1693 w 1693"/>
                  <a:gd name="T1" fmla="*/ 126 h 126"/>
                  <a:gd name="T2" fmla="*/ 0 w 1693"/>
                  <a:gd name="T3" fmla="*/ 126 h 126"/>
                  <a:gd name="T4" fmla="*/ 4 w 1693"/>
                  <a:gd name="T5" fmla="*/ 62 h 126"/>
                  <a:gd name="T6" fmla="*/ 14 w 1693"/>
                  <a:gd name="T7" fmla="*/ 0 h 126"/>
                  <a:gd name="T8" fmla="*/ 1679 w 1693"/>
                  <a:gd name="T9" fmla="*/ 0 h 126"/>
                  <a:gd name="T10" fmla="*/ 1689 w 1693"/>
                  <a:gd name="T11" fmla="*/ 62 h 126"/>
                  <a:gd name="T12" fmla="*/ 1693 w 1693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6">
                    <a:moveTo>
                      <a:pt x="1693" y="126"/>
                    </a:moveTo>
                    <a:lnTo>
                      <a:pt x="0" y="126"/>
                    </a:lnTo>
                    <a:lnTo>
                      <a:pt x="4" y="62"/>
                    </a:lnTo>
                    <a:lnTo>
                      <a:pt x="14" y="0"/>
                    </a:lnTo>
                    <a:lnTo>
                      <a:pt x="1679" y="0"/>
                    </a:lnTo>
                    <a:lnTo>
                      <a:pt x="1689" y="62"/>
                    </a:lnTo>
                    <a:lnTo>
                      <a:pt x="1693" y="126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2" name="î$1íďê">
                <a:extLst>
                  <a:ext uri="{FF2B5EF4-FFF2-40B4-BE49-F238E27FC236}">
                    <a16:creationId xmlns:a16="http://schemas.microsoft.com/office/drawing/2014/main" id="{30603632-9760-4E16-99FA-259A50F0AEFB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22"/>
              </a:xfrm>
              <a:custGeom>
                <a:avLst/>
                <a:gdLst>
                  <a:gd name="T0" fmla="*/ 11 w 1693"/>
                  <a:gd name="T1" fmla="*/ 0 h 110"/>
                  <a:gd name="T2" fmla="*/ 1682 w 1693"/>
                  <a:gd name="T3" fmla="*/ 0 h 110"/>
                  <a:gd name="T4" fmla="*/ 1689 w 1693"/>
                  <a:gd name="T5" fmla="*/ 54 h 110"/>
                  <a:gd name="T6" fmla="*/ 1693 w 1693"/>
                  <a:gd name="T7" fmla="*/ 110 h 110"/>
                  <a:gd name="T8" fmla="*/ 0 w 1693"/>
                  <a:gd name="T9" fmla="*/ 110 h 110"/>
                  <a:gd name="T10" fmla="*/ 4 w 1693"/>
                  <a:gd name="T11" fmla="*/ 54 h 110"/>
                  <a:gd name="T12" fmla="*/ 11 w 169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11" y="0"/>
                    </a:moveTo>
                    <a:lnTo>
                      <a:pt x="1682" y="0"/>
                    </a:lnTo>
                    <a:lnTo>
                      <a:pt x="1689" y="54"/>
                    </a:lnTo>
                    <a:lnTo>
                      <a:pt x="1693" y="110"/>
                    </a:lnTo>
                    <a:lnTo>
                      <a:pt x="0" y="110"/>
                    </a:lnTo>
                    <a:lnTo>
                      <a:pt x="4" y="5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3" name="iṣ1íḓé">
                <a:extLst>
                  <a:ext uri="{FF2B5EF4-FFF2-40B4-BE49-F238E27FC236}">
                    <a16:creationId xmlns:a16="http://schemas.microsoft.com/office/drawing/2014/main" id="{2ACD0E8F-27B9-428B-9127-699D150A24CC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9"/>
              </a:xfrm>
              <a:custGeom>
                <a:avLst/>
                <a:gdLst>
                  <a:gd name="T0" fmla="*/ 9 w 1693"/>
                  <a:gd name="T1" fmla="*/ 0 h 95"/>
                  <a:gd name="T2" fmla="*/ 1684 w 1693"/>
                  <a:gd name="T3" fmla="*/ 0 h 95"/>
                  <a:gd name="T4" fmla="*/ 1690 w 1693"/>
                  <a:gd name="T5" fmla="*/ 47 h 95"/>
                  <a:gd name="T6" fmla="*/ 1693 w 1693"/>
                  <a:gd name="T7" fmla="*/ 95 h 95"/>
                  <a:gd name="T8" fmla="*/ 0 w 1693"/>
                  <a:gd name="T9" fmla="*/ 95 h 95"/>
                  <a:gd name="T10" fmla="*/ 3 w 1693"/>
                  <a:gd name="T11" fmla="*/ 47 h 95"/>
                  <a:gd name="T12" fmla="*/ 9 w 1693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5">
                    <a:moveTo>
                      <a:pt x="9" y="0"/>
                    </a:moveTo>
                    <a:lnTo>
                      <a:pt x="1684" y="0"/>
                    </a:lnTo>
                    <a:lnTo>
                      <a:pt x="1690" y="47"/>
                    </a:lnTo>
                    <a:lnTo>
                      <a:pt x="1693" y="95"/>
                    </a:lnTo>
                    <a:lnTo>
                      <a:pt x="0" y="95"/>
                    </a:lnTo>
                    <a:lnTo>
                      <a:pt x="3" y="47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4" name="ïSḻïḍé">
                <a:extLst>
                  <a:ext uri="{FF2B5EF4-FFF2-40B4-BE49-F238E27FC236}">
                    <a16:creationId xmlns:a16="http://schemas.microsoft.com/office/drawing/2014/main" id="{EF251818-AC0E-40D2-8C98-A777F125F194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6"/>
              </a:xfrm>
              <a:custGeom>
                <a:avLst/>
                <a:gdLst>
                  <a:gd name="T0" fmla="*/ 7 w 1693"/>
                  <a:gd name="T1" fmla="*/ 0 h 79"/>
                  <a:gd name="T2" fmla="*/ 1686 w 1693"/>
                  <a:gd name="T3" fmla="*/ 0 h 79"/>
                  <a:gd name="T4" fmla="*/ 1690 w 1693"/>
                  <a:gd name="T5" fmla="*/ 39 h 79"/>
                  <a:gd name="T6" fmla="*/ 1693 w 1693"/>
                  <a:gd name="T7" fmla="*/ 79 h 79"/>
                  <a:gd name="T8" fmla="*/ 0 w 1693"/>
                  <a:gd name="T9" fmla="*/ 79 h 79"/>
                  <a:gd name="T10" fmla="*/ 2 w 1693"/>
                  <a:gd name="T11" fmla="*/ 39 h 79"/>
                  <a:gd name="T12" fmla="*/ 7 w 169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7" y="0"/>
                    </a:moveTo>
                    <a:lnTo>
                      <a:pt x="1686" y="0"/>
                    </a:lnTo>
                    <a:lnTo>
                      <a:pt x="1690" y="39"/>
                    </a:lnTo>
                    <a:lnTo>
                      <a:pt x="1693" y="79"/>
                    </a:lnTo>
                    <a:lnTo>
                      <a:pt x="0" y="79"/>
                    </a:lnTo>
                    <a:lnTo>
                      <a:pt x="2" y="39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5" name="íṧ1íḍe">
                <a:extLst>
                  <a:ext uri="{FF2B5EF4-FFF2-40B4-BE49-F238E27FC236}">
                    <a16:creationId xmlns:a16="http://schemas.microsoft.com/office/drawing/2014/main" id="{E0349412-4150-47DE-B785-0761D925A235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12"/>
              </a:xfrm>
              <a:custGeom>
                <a:avLst/>
                <a:gdLst>
                  <a:gd name="T0" fmla="*/ 5 w 1693"/>
                  <a:gd name="T1" fmla="*/ 0 h 63"/>
                  <a:gd name="T2" fmla="*/ 1688 w 1693"/>
                  <a:gd name="T3" fmla="*/ 0 h 63"/>
                  <a:gd name="T4" fmla="*/ 1691 w 1693"/>
                  <a:gd name="T5" fmla="*/ 31 h 63"/>
                  <a:gd name="T6" fmla="*/ 1693 w 1693"/>
                  <a:gd name="T7" fmla="*/ 63 h 63"/>
                  <a:gd name="T8" fmla="*/ 0 w 1693"/>
                  <a:gd name="T9" fmla="*/ 63 h 63"/>
                  <a:gd name="T10" fmla="*/ 2 w 1693"/>
                  <a:gd name="T11" fmla="*/ 31 h 63"/>
                  <a:gd name="T12" fmla="*/ 5 w 169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5" y="0"/>
                    </a:moveTo>
                    <a:lnTo>
                      <a:pt x="1688" y="0"/>
                    </a:lnTo>
                    <a:lnTo>
                      <a:pt x="1691" y="31"/>
                    </a:lnTo>
                    <a:lnTo>
                      <a:pt x="1693" y="63"/>
                    </a:lnTo>
                    <a:lnTo>
                      <a:pt x="0" y="63"/>
                    </a:lnTo>
                    <a:lnTo>
                      <a:pt x="2" y="31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6" name="îşḻíḍê">
                <a:extLst>
                  <a:ext uri="{FF2B5EF4-FFF2-40B4-BE49-F238E27FC236}">
                    <a16:creationId xmlns:a16="http://schemas.microsoft.com/office/drawing/2014/main" id="{EB005289-3CFB-4C96-9745-ABB674DC79F3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9"/>
              </a:xfrm>
              <a:custGeom>
                <a:avLst/>
                <a:gdLst>
                  <a:gd name="T0" fmla="*/ 3 w 1693"/>
                  <a:gd name="T1" fmla="*/ 0 h 48"/>
                  <a:gd name="T2" fmla="*/ 1690 w 1693"/>
                  <a:gd name="T3" fmla="*/ 0 h 48"/>
                  <a:gd name="T4" fmla="*/ 1691 w 1693"/>
                  <a:gd name="T5" fmla="*/ 24 h 48"/>
                  <a:gd name="T6" fmla="*/ 1693 w 1693"/>
                  <a:gd name="T7" fmla="*/ 48 h 48"/>
                  <a:gd name="T8" fmla="*/ 0 w 1693"/>
                  <a:gd name="T9" fmla="*/ 48 h 48"/>
                  <a:gd name="T10" fmla="*/ 2 w 1693"/>
                  <a:gd name="T11" fmla="*/ 24 h 48"/>
                  <a:gd name="T12" fmla="*/ 3 w 169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8">
                    <a:moveTo>
                      <a:pt x="3" y="0"/>
                    </a:moveTo>
                    <a:lnTo>
                      <a:pt x="1690" y="0"/>
                    </a:lnTo>
                    <a:lnTo>
                      <a:pt x="1691" y="24"/>
                    </a:lnTo>
                    <a:lnTo>
                      <a:pt x="1693" y="48"/>
                    </a:lnTo>
                    <a:lnTo>
                      <a:pt x="0" y="48"/>
                    </a:lnTo>
                    <a:lnTo>
                      <a:pt x="2" y="24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7" name="ïśḻídé">
                <a:extLst>
                  <a:ext uri="{FF2B5EF4-FFF2-40B4-BE49-F238E27FC236}">
                    <a16:creationId xmlns:a16="http://schemas.microsoft.com/office/drawing/2014/main" id="{606C28CC-EE51-4D97-90A5-3A770EA11D3D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6"/>
              </a:xfrm>
              <a:custGeom>
                <a:avLst/>
                <a:gdLst>
                  <a:gd name="T0" fmla="*/ 2 w 1693"/>
                  <a:gd name="T1" fmla="*/ 0 h 32"/>
                  <a:gd name="T2" fmla="*/ 1691 w 1693"/>
                  <a:gd name="T3" fmla="*/ 0 h 32"/>
                  <a:gd name="T4" fmla="*/ 1692 w 1693"/>
                  <a:gd name="T5" fmla="*/ 15 h 32"/>
                  <a:gd name="T6" fmla="*/ 1693 w 1693"/>
                  <a:gd name="T7" fmla="*/ 32 h 32"/>
                  <a:gd name="T8" fmla="*/ 0 w 1693"/>
                  <a:gd name="T9" fmla="*/ 32 h 32"/>
                  <a:gd name="T10" fmla="*/ 1 w 1693"/>
                  <a:gd name="T11" fmla="*/ 15 h 32"/>
                  <a:gd name="T12" fmla="*/ 2 w 169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2">
                    <a:moveTo>
                      <a:pt x="2" y="0"/>
                    </a:moveTo>
                    <a:lnTo>
                      <a:pt x="1691" y="0"/>
                    </a:lnTo>
                    <a:lnTo>
                      <a:pt x="1692" y="15"/>
                    </a:lnTo>
                    <a:lnTo>
                      <a:pt x="1693" y="32"/>
                    </a:lnTo>
                    <a:lnTo>
                      <a:pt x="0" y="32"/>
                    </a:lnTo>
                    <a:lnTo>
                      <a:pt x="1" y="1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8" name="îšḷïḍè">
                <a:extLst>
                  <a:ext uri="{FF2B5EF4-FFF2-40B4-BE49-F238E27FC236}">
                    <a16:creationId xmlns:a16="http://schemas.microsoft.com/office/drawing/2014/main" id="{58BEEE43-F32C-4779-B8E6-BF6D8371196B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3"/>
              </a:xfrm>
              <a:custGeom>
                <a:avLst/>
                <a:gdLst>
                  <a:gd name="T0" fmla="*/ 1 w 1693"/>
                  <a:gd name="T1" fmla="*/ 0 h 17"/>
                  <a:gd name="T2" fmla="*/ 1692 w 1693"/>
                  <a:gd name="T3" fmla="*/ 0 h 17"/>
                  <a:gd name="T4" fmla="*/ 1692 w 1693"/>
                  <a:gd name="T5" fmla="*/ 9 h 17"/>
                  <a:gd name="T6" fmla="*/ 1693 w 1693"/>
                  <a:gd name="T7" fmla="*/ 17 h 17"/>
                  <a:gd name="T8" fmla="*/ 0 w 1693"/>
                  <a:gd name="T9" fmla="*/ 17 h 17"/>
                  <a:gd name="T10" fmla="*/ 1 w 1693"/>
                  <a:gd name="T11" fmla="*/ 9 h 17"/>
                  <a:gd name="T12" fmla="*/ 1 w 169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7">
                    <a:moveTo>
                      <a:pt x="1" y="0"/>
                    </a:moveTo>
                    <a:lnTo>
                      <a:pt x="1692" y="0"/>
                    </a:lnTo>
                    <a:lnTo>
                      <a:pt x="1692" y="9"/>
                    </a:lnTo>
                    <a:lnTo>
                      <a:pt x="1693" y="17"/>
                    </a:lnTo>
                    <a:lnTo>
                      <a:pt x="0" y="17"/>
                    </a:lnTo>
                    <a:lnTo>
                      <a:pt x="1" y="9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89" name="iSḻíde">
                <a:extLst>
                  <a:ext uri="{FF2B5EF4-FFF2-40B4-BE49-F238E27FC236}">
                    <a16:creationId xmlns:a16="http://schemas.microsoft.com/office/drawing/2014/main" id="{84EFFA74-A1E1-48C3-ABE1-E0DA00219AB4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"/>
              </a:xfrm>
              <a:prstGeom prst="rect">
                <a:avLst/>
              </a:pr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0" name="ïšḻîde">
                <a:extLst>
                  <a:ext uri="{FF2B5EF4-FFF2-40B4-BE49-F238E27FC236}">
                    <a16:creationId xmlns:a16="http://schemas.microsoft.com/office/drawing/2014/main" id="{FAD6AE42-591A-4B09-A8B4-49A3A8012055}"/>
                  </a:ext>
                </a:extLst>
              </p:cNvPr>
              <p:cNvSpPr/>
              <p:nvPr/>
            </p:nvSpPr>
            <p:spPr bwMode="auto">
              <a:xfrm>
                <a:off x="1754" y="2010"/>
                <a:ext cx="334" cy="1"/>
              </a:xfrm>
              <a:prstGeom prst="rect">
                <a:avLst/>
              </a:prstGeom>
              <a:solidFill>
                <a:srgbClr val="AE243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1" name="íṡḷïḓê">
                <a:extLst>
                  <a:ext uri="{FF2B5EF4-FFF2-40B4-BE49-F238E27FC236}">
                    <a16:creationId xmlns:a16="http://schemas.microsoft.com/office/drawing/2014/main" id="{3A1811C0-7768-4285-93AD-0D6FC9AF2020}"/>
                  </a:ext>
                </a:extLst>
              </p:cNvPr>
              <p:cNvSpPr/>
              <p:nvPr/>
            </p:nvSpPr>
            <p:spPr bwMode="auto">
              <a:xfrm>
                <a:off x="1754" y="2010"/>
                <a:ext cx="335" cy="3"/>
              </a:xfrm>
              <a:custGeom>
                <a:avLst/>
                <a:gdLst>
                  <a:gd name="T0" fmla="*/ 1675 w 1675"/>
                  <a:gd name="T1" fmla="*/ 15 h 15"/>
                  <a:gd name="T2" fmla="*/ 0 w 1675"/>
                  <a:gd name="T3" fmla="*/ 15 h 15"/>
                  <a:gd name="T4" fmla="*/ 1 w 1675"/>
                  <a:gd name="T5" fmla="*/ 8 h 15"/>
                  <a:gd name="T6" fmla="*/ 2 w 1675"/>
                  <a:gd name="T7" fmla="*/ 0 h 15"/>
                  <a:gd name="T8" fmla="*/ 1673 w 1675"/>
                  <a:gd name="T9" fmla="*/ 0 h 15"/>
                  <a:gd name="T10" fmla="*/ 1674 w 1675"/>
                  <a:gd name="T11" fmla="*/ 8 h 15"/>
                  <a:gd name="T12" fmla="*/ 1675 w 167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5">
                    <a:moveTo>
                      <a:pt x="1675" y="15"/>
                    </a:moveTo>
                    <a:lnTo>
                      <a:pt x="0" y="15"/>
                    </a:lnTo>
                    <a:lnTo>
                      <a:pt x="1" y="8"/>
                    </a:lnTo>
                    <a:lnTo>
                      <a:pt x="2" y="0"/>
                    </a:lnTo>
                    <a:lnTo>
                      <a:pt x="1673" y="0"/>
                    </a:lnTo>
                    <a:lnTo>
                      <a:pt x="1674" y="8"/>
                    </a:lnTo>
                    <a:lnTo>
                      <a:pt x="1675" y="15"/>
                    </a:lnTo>
                    <a:close/>
                  </a:path>
                </a:pathLst>
              </a:cu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2" name="ïṧlíḑè">
                <a:extLst>
                  <a:ext uri="{FF2B5EF4-FFF2-40B4-BE49-F238E27FC236}">
                    <a16:creationId xmlns:a16="http://schemas.microsoft.com/office/drawing/2014/main" id="{D9392D76-C7D5-44E6-933D-B437BABF2A17}"/>
                  </a:ext>
                </a:extLst>
              </p:cNvPr>
              <p:cNvSpPr/>
              <p:nvPr/>
            </p:nvSpPr>
            <p:spPr bwMode="auto">
              <a:xfrm>
                <a:off x="1753" y="2010"/>
                <a:ext cx="336" cy="7"/>
              </a:xfrm>
              <a:custGeom>
                <a:avLst/>
                <a:gdLst>
                  <a:gd name="T0" fmla="*/ 1679 w 1679"/>
                  <a:gd name="T1" fmla="*/ 32 h 32"/>
                  <a:gd name="T2" fmla="*/ 0 w 1679"/>
                  <a:gd name="T3" fmla="*/ 32 h 32"/>
                  <a:gd name="T4" fmla="*/ 2 w 1679"/>
                  <a:gd name="T5" fmla="*/ 15 h 32"/>
                  <a:gd name="T6" fmla="*/ 4 w 1679"/>
                  <a:gd name="T7" fmla="*/ 0 h 32"/>
                  <a:gd name="T8" fmla="*/ 1675 w 1679"/>
                  <a:gd name="T9" fmla="*/ 0 h 32"/>
                  <a:gd name="T10" fmla="*/ 1677 w 1679"/>
                  <a:gd name="T11" fmla="*/ 15 h 32"/>
                  <a:gd name="T12" fmla="*/ 1679 w 167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32">
                    <a:moveTo>
                      <a:pt x="1679" y="32"/>
                    </a:moveTo>
                    <a:lnTo>
                      <a:pt x="0" y="32"/>
                    </a:lnTo>
                    <a:lnTo>
                      <a:pt x="2" y="15"/>
                    </a:lnTo>
                    <a:lnTo>
                      <a:pt x="4" y="0"/>
                    </a:lnTo>
                    <a:lnTo>
                      <a:pt x="1675" y="0"/>
                    </a:lnTo>
                    <a:lnTo>
                      <a:pt x="1677" y="15"/>
                    </a:lnTo>
                    <a:lnTo>
                      <a:pt x="1679" y="32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3" name="îṩḻíḋé">
                <a:extLst>
                  <a:ext uri="{FF2B5EF4-FFF2-40B4-BE49-F238E27FC236}">
                    <a16:creationId xmlns:a16="http://schemas.microsoft.com/office/drawing/2014/main" id="{9EAD959B-D4FA-4E03-8101-ACCAC830D024}"/>
                  </a:ext>
                </a:extLst>
              </p:cNvPr>
              <p:cNvSpPr/>
              <p:nvPr/>
            </p:nvSpPr>
            <p:spPr bwMode="auto">
              <a:xfrm>
                <a:off x="1753" y="2010"/>
                <a:ext cx="336" cy="10"/>
              </a:xfrm>
              <a:custGeom>
                <a:avLst/>
                <a:gdLst>
                  <a:gd name="T0" fmla="*/ 1683 w 1683"/>
                  <a:gd name="T1" fmla="*/ 47 h 47"/>
                  <a:gd name="T2" fmla="*/ 0 w 1683"/>
                  <a:gd name="T3" fmla="*/ 47 h 47"/>
                  <a:gd name="T4" fmla="*/ 3 w 1683"/>
                  <a:gd name="T5" fmla="*/ 23 h 47"/>
                  <a:gd name="T6" fmla="*/ 6 w 1683"/>
                  <a:gd name="T7" fmla="*/ 0 h 47"/>
                  <a:gd name="T8" fmla="*/ 1677 w 1683"/>
                  <a:gd name="T9" fmla="*/ 0 h 47"/>
                  <a:gd name="T10" fmla="*/ 1680 w 1683"/>
                  <a:gd name="T11" fmla="*/ 23 h 47"/>
                  <a:gd name="T12" fmla="*/ 1683 w 168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47">
                    <a:moveTo>
                      <a:pt x="1683" y="47"/>
                    </a:moveTo>
                    <a:lnTo>
                      <a:pt x="0" y="47"/>
                    </a:lnTo>
                    <a:lnTo>
                      <a:pt x="3" y="23"/>
                    </a:lnTo>
                    <a:lnTo>
                      <a:pt x="6" y="0"/>
                    </a:lnTo>
                    <a:lnTo>
                      <a:pt x="1677" y="0"/>
                    </a:lnTo>
                    <a:lnTo>
                      <a:pt x="1680" y="23"/>
                    </a:lnTo>
                    <a:lnTo>
                      <a:pt x="1683" y="47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4" name="ïṣlîḋè">
                <a:extLst>
                  <a:ext uri="{FF2B5EF4-FFF2-40B4-BE49-F238E27FC236}">
                    <a16:creationId xmlns:a16="http://schemas.microsoft.com/office/drawing/2014/main" id="{CBA98B74-3BDE-4B50-B5C8-25179B91EB38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13"/>
              </a:xfrm>
              <a:custGeom>
                <a:avLst/>
                <a:gdLst>
                  <a:gd name="T0" fmla="*/ 1687 w 1687"/>
                  <a:gd name="T1" fmla="*/ 62 h 62"/>
                  <a:gd name="T2" fmla="*/ 0 w 1687"/>
                  <a:gd name="T3" fmla="*/ 62 h 62"/>
                  <a:gd name="T4" fmla="*/ 4 w 1687"/>
                  <a:gd name="T5" fmla="*/ 31 h 62"/>
                  <a:gd name="T6" fmla="*/ 8 w 1687"/>
                  <a:gd name="T7" fmla="*/ 0 h 62"/>
                  <a:gd name="T8" fmla="*/ 1679 w 1687"/>
                  <a:gd name="T9" fmla="*/ 0 h 62"/>
                  <a:gd name="T10" fmla="*/ 1683 w 1687"/>
                  <a:gd name="T11" fmla="*/ 31 h 62"/>
                  <a:gd name="T12" fmla="*/ 1687 w 168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62">
                    <a:moveTo>
                      <a:pt x="1687" y="62"/>
                    </a:moveTo>
                    <a:lnTo>
                      <a:pt x="0" y="62"/>
                    </a:lnTo>
                    <a:lnTo>
                      <a:pt x="4" y="31"/>
                    </a:lnTo>
                    <a:lnTo>
                      <a:pt x="8" y="0"/>
                    </a:lnTo>
                    <a:lnTo>
                      <a:pt x="1679" y="0"/>
                    </a:lnTo>
                    <a:lnTo>
                      <a:pt x="1683" y="31"/>
                    </a:lnTo>
                    <a:lnTo>
                      <a:pt x="1687" y="62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5" name="íṩḻïḍè">
                <a:extLst>
                  <a:ext uri="{FF2B5EF4-FFF2-40B4-BE49-F238E27FC236}">
                    <a16:creationId xmlns:a16="http://schemas.microsoft.com/office/drawing/2014/main" id="{3BD44C60-C98C-4254-8C97-54A54B14BA5C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16"/>
              </a:xfrm>
              <a:custGeom>
                <a:avLst/>
                <a:gdLst>
                  <a:gd name="T0" fmla="*/ 1689 w 1689"/>
                  <a:gd name="T1" fmla="*/ 78 h 78"/>
                  <a:gd name="T2" fmla="*/ 0 w 1689"/>
                  <a:gd name="T3" fmla="*/ 78 h 78"/>
                  <a:gd name="T4" fmla="*/ 4 w 1689"/>
                  <a:gd name="T5" fmla="*/ 39 h 78"/>
                  <a:gd name="T6" fmla="*/ 9 w 1689"/>
                  <a:gd name="T7" fmla="*/ 0 h 78"/>
                  <a:gd name="T8" fmla="*/ 1680 w 1689"/>
                  <a:gd name="T9" fmla="*/ 0 h 78"/>
                  <a:gd name="T10" fmla="*/ 1685 w 1689"/>
                  <a:gd name="T11" fmla="*/ 39 h 78"/>
                  <a:gd name="T12" fmla="*/ 1689 w 168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78">
                    <a:moveTo>
                      <a:pt x="1689" y="78"/>
                    </a:moveTo>
                    <a:lnTo>
                      <a:pt x="0" y="78"/>
                    </a:lnTo>
                    <a:lnTo>
                      <a:pt x="4" y="39"/>
                    </a:lnTo>
                    <a:lnTo>
                      <a:pt x="9" y="0"/>
                    </a:lnTo>
                    <a:lnTo>
                      <a:pt x="1680" y="0"/>
                    </a:lnTo>
                    <a:lnTo>
                      <a:pt x="1685" y="39"/>
                    </a:lnTo>
                    <a:lnTo>
                      <a:pt x="1689" y="78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6" name="ï$lîḋê">
                <a:extLst>
                  <a:ext uri="{FF2B5EF4-FFF2-40B4-BE49-F238E27FC236}">
                    <a16:creationId xmlns:a16="http://schemas.microsoft.com/office/drawing/2014/main" id="{1F502864-8E04-4948-B2E9-17933F162CB7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19"/>
              </a:xfrm>
              <a:custGeom>
                <a:avLst/>
                <a:gdLst>
                  <a:gd name="T0" fmla="*/ 1691 w 1691"/>
                  <a:gd name="T1" fmla="*/ 94 h 94"/>
                  <a:gd name="T2" fmla="*/ 0 w 1691"/>
                  <a:gd name="T3" fmla="*/ 94 h 94"/>
                  <a:gd name="T4" fmla="*/ 4 w 1691"/>
                  <a:gd name="T5" fmla="*/ 46 h 94"/>
                  <a:gd name="T6" fmla="*/ 10 w 1691"/>
                  <a:gd name="T7" fmla="*/ 0 h 94"/>
                  <a:gd name="T8" fmla="*/ 1681 w 1691"/>
                  <a:gd name="T9" fmla="*/ 0 h 94"/>
                  <a:gd name="T10" fmla="*/ 1687 w 1691"/>
                  <a:gd name="T11" fmla="*/ 46 h 94"/>
                  <a:gd name="T12" fmla="*/ 1691 w 1691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94">
                    <a:moveTo>
                      <a:pt x="1691" y="94"/>
                    </a:moveTo>
                    <a:lnTo>
                      <a:pt x="0" y="94"/>
                    </a:lnTo>
                    <a:lnTo>
                      <a:pt x="4" y="46"/>
                    </a:lnTo>
                    <a:lnTo>
                      <a:pt x="10" y="0"/>
                    </a:lnTo>
                    <a:lnTo>
                      <a:pt x="1681" y="0"/>
                    </a:lnTo>
                    <a:lnTo>
                      <a:pt x="1687" y="46"/>
                    </a:lnTo>
                    <a:lnTo>
                      <a:pt x="1691" y="94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7" name="ïṧ1ïďé">
                <a:extLst>
                  <a:ext uri="{FF2B5EF4-FFF2-40B4-BE49-F238E27FC236}">
                    <a16:creationId xmlns:a16="http://schemas.microsoft.com/office/drawing/2014/main" id="{B88A20AE-B757-4B6E-A60E-D877B4B50C8B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22"/>
              </a:xfrm>
              <a:custGeom>
                <a:avLst/>
                <a:gdLst>
                  <a:gd name="T0" fmla="*/ 1693 w 1693"/>
                  <a:gd name="T1" fmla="*/ 110 h 110"/>
                  <a:gd name="T2" fmla="*/ 0 w 1693"/>
                  <a:gd name="T3" fmla="*/ 110 h 110"/>
                  <a:gd name="T4" fmla="*/ 4 w 1693"/>
                  <a:gd name="T5" fmla="*/ 54 h 110"/>
                  <a:gd name="T6" fmla="*/ 11 w 1693"/>
                  <a:gd name="T7" fmla="*/ 0 h 110"/>
                  <a:gd name="T8" fmla="*/ 1682 w 1693"/>
                  <a:gd name="T9" fmla="*/ 0 h 110"/>
                  <a:gd name="T10" fmla="*/ 1689 w 1693"/>
                  <a:gd name="T11" fmla="*/ 54 h 110"/>
                  <a:gd name="T12" fmla="*/ 1693 w 169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1693" y="110"/>
                    </a:moveTo>
                    <a:lnTo>
                      <a:pt x="0" y="110"/>
                    </a:lnTo>
                    <a:lnTo>
                      <a:pt x="4" y="54"/>
                    </a:lnTo>
                    <a:lnTo>
                      <a:pt x="11" y="0"/>
                    </a:lnTo>
                    <a:lnTo>
                      <a:pt x="1682" y="0"/>
                    </a:lnTo>
                    <a:lnTo>
                      <a:pt x="1689" y="54"/>
                    </a:lnTo>
                    <a:lnTo>
                      <a:pt x="1693" y="110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8" name="iŝľíḑé">
                <a:extLst>
                  <a:ext uri="{FF2B5EF4-FFF2-40B4-BE49-F238E27FC236}">
                    <a16:creationId xmlns:a16="http://schemas.microsoft.com/office/drawing/2014/main" id="{A9CFD244-D6BD-4195-9421-1245E37A520C}"/>
                  </a:ext>
                </a:extLst>
              </p:cNvPr>
              <p:cNvSpPr/>
              <p:nvPr/>
            </p:nvSpPr>
            <p:spPr bwMode="auto">
              <a:xfrm>
                <a:off x="1752" y="2010"/>
                <a:ext cx="338" cy="25"/>
              </a:xfrm>
              <a:custGeom>
                <a:avLst/>
                <a:gdLst>
                  <a:gd name="T0" fmla="*/ 1693 w 1693"/>
                  <a:gd name="T1" fmla="*/ 125 h 125"/>
                  <a:gd name="T2" fmla="*/ 1191 w 1693"/>
                  <a:gd name="T3" fmla="*/ 125 h 125"/>
                  <a:gd name="T4" fmla="*/ 1142 w 1693"/>
                  <a:gd name="T5" fmla="*/ 125 h 125"/>
                  <a:gd name="T6" fmla="*/ 0 w 1693"/>
                  <a:gd name="T7" fmla="*/ 125 h 125"/>
                  <a:gd name="T8" fmla="*/ 3 w 1693"/>
                  <a:gd name="T9" fmla="*/ 61 h 125"/>
                  <a:gd name="T10" fmla="*/ 11 w 1693"/>
                  <a:gd name="T11" fmla="*/ 0 h 125"/>
                  <a:gd name="T12" fmla="*/ 1682 w 1693"/>
                  <a:gd name="T13" fmla="*/ 0 h 125"/>
                  <a:gd name="T14" fmla="*/ 1690 w 1693"/>
                  <a:gd name="T15" fmla="*/ 61 h 125"/>
                  <a:gd name="T16" fmla="*/ 1693 w 169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125">
                    <a:moveTo>
                      <a:pt x="1693" y="125"/>
                    </a:moveTo>
                    <a:lnTo>
                      <a:pt x="1191" y="125"/>
                    </a:lnTo>
                    <a:lnTo>
                      <a:pt x="1142" y="125"/>
                    </a:lnTo>
                    <a:lnTo>
                      <a:pt x="0" y="125"/>
                    </a:lnTo>
                    <a:lnTo>
                      <a:pt x="3" y="61"/>
                    </a:lnTo>
                    <a:lnTo>
                      <a:pt x="11" y="0"/>
                    </a:lnTo>
                    <a:lnTo>
                      <a:pt x="1682" y="0"/>
                    </a:lnTo>
                    <a:lnTo>
                      <a:pt x="1690" y="61"/>
                    </a:lnTo>
                    <a:lnTo>
                      <a:pt x="1693" y="125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99" name="iṩļíḓè">
                <a:extLst>
                  <a:ext uri="{FF2B5EF4-FFF2-40B4-BE49-F238E27FC236}">
                    <a16:creationId xmlns:a16="http://schemas.microsoft.com/office/drawing/2014/main" id="{484A5D3A-D60C-481F-8378-2C023F0E61E0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22"/>
              </a:xfrm>
              <a:custGeom>
                <a:avLst/>
                <a:gdLst>
                  <a:gd name="T0" fmla="*/ 9 w 1693"/>
                  <a:gd name="T1" fmla="*/ 0 h 110"/>
                  <a:gd name="T2" fmla="*/ 1684 w 1693"/>
                  <a:gd name="T3" fmla="*/ 0 h 110"/>
                  <a:gd name="T4" fmla="*/ 1691 w 1693"/>
                  <a:gd name="T5" fmla="*/ 55 h 110"/>
                  <a:gd name="T6" fmla="*/ 1693 w 1693"/>
                  <a:gd name="T7" fmla="*/ 110 h 110"/>
                  <a:gd name="T8" fmla="*/ 0 w 1693"/>
                  <a:gd name="T9" fmla="*/ 110 h 110"/>
                  <a:gd name="T10" fmla="*/ 2 w 1693"/>
                  <a:gd name="T11" fmla="*/ 55 h 110"/>
                  <a:gd name="T12" fmla="*/ 9 w 169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9" y="0"/>
                    </a:moveTo>
                    <a:lnTo>
                      <a:pt x="1684" y="0"/>
                    </a:lnTo>
                    <a:lnTo>
                      <a:pt x="1691" y="55"/>
                    </a:lnTo>
                    <a:lnTo>
                      <a:pt x="1693" y="110"/>
                    </a:lnTo>
                    <a:lnTo>
                      <a:pt x="0" y="110"/>
                    </a:lnTo>
                    <a:lnTo>
                      <a:pt x="2" y="55"/>
                    </a:lnTo>
                    <a:lnTo>
                      <a:pt x="9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0" name="ïṣ1íḑè">
                <a:extLst>
                  <a:ext uri="{FF2B5EF4-FFF2-40B4-BE49-F238E27FC236}">
                    <a16:creationId xmlns:a16="http://schemas.microsoft.com/office/drawing/2014/main" id="{ECAA591B-D6FB-4939-9713-D366328CF061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9"/>
              </a:xfrm>
              <a:custGeom>
                <a:avLst/>
                <a:gdLst>
                  <a:gd name="T0" fmla="*/ 7 w 1693"/>
                  <a:gd name="T1" fmla="*/ 0 h 94"/>
                  <a:gd name="T2" fmla="*/ 1686 w 1693"/>
                  <a:gd name="T3" fmla="*/ 0 h 94"/>
                  <a:gd name="T4" fmla="*/ 1691 w 1693"/>
                  <a:gd name="T5" fmla="*/ 47 h 94"/>
                  <a:gd name="T6" fmla="*/ 1693 w 1693"/>
                  <a:gd name="T7" fmla="*/ 94 h 94"/>
                  <a:gd name="T8" fmla="*/ 0 w 1693"/>
                  <a:gd name="T9" fmla="*/ 94 h 94"/>
                  <a:gd name="T10" fmla="*/ 2 w 1693"/>
                  <a:gd name="T11" fmla="*/ 47 h 94"/>
                  <a:gd name="T12" fmla="*/ 7 w 169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4">
                    <a:moveTo>
                      <a:pt x="7" y="0"/>
                    </a:moveTo>
                    <a:lnTo>
                      <a:pt x="1686" y="0"/>
                    </a:lnTo>
                    <a:lnTo>
                      <a:pt x="1691" y="47"/>
                    </a:lnTo>
                    <a:lnTo>
                      <a:pt x="1693" y="94"/>
                    </a:lnTo>
                    <a:lnTo>
                      <a:pt x="0" y="94"/>
                    </a:lnTo>
                    <a:lnTo>
                      <a:pt x="2" y="47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1" name="işľïḍè">
                <a:extLst>
                  <a:ext uri="{FF2B5EF4-FFF2-40B4-BE49-F238E27FC236}">
                    <a16:creationId xmlns:a16="http://schemas.microsoft.com/office/drawing/2014/main" id="{ED618492-F62C-46F0-84CD-D3FE3CD7080E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15"/>
              </a:xfrm>
              <a:custGeom>
                <a:avLst/>
                <a:gdLst>
                  <a:gd name="T0" fmla="*/ 5 w 1693"/>
                  <a:gd name="T1" fmla="*/ 0 h 78"/>
                  <a:gd name="T2" fmla="*/ 1688 w 1693"/>
                  <a:gd name="T3" fmla="*/ 0 h 78"/>
                  <a:gd name="T4" fmla="*/ 1692 w 1693"/>
                  <a:gd name="T5" fmla="*/ 39 h 78"/>
                  <a:gd name="T6" fmla="*/ 1693 w 1693"/>
                  <a:gd name="T7" fmla="*/ 78 h 78"/>
                  <a:gd name="T8" fmla="*/ 0 w 1693"/>
                  <a:gd name="T9" fmla="*/ 78 h 78"/>
                  <a:gd name="T10" fmla="*/ 1 w 1693"/>
                  <a:gd name="T11" fmla="*/ 39 h 78"/>
                  <a:gd name="T12" fmla="*/ 5 w 1693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8">
                    <a:moveTo>
                      <a:pt x="5" y="0"/>
                    </a:moveTo>
                    <a:lnTo>
                      <a:pt x="1688" y="0"/>
                    </a:lnTo>
                    <a:lnTo>
                      <a:pt x="1692" y="39"/>
                    </a:lnTo>
                    <a:lnTo>
                      <a:pt x="1693" y="78"/>
                    </a:lnTo>
                    <a:lnTo>
                      <a:pt x="0" y="78"/>
                    </a:lnTo>
                    <a:lnTo>
                      <a:pt x="1" y="39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2" name="íSliḑè">
                <a:extLst>
                  <a:ext uri="{FF2B5EF4-FFF2-40B4-BE49-F238E27FC236}">
                    <a16:creationId xmlns:a16="http://schemas.microsoft.com/office/drawing/2014/main" id="{EA12F477-CA5B-433F-A39B-93CB92C0848D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2"/>
              </a:xfrm>
              <a:custGeom>
                <a:avLst/>
                <a:gdLst>
                  <a:gd name="T0" fmla="*/ 3 w 1693"/>
                  <a:gd name="T1" fmla="*/ 0 h 63"/>
                  <a:gd name="T2" fmla="*/ 1690 w 1693"/>
                  <a:gd name="T3" fmla="*/ 0 h 63"/>
                  <a:gd name="T4" fmla="*/ 1692 w 1693"/>
                  <a:gd name="T5" fmla="*/ 31 h 63"/>
                  <a:gd name="T6" fmla="*/ 1693 w 1693"/>
                  <a:gd name="T7" fmla="*/ 63 h 63"/>
                  <a:gd name="T8" fmla="*/ 0 w 1693"/>
                  <a:gd name="T9" fmla="*/ 63 h 63"/>
                  <a:gd name="T10" fmla="*/ 1 w 1693"/>
                  <a:gd name="T11" fmla="*/ 31 h 63"/>
                  <a:gd name="T12" fmla="*/ 3 w 169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3" y="0"/>
                    </a:moveTo>
                    <a:lnTo>
                      <a:pt x="1690" y="0"/>
                    </a:lnTo>
                    <a:lnTo>
                      <a:pt x="1692" y="31"/>
                    </a:lnTo>
                    <a:lnTo>
                      <a:pt x="1693" y="63"/>
                    </a:lnTo>
                    <a:lnTo>
                      <a:pt x="0" y="63"/>
                    </a:lnTo>
                    <a:lnTo>
                      <a:pt x="1" y="31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3" name="ísļîḍé">
                <a:extLst>
                  <a:ext uri="{FF2B5EF4-FFF2-40B4-BE49-F238E27FC236}">
                    <a16:creationId xmlns:a16="http://schemas.microsoft.com/office/drawing/2014/main" id="{113FBEDB-813B-499B-87BA-787FC643F33C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9"/>
              </a:xfrm>
              <a:custGeom>
                <a:avLst/>
                <a:gdLst>
                  <a:gd name="T0" fmla="*/ 2 w 1693"/>
                  <a:gd name="T1" fmla="*/ 0 h 47"/>
                  <a:gd name="T2" fmla="*/ 1691 w 1693"/>
                  <a:gd name="T3" fmla="*/ 0 h 47"/>
                  <a:gd name="T4" fmla="*/ 1692 w 1693"/>
                  <a:gd name="T5" fmla="*/ 24 h 47"/>
                  <a:gd name="T6" fmla="*/ 1693 w 1693"/>
                  <a:gd name="T7" fmla="*/ 47 h 47"/>
                  <a:gd name="T8" fmla="*/ 0 w 1693"/>
                  <a:gd name="T9" fmla="*/ 47 h 47"/>
                  <a:gd name="T10" fmla="*/ 1 w 1693"/>
                  <a:gd name="T11" fmla="*/ 24 h 47"/>
                  <a:gd name="T12" fmla="*/ 2 w 169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7">
                    <a:moveTo>
                      <a:pt x="2" y="0"/>
                    </a:moveTo>
                    <a:lnTo>
                      <a:pt x="1691" y="0"/>
                    </a:lnTo>
                    <a:lnTo>
                      <a:pt x="1692" y="24"/>
                    </a:lnTo>
                    <a:lnTo>
                      <a:pt x="1693" y="47"/>
                    </a:lnTo>
                    <a:lnTo>
                      <a:pt x="0" y="47"/>
                    </a:lnTo>
                    <a:lnTo>
                      <a:pt x="1" y="24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4" name="ïšḻíḓê">
                <a:extLst>
                  <a:ext uri="{FF2B5EF4-FFF2-40B4-BE49-F238E27FC236}">
                    <a16:creationId xmlns:a16="http://schemas.microsoft.com/office/drawing/2014/main" id="{7CA22D1E-FAC5-4D6E-B1C5-4FB7907C60C9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6"/>
              </a:xfrm>
              <a:custGeom>
                <a:avLst/>
                <a:gdLst>
                  <a:gd name="T0" fmla="*/ 1 w 1693"/>
                  <a:gd name="T1" fmla="*/ 0 h 32"/>
                  <a:gd name="T2" fmla="*/ 1692 w 1693"/>
                  <a:gd name="T3" fmla="*/ 0 h 32"/>
                  <a:gd name="T4" fmla="*/ 1693 w 1693"/>
                  <a:gd name="T5" fmla="*/ 17 h 32"/>
                  <a:gd name="T6" fmla="*/ 1693 w 1693"/>
                  <a:gd name="T7" fmla="*/ 32 h 32"/>
                  <a:gd name="T8" fmla="*/ 0 w 1693"/>
                  <a:gd name="T9" fmla="*/ 32 h 32"/>
                  <a:gd name="T10" fmla="*/ 0 w 1693"/>
                  <a:gd name="T11" fmla="*/ 17 h 32"/>
                  <a:gd name="T12" fmla="*/ 1 w 169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2">
                    <a:moveTo>
                      <a:pt x="1" y="0"/>
                    </a:moveTo>
                    <a:lnTo>
                      <a:pt x="1692" y="0"/>
                    </a:lnTo>
                    <a:lnTo>
                      <a:pt x="1693" y="17"/>
                    </a:lnTo>
                    <a:lnTo>
                      <a:pt x="1693" y="32"/>
                    </a:lnTo>
                    <a:lnTo>
                      <a:pt x="0" y="32"/>
                    </a:lnTo>
                    <a:lnTo>
                      <a:pt x="0" y="17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5" name="ïṥľïďé">
                <a:extLst>
                  <a:ext uri="{FF2B5EF4-FFF2-40B4-BE49-F238E27FC236}">
                    <a16:creationId xmlns:a16="http://schemas.microsoft.com/office/drawing/2014/main" id="{209BB288-AD54-42F4-A294-770C3D8DF00E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3"/>
              </a:xfrm>
              <a:custGeom>
                <a:avLst/>
                <a:gdLst>
                  <a:gd name="T0" fmla="*/ 0 w 1693"/>
                  <a:gd name="T1" fmla="*/ 0 h 15"/>
                  <a:gd name="T2" fmla="*/ 1693 w 1693"/>
                  <a:gd name="T3" fmla="*/ 0 h 15"/>
                  <a:gd name="T4" fmla="*/ 1693 w 1693"/>
                  <a:gd name="T5" fmla="*/ 7 h 15"/>
                  <a:gd name="T6" fmla="*/ 1693 w 1693"/>
                  <a:gd name="T7" fmla="*/ 15 h 15"/>
                  <a:gd name="T8" fmla="*/ 0 w 1693"/>
                  <a:gd name="T9" fmla="*/ 15 h 15"/>
                  <a:gd name="T10" fmla="*/ 0 w 1693"/>
                  <a:gd name="T11" fmla="*/ 7 h 15"/>
                  <a:gd name="T12" fmla="*/ 0 w 169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5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7"/>
                    </a:lnTo>
                    <a:lnTo>
                      <a:pt x="1693" y="15"/>
                    </a:lnTo>
                    <a:lnTo>
                      <a:pt x="0" y="15"/>
                    </a:lnTo>
                    <a:lnTo>
                      <a:pt x="0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6" name="îṩ1ïḓe">
                <a:extLst>
                  <a:ext uri="{FF2B5EF4-FFF2-40B4-BE49-F238E27FC236}">
                    <a16:creationId xmlns:a16="http://schemas.microsoft.com/office/drawing/2014/main" id="{24C34CE0-2F64-4EA5-BCB3-DC9D4430502B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"/>
              </a:xfrm>
              <a:prstGeom prst="rect">
                <a:avLst/>
              </a:pr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7" name="íṡlidé">
                <a:extLst>
                  <a:ext uri="{FF2B5EF4-FFF2-40B4-BE49-F238E27FC236}">
                    <a16:creationId xmlns:a16="http://schemas.microsoft.com/office/drawing/2014/main" id="{F3F4A6A9-2359-444D-A309-3CC1A1D1740B}"/>
                  </a:ext>
                </a:extLst>
              </p:cNvPr>
              <p:cNvSpPr/>
              <p:nvPr/>
            </p:nvSpPr>
            <p:spPr bwMode="auto">
              <a:xfrm>
                <a:off x="1754" y="2013"/>
                <a:ext cx="335" cy="1"/>
              </a:xfrm>
              <a:prstGeom prst="rect">
                <a:avLst/>
              </a:prstGeom>
              <a:solidFill>
                <a:srgbClr val="AE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8" name="íSḷiďé">
                <a:extLst>
                  <a:ext uri="{FF2B5EF4-FFF2-40B4-BE49-F238E27FC236}">
                    <a16:creationId xmlns:a16="http://schemas.microsoft.com/office/drawing/2014/main" id="{8105AC8D-431C-4CF6-911D-70E8135A5B77}"/>
                  </a:ext>
                </a:extLst>
              </p:cNvPr>
              <p:cNvSpPr/>
              <p:nvPr/>
            </p:nvSpPr>
            <p:spPr bwMode="auto">
              <a:xfrm>
                <a:off x="1753" y="2013"/>
                <a:ext cx="336" cy="4"/>
              </a:xfrm>
              <a:custGeom>
                <a:avLst/>
                <a:gdLst>
                  <a:gd name="T0" fmla="*/ 1679 w 1679"/>
                  <a:gd name="T1" fmla="*/ 17 h 17"/>
                  <a:gd name="T2" fmla="*/ 0 w 1679"/>
                  <a:gd name="T3" fmla="*/ 17 h 17"/>
                  <a:gd name="T4" fmla="*/ 1 w 1679"/>
                  <a:gd name="T5" fmla="*/ 8 h 17"/>
                  <a:gd name="T6" fmla="*/ 2 w 1679"/>
                  <a:gd name="T7" fmla="*/ 0 h 17"/>
                  <a:gd name="T8" fmla="*/ 1677 w 1679"/>
                  <a:gd name="T9" fmla="*/ 0 h 17"/>
                  <a:gd name="T10" fmla="*/ 1678 w 1679"/>
                  <a:gd name="T11" fmla="*/ 8 h 17"/>
                  <a:gd name="T12" fmla="*/ 1679 w 167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17">
                    <a:moveTo>
                      <a:pt x="1679" y="17"/>
                    </a:moveTo>
                    <a:lnTo>
                      <a:pt x="0" y="17"/>
                    </a:lnTo>
                    <a:lnTo>
                      <a:pt x="1" y="8"/>
                    </a:lnTo>
                    <a:lnTo>
                      <a:pt x="2" y="0"/>
                    </a:lnTo>
                    <a:lnTo>
                      <a:pt x="1677" y="0"/>
                    </a:lnTo>
                    <a:lnTo>
                      <a:pt x="1678" y="8"/>
                    </a:lnTo>
                    <a:lnTo>
                      <a:pt x="1679" y="17"/>
                    </a:lnTo>
                    <a:close/>
                  </a:path>
                </a:pathLst>
              </a:cu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09" name="ï$1îḍé">
                <a:extLst>
                  <a:ext uri="{FF2B5EF4-FFF2-40B4-BE49-F238E27FC236}">
                    <a16:creationId xmlns:a16="http://schemas.microsoft.com/office/drawing/2014/main" id="{5E771FB7-3024-4F55-AAE6-CD4404300939}"/>
                  </a:ext>
                </a:extLst>
              </p:cNvPr>
              <p:cNvSpPr/>
              <p:nvPr/>
            </p:nvSpPr>
            <p:spPr bwMode="auto">
              <a:xfrm>
                <a:off x="1753" y="2013"/>
                <a:ext cx="336" cy="7"/>
              </a:xfrm>
              <a:custGeom>
                <a:avLst/>
                <a:gdLst>
                  <a:gd name="T0" fmla="*/ 1683 w 1683"/>
                  <a:gd name="T1" fmla="*/ 32 h 32"/>
                  <a:gd name="T2" fmla="*/ 0 w 1683"/>
                  <a:gd name="T3" fmla="*/ 32 h 32"/>
                  <a:gd name="T4" fmla="*/ 2 w 1683"/>
                  <a:gd name="T5" fmla="*/ 16 h 32"/>
                  <a:gd name="T6" fmla="*/ 4 w 1683"/>
                  <a:gd name="T7" fmla="*/ 0 h 32"/>
                  <a:gd name="T8" fmla="*/ 1679 w 1683"/>
                  <a:gd name="T9" fmla="*/ 0 h 32"/>
                  <a:gd name="T10" fmla="*/ 1681 w 1683"/>
                  <a:gd name="T11" fmla="*/ 16 h 32"/>
                  <a:gd name="T12" fmla="*/ 1683 w 168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32">
                    <a:moveTo>
                      <a:pt x="1683" y="32"/>
                    </a:moveTo>
                    <a:lnTo>
                      <a:pt x="0" y="32"/>
                    </a:lnTo>
                    <a:lnTo>
                      <a:pt x="2" y="16"/>
                    </a:lnTo>
                    <a:lnTo>
                      <a:pt x="4" y="0"/>
                    </a:lnTo>
                    <a:lnTo>
                      <a:pt x="1679" y="0"/>
                    </a:lnTo>
                    <a:lnTo>
                      <a:pt x="1681" y="16"/>
                    </a:lnTo>
                    <a:lnTo>
                      <a:pt x="1683" y="32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0" name="íŝlídê">
                <a:extLst>
                  <a:ext uri="{FF2B5EF4-FFF2-40B4-BE49-F238E27FC236}">
                    <a16:creationId xmlns:a16="http://schemas.microsoft.com/office/drawing/2014/main" id="{24A37017-4731-41E4-BF50-AFD08DCD397E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0"/>
              </a:xfrm>
              <a:custGeom>
                <a:avLst/>
                <a:gdLst>
                  <a:gd name="T0" fmla="*/ 1687 w 1687"/>
                  <a:gd name="T1" fmla="*/ 47 h 47"/>
                  <a:gd name="T2" fmla="*/ 0 w 1687"/>
                  <a:gd name="T3" fmla="*/ 47 h 47"/>
                  <a:gd name="T4" fmla="*/ 3 w 1687"/>
                  <a:gd name="T5" fmla="*/ 24 h 47"/>
                  <a:gd name="T6" fmla="*/ 6 w 1687"/>
                  <a:gd name="T7" fmla="*/ 0 h 47"/>
                  <a:gd name="T8" fmla="*/ 1681 w 1687"/>
                  <a:gd name="T9" fmla="*/ 0 h 47"/>
                  <a:gd name="T10" fmla="*/ 1684 w 1687"/>
                  <a:gd name="T11" fmla="*/ 24 h 47"/>
                  <a:gd name="T12" fmla="*/ 1687 w 168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47">
                    <a:moveTo>
                      <a:pt x="1687" y="47"/>
                    </a:moveTo>
                    <a:lnTo>
                      <a:pt x="0" y="47"/>
                    </a:lnTo>
                    <a:lnTo>
                      <a:pt x="3" y="24"/>
                    </a:lnTo>
                    <a:lnTo>
                      <a:pt x="6" y="0"/>
                    </a:lnTo>
                    <a:lnTo>
                      <a:pt x="1681" y="0"/>
                    </a:lnTo>
                    <a:lnTo>
                      <a:pt x="1684" y="24"/>
                    </a:lnTo>
                    <a:lnTo>
                      <a:pt x="1687" y="47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1" name="ïṩ1îḍe">
                <a:extLst>
                  <a:ext uri="{FF2B5EF4-FFF2-40B4-BE49-F238E27FC236}">
                    <a16:creationId xmlns:a16="http://schemas.microsoft.com/office/drawing/2014/main" id="{F3F798B3-C81D-44A5-950F-E67CD47801A2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3"/>
              </a:xfrm>
              <a:custGeom>
                <a:avLst/>
                <a:gdLst>
                  <a:gd name="T0" fmla="*/ 1689 w 1689"/>
                  <a:gd name="T1" fmla="*/ 63 h 63"/>
                  <a:gd name="T2" fmla="*/ 0 w 1689"/>
                  <a:gd name="T3" fmla="*/ 63 h 63"/>
                  <a:gd name="T4" fmla="*/ 3 w 1689"/>
                  <a:gd name="T5" fmla="*/ 32 h 63"/>
                  <a:gd name="T6" fmla="*/ 7 w 1689"/>
                  <a:gd name="T7" fmla="*/ 0 h 63"/>
                  <a:gd name="T8" fmla="*/ 1682 w 1689"/>
                  <a:gd name="T9" fmla="*/ 0 h 63"/>
                  <a:gd name="T10" fmla="*/ 1686 w 1689"/>
                  <a:gd name="T11" fmla="*/ 32 h 63"/>
                  <a:gd name="T12" fmla="*/ 1689 w 168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63">
                    <a:moveTo>
                      <a:pt x="1689" y="63"/>
                    </a:moveTo>
                    <a:lnTo>
                      <a:pt x="0" y="63"/>
                    </a:lnTo>
                    <a:lnTo>
                      <a:pt x="3" y="32"/>
                    </a:lnTo>
                    <a:lnTo>
                      <a:pt x="7" y="0"/>
                    </a:lnTo>
                    <a:lnTo>
                      <a:pt x="1682" y="0"/>
                    </a:lnTo>
                    <a:lnTo>
                      <a:pt x="1686" y="32"/>
                    </a:lnTo>
                    <a:lnTo>
                      <a:pt x="1689" y="63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2" name="íṥľîḋe">
                <a:extLst>
                  <a:ext uri="{FF2B5EF4-FFF2-40B4-BE49-F238E27FC236}">
                    <a16:creationId xmlns:a16="http://schemas.microsoft.com/office/drawing/2014/main" id="{C83CBF43-46BA-4984-8692-833A0E8C7F52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6"/>
              </a:xfrm>
              <a:custGeom>
                <a:avLst/>
                <a:gdLst>
                  <a:gd name="T0" fmla="*/ 1691 w 1691"/>
                  <a:gd name="T1" fmla="*/ 79 h 79"/>
                  <a:gd name="T2" fmla="*/ 0 w 1691"/>
                  <a:gd name="T3" fmla="*/ 79 h 79"/>
                  <a:gd name="T4" fmla="*/ 3 w 1691"/>
                  <a:gd name="T5" fmla="*/ 39 h 79"/>
                  <a:gd name="T6" fmla="*/ 8 w 1691"/>
                  <a:gd name="T7" fmla="*/ 0 h 79"/>
                  <a:gd name="T8" fmla="*/ 1683 w 1691"/>
                  <a:gd name="T9" fmla="*/ 0 h 79"/>
                  <a:gd name="T10" fmla="*/ 1688 w 1691"/>
                  <a:gd name="T11" fmla="*/ 39 h 79"/>
                  <a:gd name="T12" fmla="*/ 1691 w 1691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79">
                    <a:moveTo>
                      <a:pt x="1691" y="79"/>
                    </a:moveTo>
                    <a:lnTo>
                      <a:pt x="0" y="79"/>
                    </a:lnTo>
                    <a:lnTo>
                      <a:pt x="3" y="39"/>
                    </a:lnTo>
                    <a:lnTo>
                      <a:pt x="8" y="0"/>
                    </a:lnTo>
                    <a:lnTo>
                      <a:pt x="1683" y="0"/>
                    </a:lnTo>
                    <a:lnTo>
                      <a:pt x="1688" y="39"/>
                    </a:lnTo>
                    <a:lnTo>
                      <a:pt x="1691" y="79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3" name="íšḷídé">
                <a:extLst>
                  <a:ext uri="{FF2B5EF4-FFF2-40B4-BE49-F238E27FC236}">
                    <a16:creationId xmlns:a16="http://schemas.microsoft.com/office/drawing/2014/main" id="{ACE31D3D-D4FC-40E7-A7A3-7D0BEAE91B46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19"/>
              </a:xfrm>
              <a:custGeom>
                <a:avLst/>
                <a:gdLst>
                  <a:gd name="T0" fmla="*/ 1693 w 1693"/>
                  <a:gd name="T1" fmla="*/ 95 h 95"/>
                  <a:gd name="T2" fmla="*/ 0 w 1693"/>
                  <a:gd name="T3" fmla="*/ 95 h 95"/>
                  <a:gd name="T4" fmla="*/ 3 w 1693"/>
                  <a:gd name="T5" fmla="*/ 47 h 95"/>
                  <a:gd name="T6" fmla="*/ 9 w 1693"/>
                  <a:gd name="T7" fmla="*/ 0 h 95"/>
                  <a:gd name="T8" fmla="*/ 1684 w 1693"/>
                  <a:gd name="T9" fmla="*/ 0 h 95"/>
                  <a:gd name="T10" fmla="*/ 1690 w 1693"/>
                  <a:gd name="T11" fmla="*/ 47 h 95"/>
                  <a:gd name="T12" fmla="*/ 1693 w 1693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5">
                    <a:moveTo>
                      <a:pt x="1693" y="95"/>
                    </a:moveTo>
                    <a:lnTo>
                      <a:pt x="0" y="95"/>
                    </a:lnTo>
                    <a:lnTo>
                      <a:pt x="3" y="47"/>
                    </a:lnTo>
                    <a:lnTo>
                      <a:pt x="9" y="0"/>
                    </a:lnTo>
                    <a:lnTo>
                      <a:pt x="1684" y="0"/>
                    </a:lnTo>
                    <a:lnTo>
                      <a:pt x="1690" y="47"/>
                    </a:lnTo>
                    <a:lnTo>
                      <a:pt x="1693" y="95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4" name="iṣļïďé">
                <a:extLst>
                  <a:ext uri="{FF2B5EF4-FFF2-40B4-BE49-F238E27FC236}">
                    <a16:creationId xmlns:a16="http://schemas.microsoft.com/office/drawing/2014/main" id="{A5EE6245-3126-4973-887C-4A4D80B5E608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22"/>
              </a:xfrm>
              <a:custGeom>
                <a:avLst/>
                <a:gdLst>
                  <a:gd name="T0" fmla="*/ 1693 w 1693"/>
                  <a:gd name="T1" fmla="*/ 110 h 110"/>
                  <a:gd name="T2" fmla="*/ 0 w 1693"/>
                  <a:gd name="T3" fmla="*/ 110 h 110"/>
                  <a:gd name="T4" fmla="*/ 2 w 1693"/>
                  <a:gd name="T5" fmla="*/ 55 h 110"/>
                  <a:gd name="T6" fmla="*/ 9 w 1693"/>
                  <a:gd name="T7" fmla="*/ 0 h 110"/>
                  <a:gd name="T8" fmla="*/ 1684 w 1693"/>
                  <a:gd name="T9" fmla="*/ 0 h 110"/>
                  <a:gd name="T10" fmla="*/ 1691 w 1693"/>
                  <a:gd name="T11" fmla="*/ 55 h 110"/>
                  <a:gd name="T12" fmla="*/ 1693 w 169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1693" y="110"/>
                    </a:moveTo>
                    <a:lnTo>
                      <a:pt x="0" y="110"/>
                    </a:lnTo>
                    <a:lnTo>
                      <a:pt x="2" y="55"/>
                    </a:lnTo>
                    <a:lnTo>
                      <a:pt x="9" y="0"/>
                    </a:lnTo>
                    <a:lnTo>
                      <a:pt x="1684" y="0"/>
                    </a:lnTo>
                    <a:lnTo>
                      <a:pt x="1691" y="55"/>
                    </a:lnTo>
                    <a:lnTo>
                      <a:pt x="1693" y="110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5" name="î$1íḍê">
                <a:extLst>
                  <a:ext uri="{FF2B5EF4-FFF2-40B4-BE49-F238E27FC236}">
                    <a16:creationId xmlns:a16="http://schemas.microsoft.com/office/drawing/2014/main" id="{3B836742-CAB2-46FD-AB51-F492E0EAD3EE}"/>
                  </a:ext>
                </a:extLst>
              </p:cNvPr>
              <p:cNvSpPr/>
              <p:nvPr/>
            </p:nvSpPr>
            <p:spPr bwMode="auto">
              <a:xfrm>
                <a:off x="1752" y="2013"/>
                <a:ext cx="338" cy="25"/>
              </a:xfrm>
              <a:custGeom>
                <a:avLst/>
                <a:gdLst>
                  <a:gd name="T0" fmla="*/ 1693 w 1693"/>
                  <a:gd name="T1" fmla="*/ 126 h 126"/>
                  <a:gd name="T2" fmla="*/ 1486 w 1693"/>
                  <a:gd name="T3" fmla="*/ 126 h 126"/>
                  <a:gd name="T4" fmla="*/ 1436 w 1693"/>
                  <a:gd name="T5" fmla="*/ 126 h 126"/>
                  <a:gd name="T6" fmla="*/ 0 w 1693"/>
                  <a:gd name="T7" fmla="*/ 126 h 126"/>
                  <a:gd name="T8" fmla="*/ 1 w 1693"/>
                  <a:gd name="T9" fmla="*/ 62 h 126"/>
                  <a:gd name="T10" fmla="*/ 9 w 1693"/>
                  <a:gd name="T11" fmla="*/ 0 h 126"/>
                  <a:gd name="T12" fmla="*/ 96 w 1693"/>
                  <a:gd name="T13" fmla="*/ 0 h 126"/>
                  <a:gd name="T14" fmla="*/ 847 w 1693"/>
                  <a:gd name="T15" fmla="*/ 0 h 126"/>
                  <a:gd name="T16" fmla="*/ 1684 w 1693"/>
                  <a:gd name="T17" fmla="*/ 0 h 126"/>
                  <a:gd name="T18" fmla="*/ 1692 w 1693"/>
                  <a:gd name="T19" fmla="*/ 62 h 126"/>
                  <a:gd name="T20" fmla="*/ 1693 w 1693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6">
                    <a:moveTo>
                      <a:pt x="1693" y="126"/>
                    </a:moveTo>
                    <a:lnTo>
                      <a:pt x="1486" y="126"/>
                    </a:lnTo>
                    <a:lnTo>
                      <a:pt x="1436" y="126"/>
                    </a:lnTo>
                    <a:lnTo>
                      <a:pt x="0" y="126"/>
                    </a:lnTo>
                    <a:lnTo>
                      <a:pt x="1" y="62"/>
                    </a:lnTo>
                    <a:lnTo>
                      <a:pt x="9" y="0"/>
                    </a:lnTo>
                    <a:lnTo>
                      <a:pt x="96" y="0"/>
                    </a:lnTo>
                    <a:lnTo>
                      <a:pt x="847" y="0"/>
                    </a:lnTo>
                    <a:lnTo>
                      <a:pt x="1684" y="0"/>
                    </a:lnTo>
                    <a:lnTo>
                      <a:pt x="1692" y="62"/>
                    </a:lnTo>
                    <a:lnTo>
                      <a:pt x="1693" y="126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6" name="ïşľídé">
                <a:extLst>
                  <a:ext uri="{FF2B5EF4-FFF2-40B4-BE49-F238E27FC236}">
                    <a16:creationId xmlns:a16="http://schemas.microsoft.com/office/drawing/2014/main" id="{471705DF-1A4E-4A26-9E5A-9260DEB5E9E6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22"/>
              </a:xfrm>
              <a:custGeom>
                <a:avLst/>
                <a:gdLst>
                  <a:gd name="T0" fmla="*/ 7 w 1693"/>
                  <a:gd name="T1" fmla="*/ 0 h 110"/>
                  <a:gd name="T2" fmla="*/ 1686 w 1693"/>
                  <a:gd name="T3" fmla="*/ 0 h 110"/>
                  <a:gd name="T4" fmla="*/ 1692 w 1693"/>
                  <a:gd name="T5" fmla="*/ 54 h 110"/>
                  <a:gd name="T6" fmla="*/ 1693 w 1693"/>
                  <a:gd name="T7" fmla="*/ 110 h 110"/>
                  <a:gd name="T8" fmla="*/ 0 w 1693"/>
                  <a:gd name="T9" fmla="*/ 110 h 110"/>
                  <a:gd name="T10" fmla="*/ 1 w 1693"/>
                  <a:gd name="T11" fmla="*/ 54 h 110"/>
                  <a:gd name="T12" fmla="*/ 7 w 169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7" y="0"/>
                    </a:moveTo>
                    <a:lnTo>
                      <a:pt x="1686" y="0"/>
                    </a:lnTo>
                    <a:lnTo>
                      <a:pt x="1692" y="54"/>
                    </a:lnTo>
                    <a:lnTo>
                      <a:pt x="1693" y="110"/>
                    </a:lnTo>
                    <a:lnTo>
                      <a:pt x="0" y="110"/>
                    </a:lnTo>
                    <a:lnTo>
                      <a:pt x="1" y="54"/>
                    </a:lnTo>
                    <a:lnTo>
                      <a:pt x="7" y="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7" name="íṣļîďè">
                <a:extLst>
                  <a:ext uri="{FF2B5EF4-FFF2-40B4-BE49-F238E27FC236}">
                    <a16:creationId xmlns:a16="http://schemas.microsoft.com/office/drawing/2014/main" id="{F34BC450-682B-4814-8182-E39A2FA09E3B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18"/>
              </a:xfrm>
              <a:custGeom>
                <a:avLst/>
                <a:gdLst>
                  <a:gd name="T0" fmla="*/ 5 w 1693"/>
                  <a:gd name="T1" fmla="*/ 0 h 94"/>
                  <a:gd name="T2" fmla="*/ 1688 w 1693"/>
                  <a:gd name="T3" fmla="*/ 0 h 94"/>
                  <a:gd name="T4" fmla="*/ 1692 w 1693"/>
                  <a:gd name="T5" fmla="*/ 46 h 94"/>
                  <a:gd name="T6" fmla="*/ 1693 w 1693"/>
                  <a:gd name="T7" fmla="*/ 94 h 94"/>
                  <a:gd name="T8" fmla="*/ 0 w 1693"/>
                  <a:gd name="T9" fmla="*/ 94 h 94"/>
                  <a:gd name="T10" fmla="*/ 1 w 1693"/>
                  <a:gd name="T11" fmla="*/ 46 h 94"/>
                  <a:gd name="T12" fmla="*/ 5 w 169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4">
                    <a:moveTo>
                      <a:pt x="5" y="0"/>
                    </a:moveTo>
                    <a:lnTo>
                      <a:pt x="1688" y="0"/>
                    </a:lnTo>
                    <a:lnTo>
                      <a:pt x="1692" y="46"/>
                    </a:lnTo>
                    <a:lnTo>
                      <a:pt x="1693" y="94"/>
                    </a:lnTo>
                    <a:lnTo>
                      <a:pt x="0" y="94"/>
                    </a:lnTo>
                    <a:lnTo>
                      <a:pt x="1" y="46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8" name="i$ḻïḋè">
                <a:extLst>
                  <a:ext uri="{FF2B5EF4-FFF2-40B4-BE49-F238E27FC236}">
                    <a16:creationId xmlns:a16="http://schemas.microsoft.com/office/drawing/2014/main" id="{D37D47B7-0B14-4BF1-AA44-F1A18E3B4BD8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5"/>
              </a:xfrm>
              <a:custGeom>
                <a:avLst/>
                <a:gdLst>
                  <a:gd name="T0" fmla="*/ 3 w 1693"/>
                  <a:gd name="T1" fmla="*/ 0 h 79"/>
                  <a:gd name="T2" fmla="*/ 1690 w 1693"/>
                  <a:gd name="T3" fmla="*/ 0 h 79"/>
                  <a:gd name="T4" fmla="*/ 1693 w 1693"/>
                  <a:gd name="T5" fmla="*/ 40 h 79"/>
                  <a:gd name="T6" fmla="*/ 1693 w 1693"/>
                  <a:gd name="T7" fmla="*/ 79 h 79"/>
                  <a:gd name="T8" fmla="*/ 0 w 1693"/>
                  <a:gd name="T9" fmla="*/ 79 h 79"/>
                  <a:gd name="T10" fmla="*/ 0 w 1693"/>
                  <a:gd name="T11" fmla="*/ 40 h 79"/>
                  <a:gd name="T12" fmla="*/ 3 w 169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3" y="0"/>
                    </a:move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79"/>
                    </a:lnTo>
                    <a:lnTo>
                      <a:pt x="0" y="79"/>
                    </a:lnTo>
                    <a:lnTo>
                      <a:pt x="0" y="4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19" name="ïSḷíḋè">
                <a:extLst>
                  <a:ext uri="{FF2B5EF4-FFF2-40B4-BE49-F238E27FC236}">
                    <a16:creationId xmlns:a16="http://schemas.microsoft.com/office/drawing/2014/main" id="{DBFA800C-A83F-48EA-ACC8-98C08B380B82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2"/>
              </a:xfrm>
              <a:custGeom>
                <a:avLst/>
                <a:gdLst>
                  <a:gd name="T0" fmla="*/ 2 w 1693"/>
                  <a:gd name="T1" fmla="*/ 0 h 63"/>
                  <a:gd name="T2" fmla="*/ 1691 w 1693"/>
                  <a:gd name="T3" fmla="*/ 0 h 63"/>
                  <a:gd name="T4" fmla="*/ 1693 w 1693"/>
                  <a:gd name="T5" fmla="*/ 32 h 63"/>
                  <a:gd name="T6" fmla="*/ 1693 w 1693"/>
                  <a:gd name="T7" fmla="*/ 63 h 63"/>
                  <a:gd name="T8" fmla="*/ 0 w 1693"/>
                  <a:gd name="T9" fmla="*/ 63 h 63"/>
                  <a:gd name="T10" fmla="*/ 0 w 1693"/>
                  <a:gd name="T11" fmla="*/ 32 h 63"/>
                  <a:gd name="T12" fmla="*/ 2 w 169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2" y="0"/>
                    </a:move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3"/>
                    </a:lnTo>
                    <a:lnTo>
                      <a:pt x="0" y="63"/>
                    </a:lnTo>
                    <a:lnTo>
                      <a:pt x="0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0" name="ísļíde">
                <a:extLst>
                  <a:ext uri="{FF2B5EF4-FFF2-40B4-BE49-F238E27FC236}">
                    <a16:creationId xmlns:a16="http://schemas.microsoft.com/office/drawing/2014/main" id="{231DAE2F-2067-4444-B2C5-1BEF04DBC490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9"/>
              </a:xfrm>
              <a:custGeom>
                <a:avLst/>
                <a:gdLst>
                  <a:gd name="T0" fmla="*/ 1 w 1693"/>
                  <a:gd name="T1" fmla="*/ 0 h 48"/>
                  <a:gd name="T2" fmla="*/ 1692 w 1693"/>
                  <a:gd name="T3" fmla="*/ 0 h 48"/>
                  <a:gd name="T4" fmla="*/ 1693 w 1693"/>
                  <a:gd name="T5" fmla="*/ 24 h 48"/>
                  <a:gd name="T6" fmla="*/ 1693 w 1693"/>
                  <a:gd name="T7" fmla="*/ 48 h 48"/>
                  <a:gd name="T8" fmla="*/ 0 w 1693"/>
                  <a:gd name="T9" fmla="*/ 48 h 48"/>
                  <a:gd name="T10" fmla="*/ 0 w 1693"/>
                  <a:gd name="T11" fmla="*/ 24 h 48"/>
                  <a:gd name="T12" fmla="*/ 1 w 169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8">
                    <a:moveTo>
                      <a:pt x="1" y="0"/>
                    </a:moveTo>
                    <a:lnTo>
                      <a:pt x="1692" y="0"/>
                    </a:lnTo>
                    <a:lnTo>
                      <a:pt x="1693" y="24"/>
                    </a:lnTo>
                    <a:lnTo>
                      <a:pt x="1693" y="48"/>
                    </a:lnTo>
                    <a:lnTo>
                      <a:pt x="0" y="48"/>
                    </a:lnTo>
                    <a:lnTo>
                      <a:pt x="0" y="24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1" name="iš1îḓè">
                <a:extLst>
                  <a:ext uri="{FF2B5EF4-FFF2-40B4-BE49-F238E27FC236}">
                    <a16:creationId xmlns:a16="http://schemas.microsoft.com/office/drawing/2014/main" id="{34C20B34-08A0-4BD6-B514-7171529C8F8E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6"/>
              </a:xfrm>
              <a:custGeom>
                <a:avLst/>
                <a:gdLst>
                  <a:gd name="T0" fmla="*/ 0 w 1693"/>
                  <a:gd name="T1" fmla="*/ 0 h 31"/>
                  <a:gd name="T2" fmla="*/ 1693 w 1693"/>
                  <a:gd name="T3" fmla="*/ 0 h 31"/>
                  <a:gd name="T4" fmla="*/ 1693 w 1693"/>
                  <a:gd name="T5" fmla="*/ 15 h 31"/>
                  <a:gd name="T6" fmla="*/ 1693 w 1693"/>
                  <a:gd name="T7" fmla="*/ 31 h 31"/>
                  <a:gd name="T8" fmla="*/ 0 w 1693"/>
                  <a:gd name="T9" fmla="*/ 31 h 31"/>
                  <a:gd name="T10" fmla="*/ 0 w 1693"/>
                  <a:gd name="T11" fmla="*/ 15 h 31"/>
                  <a:gd name="T12" fmla="*/ 0 w 169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1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1"/>
                    </a:lnTo>
                    <a:lnTo>
                      <a:pt x="0" y="31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2" name="ïšḷiďè">
                <a:extLst>
                  <a:ext uri="{FF2B5EF4-FFF2-40B4-BE49-F238E27FC236}">
                    <a16:creationId xmlns:a16="http://schemas.microsoft.com/office/drawing/2014/main" id="{43776201-3034-408C-96AF-144A60C896E3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3"/>
              </a:xfrm>
              <a:custGeom>
                <a:avLst/>
                <a:gdLst>
                  <a:gd name="T0" fmla="*/ 0 w 1693"/>
                  <a:gd name="T1" fmla="*/ 0 h 16"/>
                  <a:gd name="T2" fmla="*/ 1693 w 1693"/>
                  <a:gd name="T3" fmla="*/ 0 h 16"/>
                  <a:gd name="T4" fmla="*/ 1693 w 1693"/>
                  <a:gd name="T5" fmla="*/ 8 h 16"/>
                  <a:gd name="T6" fmla="*/ 1693 w 1693"/>
                  <a:gd name="T7" fmla="*/ 16 h 16"/>
                  <a:gd name="T8" fmla="*/ 0 w 1693"/>
                  <a:gd name="T9" fmla="*/ 16 h 16"/>
                  <a:gd name="T10" fmla="*/ 0 w 1693"/>
                  <a:gd name="T11" fmla="*/ 8 h 16"/>
                  <a:gd name="T12" fmla="*/ 0 w 169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6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6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3" name="iṣḷiḑê">
                <a:extLst>
                  <a:ext uri="{FF2B5EF4-FFF2-40B4-BE49-F238E27FC236}">
                    <a16:creationId xmlns:a16="http://schemas.microsoft.com/office/drawing/2014/main" id="{4F2B5A9F-21C9-49E0-A71C-F63E9CBD7757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"/>
              </a:xfrm>
              <a:prstGeom prst="rect">
                <a:avLst/>
              </a:pr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4" name="îṥḻîḑè">
                <a:extLst>
                  <a:ext uri="{FF2B5EF4-FFF2-40B4-BE49-F238E27FC236}">
                    <a16:creationId xmlns:a16="http://schemas.microsoft.com/office/drawing/2014/main" id="{A4C9AACA-6CE6-445B-BC97-93932F9E783D}"/>
                  </a:ext>
                </a:extLst>
              </p:cNvPr>
              <p:cNvSpPr/>
              <p:nvPr/>
            </p:nvSpPr>
            <p:spPr bwMode="auto">
              <a:xfrm>
                <a:off x="1753" y="2016"/>
                <a:ext cx="336" cy="1"/>
              </a:xfrm>
              <a:prstGeom prst="rect">
                <a:avLst/>
              </a:prstGeom>
              <a:solidFill>
                <a:srgbClr val="AF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5" name="iṡḷïde">
                <a:extLst>
                  <a:ext uri="{FF2B5EF4-FFF2-40B4-BE49-F238E27FC236}">
                    <a16:creationId xmlns:a16="http://schemas.microsoft.com/office/drawing/2014/main" id="{13683D27-1455-443D-B641-0FC67DA68BEB}"/>
                  </a:ext>
                </a:extLst>
              </p:cNvPr>
              <p:cNvSpPr/>
              <p:nvPr/>
            </p:nvSpPr>
            <p:spPr bwMode="auto">
              <a:xfrm>
                <a:off x="1753" y="2016"/>
                <a:ext cx="336" cy="4"/>
              </a:xfrm>
              <a:custGeom>
                <a:avLst/>
                <a:gdLst>
                  <a:gd name="T0" fmla="*/ 1683 w 1683"/>
                  <a:gd name="T1" fmla="*/ 16 h 16"/>
                  <a:gd name="T2" fmla="*/ 0 w 1683"/>
                  <a:gd name="T3" fmla="*/ 16 h 16"/>
                  <a:gd name="T4" fmla="*/ 1 w 1683"/>
                  <a:gd name="T5" fmla="*/ 8 h 16"/>
                  <a:gd name="T6" fmla="*/ 2 w 1683"/>
                  <a:gd name="T7" fmla="*/ 0 h 16"/>
                  <a:gd name="T8" fmla="*/ 1681 w 1683"/>
                  <a:gd name="T9" fmla="*/ 0 h 16"/>
                  <a:gd name="T10" fmla="*/ 1682 w 1683"/>
                  <a:gd name="T11" fmla="*/ 8 h 16"/>
                  <a:gd name="T12" fmla="*/ 1683 w 168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6">
                    <a:moveTo>
                      <a:pt x="1683" y="16"/>
                    </a:moveTo>
                    <a:lnTo>
                      <a:pt x="0" y="16"/>
                    </a:lnTo>
                    <a:lnTo>
                      <a:pt x="1" y="8"/>
                    </a:lnTo>
                    <a:lnTo>
                      <a:pt x="2" y="0"/>
                    </a:lnTo>
                    <a:lnTo>
                      <a:pt x="1681" y="0"/>
                    </a:lnTo>
                    <a:lnTo>
                      <a:pt x="1682" y="8"/>
                    </a:lnTo>
                    <a:lnTo>
                      <a:pt x="1683" y="16"/>
                    </a:lnTo>
                    <a:close/>
                  </a:path>
                </a:pathLst>
              </a:cu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6" name="išľíḍe">
                <a:extLst>
                  <a:ext uri="{FF2B5EF4-FFF2-40B4-BE49-F238E27FC236}">
                    <a16:creationId xmlns:a16="http://schemas.microsoft.com/office/drawing/2014/main" id="{0C092A27-9EB4-48DF-84E0-B43F17E1BD6B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7"/>
              </a:xfrm>
              <a:custGeom>
                <a:avLst/>
                <a:gdLst>
                  <a:gd name="T0" fmla="*/ 1687 w 1687"/>
                  <a:gd name="T1" fmla="*/ 31 h 31"/>
                  <a:gd name="T2" fmla="*/ 0 w 1687"/>
                  <a:gd name="T3" fmla="*/ 31 h 31"/>
                  <a:gd name="T4" fmla="*/ 2 w 1687"/>
                  <a:gd name="T5" fmla="*/ 16 h 31"/>
                  <a:gd name="T6" fmla="*/ 4 w 1687"/>
                  <a:gd name="T7" fmla="*/ 0 h 31"/>
                  <a:gd name="T8" fmla="*/ 1683 w 1687"/>
                  <a:gd name="T9" fmla="*/ 0 h 31"/>
                  <a:gd name="T10" fmla="*/ 1685 w 1687"/>
                  <a:gd name="T11" fmla="*/ 16 h 31"/>
                  <a:gd name="T12" fmla="*/ 1687 w 168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31">
                    <a:moveTo>
                      <a:pt x="1687" y="31"/>
                    </a:moveTo>
                    <a:lnTo>
                      <a:pt x="0" y="31"/>
                    </a:lnTo>
                    <a:lnTo>
                      <a:pt x="2" y="16"/>
                    </a:lnTo>
                    <a:lnTo>
                      <a:pt x="4" y="0"/>
                    </a:lnTo>
                    <a:lnTo>
                      <a:pt x="1683" y="0"/>
                    </a:lnTo>
                    <a:lnTo>
                      <a:pt x="1685" y="16"/>
                    </a:lnTo>
                    <a:lnTo>
                      <a:pt x="1687" y="31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7" name="íṣľîḋè">
                <a:extLst>
                  <a:ext uri="{FF2B5EF4-FFF2-40B4-BE49-F238E27FC236}">
                    <a16:creationId xmlns:a16="http://schemas.microsoft.com/office/drawing/2014/main" id="{54A7D32D-545D-45B0-BB01-860403CB9248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0"/>
              </a:xfrm>
              <a:custGeom>
                <a:avLst/>
                <a:gdLst>
                  <a:gd name="T0" fmla="*/ 1689 w 1689"/>
                  <a:gd name="T1" fmla="*/ 47 h 47"/>
                  <a:gd name="T2" fmla="*/ 0 w 1689"/>
                  <a:gd name="T3" fmla="*/ 47 h 47"/>
                  <a:gd name="T4" fmla="*/ 2 w 1689"/>
                  <a:gd name="T5" fmla="*/ 23 h 47"/>
                  <a:gd name="T6" fmla="*/ 5 w 1689"/>
                  <a:gd name="T7" fmla="*/ 0 h 47"/>
                  <a:gd name="T8" fmla="*/ 1684 w 1689"/>
                  <a:gd name="T9" fmla="*/ 0 h 47"/>
                  <a:gd name="T10" fmla="*/ 1687 w 1689"/>
                  <a:gd name="T11" fmla="*/ 23 h 47"/>
                  <a:gd name="T12" fmla="*/ 1689 w 168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47">
                    <a:moveTo>
                      <a:pt x="1689" y="47"/>
                    </a:moveTo>
                    <a:lnTo>
                      <a:pt x="0" y="47"/>
                    </a:lnTo>
                    <a:lnTo>
                      <a:pt x="2" y="23"/>
                    </a:lnTo>
                    <a:lnTo>
                      <a:pt x="5" y="0"/>
                    </a:lnTo>
                    <a:lnTo>
                      <a:pt x="1684" y="0"/>
                    </a:lnTo>
                    <a:lnTo>
                      <a:pt x="1687" y="23"/>
                    </a:lnTo>
                    <a:lnTo>
                      <a:pt x="1689" y="47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8" name="îš1íḍé">
                <a:extLst>
                  <a:ext uri="{FF2B5EF4-FFF2-40B4-BE49-F238E27FC236}">
                    <a16:creationId xmlns:a16="http://schemas.microsoft.com/office/drawing/2014/main" id="{5D26588E-6307-4847-B07F-02F7957CAD44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3"/>
              </a:xfrm>
              <a:custGeom>
                <a:avLst/>
                <a:gdLst>
                  <a:gd name="T0" fmla="*/ 1691 w 1691"/>
                  <a:gd name="T1" fmla="*/ 63 h 63"/>
                  <a:gd name="T2" fmla="*/ 0 w 1691"/>
                  <a:gd name="T3" fmla="*/ 63 h 63"/>
                  <a:gd name="T4" fmla="*/ 2 w 1691"/>
                  <a:gd name="T5" fmla="*/ 31 h 63"/>
                  <a:gd name="T6" fmla="*/ 6 w 1691"/>
                  <a:gd name="T7" fmla="*/ 0 h 63"/>
                  <a:gd name="T8" fmla="*/ 1685 w 1691"/>
                  <a:gd name="T9" fmla="*/ 0 h 63"/>
                  <a:gd name="T10" fmla="*/ 1689 w 1691"/>
                  <a:gd name="T11" fmla="*/ 31 h 63"/>
                  <a:gd name="T12" fmla="*/ 1691 w 169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63">
                    <a:moveTo>
                      <a:pt x="1691" y="63"/>
                    </a:moveTo>
                    <a:lnTo>
                      <a:pt x="0" y="63"/>
                    </a:lnTo>
                    <a:lnTo>
                      <a:pt x="2" y="31"/>
                    </a:lnTo>
                    <a:lnTo>
                      <a:pt x="6" y="0"/>
                    </a:lnTo>
                    <a:lnTo>
                      <a:pt x="1685" y="0"/>
                    </a:lnTo>
                    <a:lnTo>
                      <a:pt x="1689" y="31"/>
                    </a:lnTo>
                    <a:lnTo>
                      <a:pt x="1691" y="63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29" name="î$ľîḓé">
                <a:extLst>
                  <a:ext uri="{FF2B5EF4-FFF2-40B4-BE49-F238E27FC236}">
                    <a16:creationId xmlns:a16="http://schemas.microsoft.com/office/drawing/2014/main" id="{464B3D7D-6D36-4878-A9E7-6FC22FFEC4DC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6"/>
              </a:xfrm>
              <a:custGeom>
                <a:avLst/>
                <a:gdLst>
                  <a:gd name="T0" fmla="*/ 1693 w 1693"/>
                  <a:gd name="T1" fmla="*/ 79 h 79"/>
                  <a:gd name="T2" fmla="*/ 0 w 1693"/>
                  <a:gd name="T3" fmla="*/ 79 h 79"/>
                  <a:gd name="T4" fmla="*/ 2 w 1693"/>
                  <a:gd name="T5" fmla="*/ 39 h 79"/>
                  <a:gd name="T6" fmla="*/ 7 w 1693"/>
                  <a:gd name="T7" fmla="*/ 0 h 79"/>
                  <a:gd name="T8" fmla="*/ 1686 w 1693"/>
                  <a:gd name="T9" fmla="*/ 0 h 79"/>
                  <a:gd name="T10" fmla="*/ 1691 w 1693"/>
                  <a:gd name="T11" fmla="*/ 39 h 79"/>
                  <a:gd name="T12" fmla="*/ 1693 w 169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1693" y="79"/>
                    </a:moveTo>
                    <a:lnTo>
                      <a:pt x="0" y="79"/>
                    </a:lnTo>
                    <a:lnTo>
                      <a:pt x="2" y="39"/>
                    </a:lnTo>
                    <a:lnTo>
                      <a:pt x="7" y="0"/>
                    </a:lnTo>
                    <a:lnTo>
                      <a:pt x="1686" y="0"/>
                    </a:lnTo>
                    <a:lnTo>
                      <a:pt x="1691" y="39"/>
                    </a:lnTo>
                    <a:lnTo>
                      <a:pt x="1693" y="79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0" name="íṩlîḋè">
                <a:extLst>
                  <a:ext uri="{FF2B5EF4-FFF2-40B4-BE49-F238E27FC236}">
                    <a16:creationId xmlns:a16="http://schemas.microsoft.com/office/drawing/2014/main" id="{EC51AB4D-E9CE-4F7F-8EEB-9E634E525027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19"/>
              </a:xfrm>
              <a:custGeom>
                <a:avLst/>
                <a:gdLst>
                  <a:gd name="T0" fmla="*/ 1693 w 1693"/>
                  <a:gd name="T1" fmla="*/ 94 h 94"/>
                  <a:gd name="T2" fmla="*/ 0 w 1693"/>
                  <a:gd name="T3" fmla="*/ 94 h 94"/>
                  <a:gd name="T4" fmla="*/ 2 w 1693"/>
                  <a:gd name="T5" fmla="*/ 47 h 94"/>
                  <a:gd name="T6" fmla="*/ 7 w 1693"/>
                  <a:gd name="T7" fmla="*/ 0 h 94"/>
                  <a:gd name="T8" fmla="*/ 1686 w 1693"/>
                  <a:gd name="T9" fmla="*/ 0 h 94"/>
                  <a:gd name="T10" fmla="*/ 1691 w 1693"/>
                  <a:gd name="T11" fmla="*/ 47 h 94"/>
                  <a:gd name="T12" fmla="*/ 1693 w 169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4">
                    <a:moveTo>
                      <a:pt x="1693" y="94"/>
                    </a:moveTo>
                    <a:lnTo>
                      <a:pt x="0" y="94"/>
                    </a:lnTo>
                    <a:lnTo>
                      <a:pt x="2" y="47"/>
                    </a:lnTo>
                    <a:lnTo>
                      <a:pt x="7" y="0"/>
                    </a:lnTo>
                    <a:lnTo>
                      <a:pt x="1686" y="0"/>
                    </a:lnTo>
                    <a:lnTo>
                      <a:pt x="1691" y="47"/>
                    </a:lnTo>
                    <a:lnTo>
                      <a:pt x="1693" y="94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1" name="íṧḻîďe">
                <a:extLst>
                  <a:ext uri="{FF2B5EF4-FFF2-40B4-BE49-F238E27FC236}">
                    <a16:creationId xmlns:a16="http://schemas.microsoft.com/office/drawing/2014/main" id="{94656057-4869-4DE1-9566-8A64FF5A3FD3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22"/>
              </a:xfrm>
              <a:custGeom>
                <a:avLst/>
                <a:gdLst>
                  <a:gd name="T0" fmla="*/ 1693 w 1693"/>
                  <a:gd name="T1" fmla="*/ 110 h 110"/>
                  <a:gd name="T2" fmla="*/ 0 w 1693"/>
                  <a:gd name="T3" fmla="*/ 110 h 110"/>
                  <a:gd name="T4" fmla="*/ 1 w 1693"/>
                  <a:gd name="T5" fmla="*/ 54 h 110"/>
                  <a:gd name="T6" fmla="*/ 7 w 1693"/>
                  <a:gd name="T7" fmla="*/ 0 h 110"/>
                  <a:gd name="T8" fmla="*/ 1686 w 1693"/>
                  <a:gd name="T9" fmla="*/ 0 h 110"/>
                  <a:gd name="T10" fmla="*/ 1692 w 1693"/>
                  <a:gd name="T11" fmla="*/ 54 h 110"/>
                  <a:gd name="T12" fmla="*/ 1693 w 169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1693" y="110"/>
                    </a:moveTo>
                    <a:lnTo>
                      <a:pt x="0" y="110"/>
                    </a:lnTo>
                    <a:lnTo>
                      <a:pt x="1" y="54"/>
                    </a:lnTo>
                    <a:lnTo>
                      <a:pt x="7" y="0"/>
                    </a:lnTo>
                    <a:lnTo>
                      <a:pt x="1686" y="0"/>
                    </a:lnTo>
                    <a:lnTo>
                      <a:pt x="1692" y="54"/>
                    </a:lnTo>
                    <a:lnTo>
                      <a:pt x="1693" y="11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2" name="ïṣlîḓe">
                <a:extLst>
                  <a:ext uri="{FF2B5EF4-FFF2-40B4-BE49-F238E27FC236}">
                    <a16:creationId xmlns:a16="http://schemas.microsoft.com/office/drawing/2014/main" id="{5D4C4FE2-68EF-428A-93C9-95FA9036C5CC}"/>
                  </a:ext>
                </a:extLst>
              </p:cNvPr>
              <p:cNvSpPr/>
              <p:nvPr/>
            </p:nvSpPr>
            <p:spPr bwMode="auto">
              <a:xfrm>
                <a:off x="1752" y="2016"/>
                <a:ext cx="338" cy="26"/>
              </a:xfrm>
              <a:custGeom>
                <a:avLst/>
                <a:gdLst>
                  <a:gd name="T0" fmla="*/ 1693 w 1693"/>
                  <a:gd name="T1" fmla="*/ 126 h 126"/>
                  <a:gd name="T2" fmla="*/ 0 w 1693"/>
                  <a:gd name="T3" fmla="*/ 126 h 126"/>
                  <a:gd name="T4" fmla="*/ 0 w 1693"/>
                  <a:gd name="T5" fmla="*/ 118 h 126"/>
                  <a:gd name="T6" fmla="*/ 0 w 1693"/>
                  <a:gd name="T7" fmla="*/ 111 h 126"/>
                  <a:gd name="T8" fmla="*/ 1 w 1693"/>
                  <a:gd name="T9" fmla="*/ 55 h 126"/>
                  <a:gd name="T10" fmla="*/ 7 w 1693"/>
                  <a:gd name="T11" fmla="*/ 0 h 126"/>
                  <a:gd name="T12" fmla="*/ 1686 w 1693"/>
                  <a:gd name="T13" fmla="*/ 0 h 126"/>
                  <a:gd name="T14" fmla="*/ 1692 w 1693"/>
                  <a:gd name="T15" fmla="*/ 55 h 126"/>
                  <a:gd name="T16" fmla="*/ 1693 w 1693"/>
                  <a:gd name="T17" fmla="*/ 111 h 126"/>
                  <a:gd name="T18" fmla="*/ 1693 w 1693"/>
                  <a:gd name="T19" fmla="*/ 118 h 126"/>
                  <a:gd name="T20" fmla="*/ 1693 w 1693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6">
                    <a:moveTo>
                      <a:pt x="1693" y="126"/>
                    </a:moveTo>
                    <a:lnTo>
                      <a:pt x="0" y="126"/>
                    </a:lnTo>
                    <a:lnTo>
                      <a:pt x="0" y="118"/>
                    </a:lnTo>
                    <a:lnTo>
                      <a:pt x="0" y="111"/>
                    </a:lnTo>
                    <a:lnTo>
                      <a:pt x="1" y="55"/>
                    </a:lnTo>
                    <a:lnTo>
                      <a:pt x="7" y="0"/>
                    </a:lnTo>
                    <a:lnTo>
                      <a:pt x="1686" y="0"/>
                    </a:lnTo>
                    <a:lnTo>
                      <a:pt x="1692" y="55"/>
                    </a:lnTo>
                    <a:lnTo>
                      <a:pt x="1693" y="111"/>
                    </a:lnTo>
                    <a:lnTo>
                      <a:pt x="1693" y="118"/>
                    </a:lnTo>
                    <a:lnTo>
                      <a:pt x="1693" y="126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3" name="íSlíďé">
                <a:extLst>
                  <a:ext uri="{FF2B5EF4-FFF2-40B4-BE49-F238E27FC236}">
                    <a16:creationId xmlns:a16="http://schemas.microsoft.com/office/drawing/2014/main" id="{C997CFE3-7F02-45CC-9940-24C8B199CD3B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22"/>
              </a:xfrm>
              <a:custGeom>
                <a:avLst/>
                <a:gdLst>
                  <a:gd name="T0" fmla="*/ 5 w 1693"/>
                  <a:gd name="T1" fmla="*/ 0 h 110"/>
                  <a:gd name="T2" fmla="*/ 1688 w 1693"/>
                  <a:gd name="T3" fmla="*/ 0 h 110"/>
                  <a:gd name="T4" fmla="*/ 1692 w 1693"/>
                  <a:gd name="T5" fmla="*/ 47 h 110"/>
                  <a:gd name="T6" fmla="*/ 1693 w 1693"/>
                  <a:gd name="T7" fmla="*/ 95 h 110"/>
                  <a:gd name="T8" fmla="*/ 1693 w 1693"/>
                  <a:gd name="T9" fmla="*/ 102 h 110"/>
                  <a:gd name="T10" fmla="*/ 1693 w 1693"/>
                  <a:gd name="T11" fmla="*/ 110 h 110"/>
                  <a:gd name="T12" fmla="*/ 0 w 1693"/>
                  <a:gd name="T13" fmla="*/ 110 h 110"/>
                  <a:gd name="T14" fmla="*/ 0 w 1693"/>
                  <a:gd name="T15" fmla="*/ 102 h 110"/>
                  <a:gd name="T16" fmla="*/ 0 w 1693"/>
                  <a:gd name="T17" fmla="*/ 95 h 110"/>
                  <a:gd name="T18" fmla="*/ 1 w 1693"/>
                  <a:gd name="T19" fmla="*/ 47 h 110"/>
                  <a:gd name="T20" fmla="*/ 5 w 1693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5" y="0"/>
                    </a:moveTo>
                    <a:lnTo>
                      <a:pt x="1688" y="0"/>
                    </a:lnTo>
                    <a:lnTo>
                      <a:pt x="1692" y="47"/>
                    </a:lnTo>
                    <a:lnTo>
                      <a:pt x="1693" y="95"/>
                    </a:lnTo>
                    <a:lnTo>
                      <a:pt x="1693" y="102"/>
                    </a:lnTo>
                    <a:lnTo>
                      <a:pt x="1693" y="110"/>
                    </a:lnTo>
                    <a:lnTo>
                      <a:pt x="0" y="110"/>
                    </a:lnTo>
                    <a:lnTo>
                      <a:pt x="0" y="102"/>
                    </a:lnTo>
                    <a:lnTo>
                      <a:pt x="0" y="95"/>
                    </a:lnTo>
                    <a:lnTo>
                      <a:pt x="1" y="47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4" name="íš1iḋê">
                <a:extLst>
                  <a:ext uri="{FF2B5EF4-FFF2-40B4-BE49-F238E27FC236}">
                    <a16:creationId xmlns:a16="http://schemas.microsoft.com/office/drawing/2014/main" id="{C3EBFB7F-9EFA-42D4-9432-C3290B60144A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9"/>
              </a:xfrm>
              <a:custGeom>
                <a:avLst/>
                <a:gdLst>
                  <a:gd name="T0" fmla="*/ 3 w 1693"/>
                  <a:gd name="T1" fmla="*/ 0 h 95"/>
                  <a:gd name="T2" fmla="*/ 1690 w 1693"/>
                  <a:gd name="T3" fmla="*/ 0 h 95"/>
                  <a:gd name="T4" fmla="*/ 1693 w 1693"/>
                  <a:gd name="T5" fmla="*/ 40 h 95"/>
                  <a:gd name="T6" fmla="*/ 1693 w 1693"/>
                  <a:gd name="T7" fmla="*/ 80 h 95"/>
                  <a:gd name="T8" fmla="*/ 1693 w 1693"/>
                  <a:gd name="T9" fmla="*/ 87 h 95"/>
                  <a:gd name="T10" fmla="*/ 1693 w 1693"/>
                  <a:gd name="T11" fmla="*/ 95 h 95"/>
                  <a:gd name="T12" fmla="*/ 0 w 1693"/>
                  <a:gd name="T13" fmla="*/ 95 h 95"/>
                  <a:gd name="T14" fmla="*/ 0 w 1693"/>
                  <a:gd name="T15" fmla="*/ 87 h 95"/>
                  <a:gd name="T16" fmla="*/ 0 w 1693"/>
                  <a:gd name="T17" fmla="*/ 80 h 95"/>
                  <a:gd name="T18" fmla="*/ 0 w 1693"/>
                  <a:gd name="T19" fmla="*/ 40 h 95"/>
                  <a:gd name="T20" fmla="*/ 3 w 1693"/>
                  <a:gd name="T2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5">
                    <a:moveTo>
                      <a:pt x="3" y="0"/>
                    </a:move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80"/>
                    </a:lnTo>
                    <a:lnTo>
                      <a:pt x="1693" y="87"/>
                    </a:lnTo>
                    <a:lnTo>
                      <a:pt x="1693" y="95"/>
                    </a:lnTo>
                    <a:lnTo>
                      <a:pt x="0" y="95"/>
                    </a:lnTo>
                    <a:lnTo>
                      <a:pt x="0" y="87"/>
                    </a:lnTo>
                    <a:lnTo>
                      <a:pt x="0" y="80"/>
                    </a:lnTo>
                    <a:lnTo>
                      <a:pt x="0" y="4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5" name="îṩ1ïdê">
                <a:extLst>
                  <a:ext uri="{FF2B5EF4-FFF2-40B4-BE49-F238E27FC236}">
                    <a16:creationId xmlns:a16="http://schemas.microsoft.com/office/drawing/2014/main" id="{1620FCA4-4917-4611-A8DD-707D0FB813D0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6"/>
              </a:xfrm>
              <a:custGeom>
                <a:avLst/>
                <a:gdLst>
                  <a:gd name="T0" fmla="*/ 2 w 1693"/>
                  <a:gd name="T1" fmla="*/ 0 h 79"/>
                  <a:gd name="T2" fmla="*/ 1691 w 1693"/>
                  <a:gd name="T3" fmla="*/ 0 h 79"/>
                  <a:gd name="T4" fmla="*/ 1693 w 1693"/>
                  <a:gd name="T5" fmla="*/ 32 h 79"/>
                  <a:gd name="T6" fmla="*/ 1693 w 1693"/>
                  <a:gd name="T7" fmla="*/ 64 h 79"/>
                  <a:gd name="T8" fmla="*/ 1693 w 1693"/>
                  <a:gd name="T9" fmla="*/ 71 h 79"/>
                  <a:gd name="T10" fmla="*/ 1693 w 1693"/>
                  <a:gd name="T11" fmla="*/ 79 h 79"/>
                  <a:gd name="T12" fmla="*/ 0 w 1693"/>
                  <a:gd name="T13" fmla="*/ 79 h 79"/>
                  <a:gd name="T14" fmla="*/ 0 w 1693"/>
                  <a:gd name="T15" fmla="*/ 71 h 79"/>
                  <a:gd name="T16" fmla="*/ 0 w 1693"/>
                  <a:gd name="T17" fmla="*/ 64 h 79"/>
                  <a:gd name="T18" fmla="*/ 0 w 1693"/>
                  <a:gd name="T19" fmla="*/ 32 h 79"/>
                  <a:gd name="T20" fmla="*/ 2 w 1693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9">
                    <a:moveTo>
                      <a:pt x="2" y="0"/>
                    </a:move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71"/>
                    </a:lnTo>
                    <a:lnTo>
                      <a:pt x="1693" y="79"/>
                    </a:lnTo>
                    <a:lnTo>
                      <a:pt x="0" y="79"/>
                    </a:lnTo>
                    <a:lnTo>
                      <a:pt x="0" y="71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6" name="îṧlidè">
                <a:extLst>
                  <a:ext uri="{FF2B5EF4-FFF2-40B4-BE49-F238E27FC236}">
                    <a16:creationId xmlns:a16="http://schemas.microsoft.com/office/drawing/2014/main" id="{B7AEE6FD-CC38-446D-B20A-FAAFBBB4C207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3"/>
              </a:xfrm>
              <a:custGeom>
                <a:avLst/>
                <a:gdLst>
                  <a:gd name="T0" fmla="*/ 1 w 1693"/>
                  <a:gd name="T1" fmla="*/ 0 h 64"/>
                  <a:gd name="T2" fmla="*/ 1692 w 1693"/>
                  <a:gd name="T3" fmla="*/ 0 h 64"/>
                  <a:gd name="T4" fmla="*/ 1693 w 1693"/>
                  <a:gd name="T5" fmla="*/ 25 h 64"/>
                  <a:gd name="T6" fmla="*/ 1693 w 1693"/>
                  <a:gd name="T7" fmla="*/ 49 h 64"/>
                  <a:gd name="T8" fmla="*/ 1693 w 1693"/>
                  <a:gd name="T9" fmla="*/ 56 h 64"/>
                  <a:gd name="T10" fmla="*/ 1693 w 1693"/>
                  <a:gd name="T11" fmla="*/ 64 h 64"/>
                  <a:gd name="T12" fmla="*/ 0 w 1693"/>
                  <a:gd name="T13" fmla="*/ 64 h 64"/>
                  <a:gd name="T14" fmla="*/ 0 w 1693"/>
                  <a:gd name="T15" fmla="*/ 56 h 64"/>
                  <a:gd name="T16" fmla="*/ 0 w 1693"/>
                  <a:gd name="T17" fmla="*/ 49 h 64"/>
                  <a:gd name="T18" fmla="*/ 0 w 1693"/>
                  <a:gd name="T19" fmla="*/ 25 h 64"/>
                  <a:gd name="T20" fmla="*/ 1 w 1693"/>
                  <a:gd name="T21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64">
                    <a:moveTo>
                      <a:pt x="1" y="0"/>
                    </a:move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56"/>
                    </a:lnTo>
                    <a:lnTo>
                      <a:pt x="1693" y="64"/>
                    </a:lnTo>
                    <a:lnTo>
                      <a:pt x="0" y="64"/>
                    </a:lnTo>
                    <a:lnTo>
                      <a:pt x="0" y="56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7" name="îSḻiḍé">
                <a:extLst>
                  <a:ext uri="{FF2B5EF4-FFF2-40B4-BE49-F238E27FC236}">
                    <a16:creationId xmlns:a16="http://schemas.microsoft.com/office/drawing/2014/main" id="{46D781DF-9349-4EB8-B472-D76EB0427D37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0"/>
              </a:xfrm>
              <a:custGeom>
                <a:avLst/>
                <a:gdLst>
                  <a:gd name="T0" fmla="*/ 0 w 1693"/>
                  <a:gd name="T1" fmla="*/ 0 h 47"/>
                  <a:gd name="T2" fmla="*/ 1693 w 1693"/>
                  <a:gd name="T3" fmla="*/ 0 h 47"/>
                  <a:gd name="T4" fmla="*/ 1693 w 1693"/>
                  <a:gd name="T5" fmla="*/ 15 h 47"/>
                  <a:gd name="T6" fmla="*/ 1693 w 1693"/>
                  <a:gd name="T7" fmla="*/ 32 h 47"/>
                  <a:gd name="T8" fmla="*/ 1693 w 1693"/>
                  <a:gd name="T9" fmla="*/ 39 h 47"/>
                  <a:gd name="T10" fmla="*/ 1693 w 1693"/>
                  <a:gd name="T11" fmla="*/ 47 h 47"/>
                  <a:gd name="T12" fmla="*/ 0 w 1693"/>
                  <a:gd name="T13" fmla="*/ 47 h 47"/>
                  <a:gd name="T14" fmla="*/ 0 w 1693"/>
                  <a:gd name="T15" fmla="*/ 39 h 47"/>
                  <a:gd name="T16" fmla="*/ 0 w 1693"/>
                  <a:gd name="T17" fmla="*/ 32 h 47"/>
                  <a:gd name="T18" fmla="*/ 0 w 1693"/>
                  <a:gd name="T19" fmla="*/ 15 h 47"/>
                  <a:gd name="T20" fmla="*/ 0 w 1693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47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39"/>
                    </a:lnTo>
                    <a:lnTo>
                      <a:pt x="1693" y="47"/>
                    </a:lnTo>
                    <a:lnTo>
                      <a:pt x="0" y="47"/>
                    </a:lnTo>
                    <a:lnTo>
                      <a:pt x="0" y="39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8" name="íşľíḋé">
                <a:extLst>
                  <a:ext uri="{FF2B5EF4-FFF2-40B4-BE49-F238E27FC236}">
                    <a16:creationId xmlns:a16="http://schemas.microsoft.com/office/drawing/2014/main" id="{D45C8731-9F07-4963-B829-B52788A63AEB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7"/>
              </a:xfrm>
              <a:custGeom>
                <a:avLst/>
                <a:gdLst>
                  <a:gd name="T0" fmla="*/ 0 w 1693"/>
                  <a:gd name="T1" fmla="*/ 0 h 32"/>
                  <a:gd name="T2" fmla="*/ 1693 w 1693"/>
                  <a:gd name="T3" fmla="*/ 0 h 32"/>
                  <a:gd name="T4" fmla="*/ 1693 w 1693"/>
                  <a:gd name="T5" fmla="*/ 8 h 32"/>
                  <a:gd name="T6" fmla="*/ 1693 w 1693"/>
                  <a:gd name="T7" fmla="*/ 17 h 32"/>
                  <a:gd name="T8" fmla="*/ 1693 w 1693"/>
                  <a:gd name="T9" fmla="*/ 24 h 32"/>
                  <a:gd name="T10" fmla="*/ 1693 w 1693"/>
                  <a:gd name="T11" fmla="*/ 32 h 32"/>
                  <a:gd name="T12" fmla="*/ 0 w 1693"/>
                  <a:gd name="T13" fmla="*/ 32 h 32"/>
                  <a:gd name="T14" fmla="*/ 0 w 1693"/>
                  <a:gd name="T15" fmla="*/ 24 h 32"/>
                  <a:gd name="T16" fmla="*/ 0 w 1693"/>
                  <a:gd name="T17" fmla="*/ 17 h 32"/>
                  <a:gd name="T18" fmla="*/ 0 w 1693"/>
                  <a:gd name="T19" fmla="*/ 8 h 32"/>
                  <a:gd name="T20" fmla="*/ 0 w 1693"/>
                  <a:gd name="T21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32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24"/>
                    </a:lnTo>
                    <a:lnTo>
                      <a:pt x="1693" y="32"/>
                    </a:lnTo>
                    <a:lnTo>
                      <a:pt x="0" y="32"/>
                    </a:lnTo>
                    <a:lnTo>
                      <a:pt x="0" y="24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39" name="íṧļîḋè">
                <a:extLst>
                  <a:ext uri="{FF2B5EF4-FFF2-40B4-BE49-F238E27FC236}">
                    <a16:creationId xmlns:a16="http://schemas.microsoft.com/office/drawing/2014/main" id="{4EA1F262-7333-4CE1-8F9A-6F0A9E25BD1A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4"/>
              </a:xfrm>
              <a:custGeom>
                <a:avLst/>
                <a:gdLst>
                  <a:gd name="T0" fmla="*/ 0 w 1693"/>
                  <a:gd name="T1" fmla="*/ 0 h 16"/>
                  <a:gd name="T2" fmla="*/ 1693 w 1693"/>
                  <a:gd name="T3" fmla="*/ 0 h 16"/>
                  <a:gd name="T4" fmla="*/ 1693 w 1693"/>
                  <a:gd name="T5" fmla="*/ 1 h 16"/>
                  <a:gd name="T6" fmla="*/ 1693 w 1693"/>
                  <a:gd name="T7" fmla="*/ 8 h 16"/>
                  <a:gd name="T8" fmla="*/ 1693 w 1693"/>
                  <a:gd name="T9" fmla="*/ 16 h 16"/>
                  <a:gd name="T10" fmla="*/ 0 w 1693"/>
                  <a:gd name="T11" fmla="*/ 16 h 16"/>
                  <a:gd name="T12" fmla="*/ 0 w 1693"/>
                  <a:gd name="T13" fmla="*/ 8 h 16"/>
                  <a:gd name="T14" fmla="*/ 0 w 1693"/>
                  <a:gd name="T15" fmla="*/ 1 h 16"/>
                  <a:gd name="T16" fmla="*/ 0 w 1693"/>
                  <a:gd name="T1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16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8"/>
                    </a:lnTo>
                    <a:lnTo>
                      <a:pt x="1693" y="16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0" name="íśľïdè">
                <a:extLst>
                  <a:ext uri="{FF2B5EF4-FFF2-40B4-BE49-F238E27FC236}">
                    <a16:creationId xmlns:a16="http://schemas.microsoft.com/office/drawing/2014/main" id="{D470FB02-02FB-4A27-A08F-187ED9AF7415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"/>
              </a:xfrm>
              <a:prstGeom prst="rect">
                <a:avLst/>
              </a:pr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1" name="ïSļidê">
                <a:extLst>
                  <a:ext uri="{FF2B5EF4-FFF2-40B4-BE49-F238E27FC236}">
                    <a16:creationId xmlns:a16="http://schemas.microsoft.com/office/drawing/2014/main" id="{39C132C8-4FB1-4EBE-B7DD-91B5A1C43EC8}"/>
                  </a:ext>
                </a:extLst>
              </p:cNvPr>
              <p:cNvSpPr/>
              <p:nvPr/>
            </p:nvSpPr>
            <p:spPr bwMode="auto">
              <a:xfrm>
                <a:off x="1753" y="2020"/>
                <a:ext cx="336" cy="1"/>
              </a:xfrm>
              <a:prstGeom prst="rect">
                <a:avLst/>
              </a:prstGeom>
              <a:solidFill>
                <a:srgbClr val="B0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2" name="ïśḻïďê">
                <a:extLst>
                  <a:ext uri="{FF2B5EF4-FFF2-40B4-BE49-F238E27FC236}">
                    <a16:creationId xmlns:a16="http://schemas.microsoft.com/office/drawing/2014/main" id="{1F4B7BDF-1F05-45A4-8008-60F590FD772A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3"/>
              </a:xfrm>
              <a:custGeom>
                <a:avLst/>
                <a:gdLst>
                  <a:gd name="T0" fmla="*/ 1687 w 1687"/>
                  <a:gd name="T1" fmla="*/ 15 h 15"/>
                  <a:gd name="T2" fmla="*/ 0 w 1687"/>
                  <a:gd name="T3" fmla="*/ 15 h 15"/>
                  <a:gd name="T4" fmla="*/ 1 w 1687"/>
                  <a:gd name="T5" fmla="*/ 7 h 15"/>
                  <a:gd name="T6" fmla="*/ 2 w 1687"/>
                  <a:gd name="T7" fmla="*/ 0 h 15"/>
                  <a:gd name="T8" fmla="*/ 1685 w 1687"/>
                  <a:gd name="T9" fmla="*/ 0 h 15"/>
                  <a:gd name="T10" fmla="*/ 1686 w 1687"/>
                  <a:gd name="T11" fmla="*/ 7 h 15"/>
                  <a:gd name="T12" fmla="*/ 1687 w 168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5">
                    <a:moveTo>
                      <a:pt x="1687" y="15"/>
                    </a:moveTo>
                    <a:lnTo>
                      <a:pt x="0" y="15"/>
                    </a:lnTo>
                    <a:lnTo>
                      <a:pt x="1" y="7"/>
                    </a:lnTo>
                    <a:lnTo>
                      <a:pt x="2" y="0"/>
                    </a:lnTo>
                    <a:lnTo>
                      <a:pt x="1685" y="0"/>
                    </a:lnTo>
                    <a:lnTo>
                      <a:pt x="1686" y="7"/>
                    </a:lnTo>
                    <a:lnTo>
                      <a:pt x="1687" y="15"/>
                    </a:lnTo>
                    <a:close/>
                  </a:path>
                </a:pathLst>
              </a:cu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3" name="îśľíďè">
                <a:extLst>
                  <a:ext uri="{FF2B5EF4-FFF2-40B4-BE49-F238E27FC236}">
                    <a16:creationId xmlns:a16="http://schemas.microsoft.com/office/drawing/2014/main" id="{DE38F316-7E44-4F55-833C-C71307F77F0F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6"/>
              </a:xfrm>
              <a:custGeom>
                <a:avLst/>
                <a:gdLst>
                  <a:gd name="T0" fmla="*/ 1689 w 1689"/>
                  <a:gd name="T1" fmla="*/ 31 h 31"/>
                  <a:gd name="T2" fmla="*/ 0 w 1689"/>
                  <a:gd name="T3" fmla="*/ 31 h 31"/>
                  <a:gd name="T4" fmla="*/ 1 w 1689"/>
                  <a:gd name="T5" fmla="*/ 15 h 31"/>
                  <a:gd name="T6" fmla="*/ 3 w 1689"/>
                  <a:gd name="T7" fmla="*/ 0 h 31"/>
                  <a:gd name="T8" fmla="*/ 1686 w 1689"/>
                  <a:gd name="T9" fmla="*/ 0 h 31"/>
                  <a:gd name="T10" fmla="*/ 1688 w 1689"/>
                  <a:gd name="T11" fmla="*/ 15 h 31"/>
                  <a:gd name="T12" fmla="*/ 1689 w 168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31">
                    <a:moveTo>
                      <a:pt x="1689" y="31"/>
                    </a:moveTo>
                    <a:lnTo>
                      <a:pt x="0" y="31"/>
                    </a:lnTo>
                    <a:lnTo>
                      <a:pt x="1" y="15"/>
                    </a:lnTo>
                    <a:lnTo>
                      <a:pt x="3" y="0"/>
                    </a:lnTo>
                    <a:lnTo>
                      <a:pt x="1686" y="0"/>
                    </a:lnTo>
                    <a:lnTo>
                      <a:pt x="1688" y="15"/>
                    </a:lnTo>
                    <a:lnTo>
                      <a:pt x="1689" y="31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4" name="ís1íḑè">
                <a:extLst>
                  <a:ext uri="{FF2B5EF4-FFF2-40B4-BE49-F238E27FC236}">
                    <a16:creationId xmlns:a16="http://schemas.microsoft.com/office/drawing/2014/main" id="{75566440-EEBC-4FF1-88C0-B5B4262C2B9A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9"/>
              </a:xfrm>
              <a:custGeom>
                <a:avLst/>
                <a:gdLst>
                  <a:gd name="T0" fmla="*/ 1691 w 1691"/>
                  <a:gd name="T1" fmla="*/ 47 h 47"/>
                  <a:gd name="T2" fmla="*/ 0 w 1691"/>
                  <a:gd name="T3" fmla="*/ 47 h 47"/>
                  <a:gd name="T4" fmla="*/ 2 w 1691"/>
                  <a:gd name="T5" fmla="*/ 24 h 47"/>
                  <a:gd name="T6" fmla="*/ 4 w 1691"/>
                  <a:gd name="T7" fmla="*/ 0 h 47"/>
                  <a:gd name="T8" fmla="*/ 1687 w 1691"/>
                  <a:gd name="T9" fmla="*/ 0 h 47"/>
                  <a:gd name="T10" fmla="*/ 1689 w 1691"/>
                  <a:gd name="T11" fmla="*/ 24 h 47"/>
                  <a:gd name="T12" fmla="*/ 1691 w 169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47">
                    <a:moveTo>
                      <a:pt x="1691" y="47"/>
                    </a:moveTo>
                    <a:lnTo>
                      <a:pt x="0" y="47"/>
                    </a:lnTo>
                    <a:lnTo>
                      <a:pt x="2" y="24"/>
                    </a:lnTo>
                    <a:lnTo>
                      <a:pt x="4" y="0"/>
                    </a:lnTo>
                    <a:lnTo>
                      <a:pt x="1687" y="0"/>
                    </a:lnTo>
                    <a:lnTo>
                      <a:pt x="1689" y="24"/>
                    </a:lnTo>
                    <a:lnTo>
                      <a:pt x="1691" y="47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5" name="íSļïḓê">
                <a:extLst>
                  <a:ext uri="{FF2B5EF4-FFF2-40B4-BE49-F238E27FC236}">
                    <a16:creationId xmlns:a16="http://schemas.microsoft.com/office/drawing/2014/main" id="{2EB61167-6D85-4584-B0B7-6CD518113DC8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12"/>
              </a:xfrm>
              <a:custGeom>
                <a:avLst/>
                <a:gdLst>
                  <a:gd name="T0" fmla="*/ 1693 w 1693"/>
                  <a:gd name="T1" fmla="*/ 63 h 63"/>
                  <a:gd name="T2" fmla="*/ 0 w 1693"/>
                  <a:gd name="T3" fmla="*/ 63 h 63"/>
                  <a:gd name="T4" fmla="*/ 2 w 1693"/>
                  <a:gd name="T5" fmla="*/ 31 h 63"/>
                  <a:gd name="T6" fmla="*/ 5 w 1693"/>
                  <a:gd name="T7" fmla="*/ 0 h 63"/>
                  <a:gd name="T8" fmla="*/ 1688 w 1693"/>
                  <a:gd name="T9" fmla="*/ 0 h 63"/>
                  <a:gd name="T10" fmla="*/ 1691 w 1693"/>
                  <a:gd name="T11" fmla="*/ 31 h 63"/>
                  <a:gd name="T12" fmla="*/ 1693 w 169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1693" y="63"/>
                    </a:moveTo>
                    <a:lnTo>
                      <a:pt x="0" y="63"/>
                    </a:lnTo>
                    <a:lnTo>
                      <a:pt x="2" y="31"/>
                    </a:lnTo>
                    <a:lnTo>
                      <a:pt x="5" y="0"/>
                    </a:lnTo>
                    <a:lnTo>
                      <a:pt x="1688" y="0"/>
                    </a:lnTo>
                    <a:lnTo>
                      <a:pt x="1691" y="31"/>
                    </a:lnTo>
                    <a:lnTo>
                      <a:pt x="1693" y="63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6" name="ïṥḻíḋè">
                <a:extLst>
                  <a:ext uri="{FF2B5EF4-FFF2-40B4-BE49-F238E27FC236}">
                    <a16:creationId xmlns:a16="http://schemas.microsoft.com/office/drawing/2014/main" id="{171FFAA8-0BE6-4F53-BDEF-3A288A4D1DDC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15"/>
              </a:xfrm>
              <a:custGeom>
                <a:avLst/>
                <a:gdLst>
                  <a:gd name="T0" fmla="*/ 1693 w 1693"/>
                  <a:gd name="T1" fmla="*/ 78 h 78"/>
                  <a:gd name="T2" fmla="*/ 0 w 1693"/>
                  <a:gd name="T3" fmla="*/ 78 h 78"/>
                  <a:gd name="T4" fmla="*/ 1 w 1693"/>
                  <a:gd name="T5" fmla="*/ 39 h 78"/>
                  <a:gd name="T6" fmla="*/ 5 w 1693"/>
                  <a:gd name="T7" fmla="*/ 0 h 78"/>
                  <a:gd name="T8" fmla="*/ 1688 w 1693"/>
                  <a:gd name="T9" fmla="*/ 0 h 78"/>
                  <a:gd name="T10" fmla="*/ 1692 w 1693"/>
                  <a:gd name="T11" fmla="*/ 39 h 78"/>
                  <a:gd name="T12" fmla="*/ 1693 w 169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8">
                    <a:moveTo>
                      <a:pt x="1693" y="78"/>
                    </a:moveTo>
                    <a:lnTo>
                      <a:pt x="0" y="78"/>
                    </a:lnTo>
                    <a:lnTo>
                      <a:pt x="1" y="39"/>
                    </a:lnTo>
                    <a:lnTo>
                      <a:pt x="5" y="0"/>
                    </a:lnTo>
                    <a:lnTo>
                      <a:pt x="1688" y="0"/>
                    </a:lnTo>
                    <a:lnTo>
                      <a:pt x="1692" y="39"/>
                    </a:lnTo>
                    <a:lnTo>
                      <a:pt x="1693" y="78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7" name="i$ḻîḑê">
                <a:extLst>
                  <a:ext uri="{FF2B5EF4-FFF2-40B4-BE49-F238E27FC236}">
                    <a16:creationId xmlns:a16="http://schemas.microsoft.com/office/drawing/2014/main" id="{B4C82B64-7BD7-40CD-85FF-718A300ADB67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18"/>
              </a:xfrm>
              <a:custGeom>
                <a:avLst/>
                <a:gdLst>
                  <a:gd name="T0" fmla="*/ 1693 w 1693"/>
                  <a:gd name="T1" fmla="*/ 94 h 94"/>
                  <a:gd name="T2" fmla="*/ 0 w 1693"/>
                  <a:gd name="T3" fmla="*/ 94 h 94"/>
                  <a:gd name="T4" fmla="*/ 1 w 1693"/>
                  <a:gd name="T5" fmla="*/ 46 h 94"/>
                  <a:gd name="T6" fmla="*/ 5 w 1693"/>
                  <a:gd name="T7" fmla="*/ 0 h 94"/>
                  <a:gd name="T8" fmla="*/ 1688 w 1693"/>
                  <a:gd name="T9" fmla="*/ 0 h 94"/>
                  <a:gd name="T10" fmla="*/ 1692 w 1693"/>
                  <a:gd name="T11" fmla="*/ 46 h 94"/>
                  <a:gd name="T12" fmla="*/ 1693 w 169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4">
                    <a:moveTo>
                      <a:pt x="1693" y="94"/>
                    </a:moveTo>
                    <a:lnTo>
                      <a:pt x="0" y="94"/>
                    </a:lnTo>
                    <a:lnTo>
                      <a:pt x="1" y="46"/>
                    </a:lnTo>
                    <a:lnTo>
                      <a:pt x="5" y="0"/>
                    </a:lnTo>
                    <a:lnTo>
                      <a:pt x="1688" y="0"/>
                    </a:lnTo>
                    <a:lnTo>
                      <a:pt x="1692" y="46"/>
                    </a:lnTo>
                    <a:lnTo>
                      <a:pt x="1693" y="94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8" name="ïṡḻîďê">
                <a:extLst>
                  <a:ext uri="{FF2B5EF4-FFF2-40B4-BE49-F238E27FC236}">
                    <a16:creationId xmlns:a16="http://schemas.microsoft.com/office/drawing/2014/main" id="{E28D053F-31E9-44A0-9C16-BE4388E21836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22"/>
              </a:xfrm>
              <a:custGeom>
                <a:avLst/>
                <a:gdLst>
                  <a:gd name="T0" fmla="*/ 1693 w 1693"/>
                  <a:gd name="T1" fmla="*/ 110 h 110"/>
                  <a:gd name="T2" fmla="*/ 0 w 1693"/>
                  <a:gd name="T3" fmla="*/ 110 h 110"/>
                  <a:gd name="T4" fmla="*/ 0 w 1693"/>
                  <a:gd name="T5" fmla="*/ 103 h 110"/>
                  <a:gd name="T6" fmla="*/ 0 w 1693"/>
                  <a:gd name="T7" fmla="*/ 95 h 110"/>
                  <a:gd name="T8" fmla="*/ 1 w 1693"/>
                  <a:gd name="T9" fmla="*/ 47 h 110"/>
                  <a:gd name="T10" fmla="*/ 5 w 1693"/>
                  <a:gd name="T11" fmla="*/ 0 h 110"/>
                  <a:gd name="T12" fmla="*/ 1688 w 1693"/>
                  <a:gd name="T13" fmla="*/ 0 h 110"/>
                  <a:gd name="T14" fmla="*/ 1692 w 1693"/>
                  <a:gd name="T15" fmla="*/ 47 h 110"/>
                  <a:gd name="T16" fmla="*/ 1693 w 1693"/>
                  <a:gd name="T17" fmla="*/ 95 h 110"/>
                  <a:gd name="T18" fmla="*/ 1693 w 1693"/>
                  <a:gd name="T19" fmla="*/ 103 h 110"/>
                  <a:gd name="T20" fmla="*/ 1693 w 1693"/>
                  <a:gd name="T2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693" y="110"/>
                    </a:moveTo>
                    <a:lnTo>
                      <a:pt x="0" y="110"/>
                    </a:lnTo>
                    <a:lnTo>
                      <a:pt x="0" y="103"/>
                    </a:lnTo>
                    <a:lnTo>
                      <a:pt x="0" y="95"/>
                    </a:lnTo>
                    <a:lnTo>
                      <a:pt x="1" y="47"/>
                    </a:lnTo>
                    <a:lnTo>
                      <a:pt x="5" y="0"/>
                    </a:lnTo>
                    <a:lnTo>
                      <a:pt x="1688" y="0"/>
                    </a:lnTo>
                    <a:lnTo>
                      <a:pt x="1692" y="47"/>
                    </a:lnTo>
                    <a:lnTo>
                      <a:pt x="1693" y="95"/>
                    </a:lnTo>
                    <a:lnTo>
                      <a:pt x="1693" y="103"/>
                    </a:lnTo>
                    <a:lnTo>
                      <a:pt x="1693" y="110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49" name="ïSľiḑe">
                <a:extLst>
                  <a:ext uri="{FF2B5EF4-FFF2-40B4-BE49-F238E27FC236}">
                    <a16:creationId xmlns:a16="http://schemas.microsoft.com/office/drawing/2014/main" id="{76DF2A55-9EFD-496C-A0F7-59DA63E6CE9C}"/>
                  </a:ext>
                </a:extLst>
              </p:cNvPr>
              <p:cNvSpPr/>
              <p:nvPr/>
            </p:nvSpPr>
            <p:spPr bwMode="auto">
              <a:xfrm>
                <a:off x="1752" y="2020"/>
                <a:ext cx="338" cy="25"/>
              </a:xfrm>
              <a:custGeom>
                <a:avLst/>
                <a:gdLst>
                  <a:gd name="T0" fmla="*/ 1693 w 1693"/>
                  <a:gd name="T1" fmla="*/ 125 h 125"/>
                  <a:gd name="T2" fmla="*/ 994 w 1693"/>
                  <a:gd name="T3" fmla="*/ 125 h 125"/>
                  <a:gd name="T4" fmla="*/ 945 w 1693"/>
                  <a:gd name="T5" fmla="*/ 125 h 125"/>
                  <a:gd name="T6" fmla="*/ 0 w 1693"/>
                  <a:gd name="T7" fmla="*/ 125 h 125"/>
                  <a:gd name="T8" fmla="*/ 0 w 1693"/>
                  <a:gd name="T9" fmla="*/ 110 h 125"/>
                  <a:gd name="T10" fmla="*/ 0 w 1693"/>
                  <a:gd name="T11" fmla="*/ 95 h 125"/>
                  <a:gd name="T12" fmla="*/ 1 w 1693"/>
                  <a:gd name="T13" fmla="*/ 47 h 125"/>
                  <a:gd name="T14" fmla="*/ 5 w 1693"/>
                  <a:gd name="T15" fmla="*/ 0 h 125"/>
                  <a:gd name="T16" fmla="*/ 1688 w 1693"/>
                  <a:gd name="T17" fmla="*/ 0 h 125"/>
                  <a:gd name="T18" fmla="*/ 1692 w 1693"/>
                  <a:gd name="T19" fmla="*/ 47 h 125"/>
                  <a:gd name="T20" fmla="*/ 1693 w 1693"/>
                  <a:gd name="T21" fmla="*/ 95 h 125"/>
                  <a:gd name="T22" fmla="*/ 1693 w 1693"/>
                  <a:gd name="T23" fmla="*/ 110 h 125"/>
                  <a:gd name="T24" fmla="*/ 1693 w 169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3" h="125">
                    <a:moveTo>
                      <a:pt x="1693" y="125"/>
                    </a:moveTo>
                    <a:lnTo>
                      <a:pt x="994" y="125"/>
                    </a:lnTo>
                    <a:lnTo>
                      <a:pt x="945" y="125"/>
                    </a:lnTo>
                    <a:lnTo>
                      <a:pt x="0" y="125"/>
                    </a:lnTo>
                    <a:lnTo>
                      <a:pt x="0" y="110"/>
                    </a:lnTo>
                    <a:lnTo>
                      <a:pt x="0" y="95"/>
                    </a:lnTo>
                    <a:lnTo>
                      <a:pt x="1" y="47"/>
                    </a:lnTo>
                    <a:lnTo>
                      <a:pt x="5" y="0"/>
                    </a:lnTo>
                    <a:lnTo>
                      <a:pt x="1688" y="0"/>
                    </a:lnTo>
                    <a:lnTo>
                      <a:pt x="1692" y="47"/>
                    </a:lnTo>
                    <a:lnTo>
                      <a:pt x="1693" y="95"/>
                    </a:lnTo>
                    <a:lnTo>
                      <a:pt x="1693" y="110"/>
                    </a:lnTo>
                    <a:lnTo>
                      <a:pt x="1693" y="125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0" name="íṩľíḓe">
                <a:extLst>
                  <a:ext uri="{FF2B5EF4-FFF2-40B4-BE49-F238E27FC236}">
                    <a16:creationId xmlns:a16="http://schemas.microsoft.com/office/drawing/2014/main" id="{828112EB-DA47-4B19-966E-CB9FDC497186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22"/>
              </a:xfrm>
              <a:custGeom>
                <a:avLst/>
                <a:gdLst>
                  <a:gd name="T0" fmla="*/ 3 w 1693"/>
                  <a:gd name="T1" fmla="*/ 0 h 110"/>
                  <a:gd name="T2" fmla="*/ 1690 w 1693"/>
                  <a:gd name="T3" fmla="*/ 0 h 110"/>
                  <a:gd name="T4" fmla="*/ 1693 w 1693"/>
                  <a:gd name="T5" fmla="*/ 40 h 110"/>
                  <a:gd name="T6" fmla="*/ 1693 w 1693"/>
                  <a:gd name="T7" fmla="*/ 80 h 110"/>
                  <a:gd name="T8" fmla="*/ 1693 w 1693"/>
                  <a:gd name="T9" fmla="*/ 95 h 110"/>
                  <a:gd name="T10" fmla="*/ 1693 w 1693"/>
                  <a:gd name="T11" fmla="*/ 110 h 110"/>
                  <a:gd name="T12" fmla="*/ 0 w 1693"/>
                  <a:gd name="T13" fmla="*/ 110 h 110"/>
                  <a:gd name="T14" fmla="*/ 0 w 1693"/>
                  <a:gd name="T15" fmla="*/ 95 h 110"/>
                  <a:gd name="T16" fmla="*/ 0 w 1693"/>
                  <a:gd name="T17" fmla="*/ 80 h 110"/>
                  <a:gd name="T18" fmla="*/ 0 w 1693"/>
                  <a:gd name="T19" fmla="*/ 40 h 110"/>
                  <a:gd name="T20" fmla="*/ 3 w 1693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3" y="0"/>
                    </a:move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80"/>
                    </a:lnTo>
                    <a:lnTo>
                      <a:pt x="1693" y="95"/>
                    </a:lnTo>
                    <a:lnTo>
                      <a:pt x="1693" y="110"/>
                    </a:lnTo>
                    <a:lnTo>
                      <a:pt x="0" y="110"/>
                    </a:lnTo>
                    <a:lnTo>
                      <a:pt x="0" y="95"/>
                    </a:lnTo>
                    <a:lnTo>
                      <a:pt x="0" y="80"/>
                    </a:lnTo>
                    <a:lnTo>
                      <a:pt x="0" y="40"/>
                    </a:lnTo>
                    <a:lnTo>
                      <a:pt x="3" y="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1" name="íšļiďè">
                <a:extLst>
                  <a:ext uri="{FF2B5EF4-FFF2-40B4-BE49-F238E27FC236}">
                    <a16:creationId xmlns:a16="http://schemas.microsoft.com/office/drawing/2014/main" id="{54D2A8E6-D3F9-403C-BDA5-6A8236DBEF72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9"/>
              </a:xfrm>
              <a:custGeom>
                <a:avLst/>
                <a:gdLst>
                  <a:gd name="T0" fmla="*/ 2 w 1693"/>
                  <a:gd name="T1" fmla="*/ 0 h 94"/>
                  <a:gd name="T2" fmla="*/ 1691 w 1693"/>
                  <a:gd name="T3" fmla="*/ 0 h 94"/>
                  <a:gd name="T4" fmla="*/ 1693 w 1693"/>
                  <a:gd name="T5" fmla="*/ 32 h 94"/>
                  <a:gd name="T6" fmla="*/ 1693 w 1693"/>
                  <a:gd name="T7" fmla="*/ 64 h 94"/>
                  <a:gd name="T8" fmla="*/ 1693 w 1693"/>
                  <a:gd name="T9" fmla="*/ 79 h 94"/>
                  <a:gd name="T10" fmla="*/ 1693 w 1693"/>
                  <a:gd name="T11" fmla="*/ 94 h 94"/>
                  <a:gd name="T12" fmla="*/ 0 w 1693"/>
                  <a:gd name="T13" fmla="*/ 94 h 94"/>
                  <a:gd name="T14" fmla="*/ 0 w 1693"/>
                  <a:gd name="T15" fmla="*/ 79 h 94"/>
                  <a:gd name="T16" fmla="*/ 0 w 1693"/>
                  <a:gd name="T17" fmla="*/ 64 h 94"/>
                  <a:gd name="T18" fmla="*/ 0 w 1693"/>
                  <a:gd name="T19" fmla="*/ 32 h 94"/>
                  <a:gd name="T20" fmla="*/ 2 w 1693"/>
                  <a:gd name="T2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4">
                    <a:moveTo>
                      <a:pt x="2" y="0"/>
                    </a:move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79"/>
                    </a:lnTo>
                    <a:lnTo>
                      <a:pt x="1693" y="94"/>
                    </a:lnTo>
                    <a:lnTo>
                      <a:pt x="0" y="94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2" name="i$1idé">
                <a:extLst>
                  <a:ext uri="{FF2B5EF4-FFF2-40B4-BE49-F238E27FC236}">
                    <a16:creationId xmlns:a16="http://schemas.microsoft.com/office/drawing/2014/main" id="{B33CF2B3-1927-4B35-BDB8-BF9B02DD0B8F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6"/>
              </a:xfrm>
              <a:custGeom>
                <a:avLst/>
                <a:gdLst>
                  <a:gd name="T0" fmla="*/ 1 w 1693"/>
                  <a:gd name="T1" fmla="*/ 0 h 79"/>
                  <a:gd name="T2" fmla="*/ 1692 w 1693"/>
                  <a:gd name="T3" fmla="*/ 0 h 79"/>
                  <a:gd name="T4" fmla="*/ 1693 w 1693"/>
                  <a:gd name="T5" fmla="*/ 25 h 79"/>
                  <a:gd name="T6" fmla="*/ 1693 w 1693"/>
                  <a:gd name="T7" fmla="*/ 49 h 79"/>
                  <a:gd name="T8" fmla="*/ 1693 w 1693"/>
                  <a:gd name="T9" fmla="*/ 64 h 79"/>
                  <a:gd name="T10" fmla="*/ 1693 w 1693"/>
                  <a:gd name="T11" fmla="*/ 79 h 79"/>
                  <a:gd name="T12" fmla="*/ 0 w 1693"/>
                  <a:gd name="T13" fmla="*/ 79 h 79"/>
                  <a:gd name="T14" fmla="*/ 0 w 1693"/>
                  <a:gd name="T15" fmla="*/ 64 h 79"/>
                  <a:gd name="T16" fmla="*/ 0 w 1693"/>
                  <a:gd name="T17" fmla="*/ 49 h 79"/>
                  <a:gd name="T18" fmla="*/ 0 w 1693"/>
                  <a:gd name="T19" fmla="*/ 25 h 79"/>
                  <a:gd name="T20" fmla="*/ 1 w 1693"/>
                  <a:gd name="T21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9">
                    <a:moveTo>
                      <a:pt x="1" y="0"/>
                    </a:move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64"/>
                    </a:lnTo>
                    <a:lnTo>
                      <a:pt x="1693" y="79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3" name="îṧľiḑe">
                <a:extLst>
                  <a:ext uri="{FF2B5EF4-FFF2-40B4-BE49-F238E27FC236}">
                    <a16:creationId xmlns:a16="http://schemas.microsoft.com/office/drawing/2014/main" id="{37CE3DF9-0CC0-4AD4-94F1-778C56C7D140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3"/>
              </a:xfrm>
              <a:custGeom>
                <a:avLst/>
                <a:gdLst>
                  <a:gd name="T0" fmla="*/ 0 w 1693"/>
                  <a:gd name="T1" fmla="*/ 0 h 62"/>
                  <a:gd name="T2" fmla="*/ 1693 w 1693"/>
                  <a:gd name="T3" fmla="*/ 0 h 62"/>
                  <a:gd name="T4" fmla="*/ 1693 w 1693"/>
                  <a:gd name="T5" fmla="*/ 15 h 62"/>
                  <a:gd name="T6" fmla="*/ 1693 w 1693"/>
                  <a:gd name="T7" fmla="*/ 32 h 62"/>
                  <a:gd name="T8" fmla="*/ 1693 w 1693"/>
                  <a:gd name="T9" fmla="*/ 47 h 62"/>
                  <a:gd name="T10" fmla="*/ 1693 w 1693"/>
                  <a:gd name="T11" fmla="*/ 62 h 62"/>
                  <a:gd name="T12" fmla="*/ 0 w 1693"/>
                  <a:gd name="T13" fmla="*/ 62 h 62"/>
                  <a:gd name="T14" fmla="*/ 0 w 1693"/>
                  <a:gd name="T15" fmla="*/ 47 h 62"/>
                  <a:gd name="T16" fmla="*/ 0 w 1693"/>
                  <a:gd name="T17" fmla="*/ 32 h 62"/>
                  <a:gd name="T18" fmla="*/ 0 w 1693"/>
                  <a:gd name="T19" fmla="*/ 15 h 62"/>
                  <a:gd name="T20" fmla="*/ 0 w 1693"/>
                  <a:gd name="T21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62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47"/>
                    </a:lnTo>
                    <a:lnTo>
                      <a:pt x="1693" y="62"/>
                    </a:lnTo>
                    <a:lnTo>
                      <a:pt x="0" y="62"/>
                    </a:lnTo>
                    <a:lnTo>
                      <a:pt x="0" y="47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4" name="íŝ1îďé">
                <a:extLst>
                  <a:ext uri="{FF2B5EF4-FFF2-40B4-BE49-F238E27FC236}">
                    <a16:creationId xmlns:a16="http://schemas.microsoft.com/office/drawing/2014/main" id="{9AC41C70-F513-441F-BDD6-41BDE2B10F81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0"/>
              </a:xfrm>
              <a:custGeom>
                <a:avLst/>
                <a:gdLst>
                  <a:gd name="T0" fmla="*/ 0 w 1693"/>
                  <a:gd name="T1" fmla="*/ 0 h 47"/>
                  <a:gd name="T2" fmla="*/ 1693 w 1693"/>
                  <a:gd name="T3" fmla="*/ 0 h 47"/>
                  <a:gd name="T4" fmla="*/ 1693 w 1693"/>
                  <a:gd name="T5" fmla="*/ 8 h 47"/>
                  <a:gd name="T6" fmla="*/ 1693 w 1693"/>
                  <a:gd name="T7" fmla="*/ 17 h 47"/>
                  <a:gd name="T8" fmla="*/ 1693 w 1693"/>
                  <a:gd name="T9" fmla="*/ 32 h 47"/>
                  <a:gd name="T10" fmla="*/ 1693 w 1693"/>
                  <a:gd name="T11" fmla="*/ 47 h 47"/>
                  <a:gd name="T12" fmla="*/ 0 w 1693"/>
                  <a:gd name="T13" fmla="*/ 47 h 47"/>
                  <a:gd name="T14" fmla="*/ 0 w 1693"/>
                  <a:gd name="T15" fmla="*/ 32 h 47"/>
                  <a:gd name="T16" fmla="*/ 0 w 1693"/>
                  <a:gd name="T17" fmla="*/ 17 h 47"/>
                  <a:gd name="T18" fmla="*/ 0 w 1693"/>
                  <a:gd name="T19" fmla="*/ 8 h 47"/>
                  <a:gd name="T20" fmla="*/ 0 w 1693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47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32"/>
                    </a:lnTo>
                    <a:lnTo>
                      <a:pt x="1693" y="47"/>
                    </a:lnTo>
                    <a:lnTo>
                      <a:pt x="0" y="47"/>
                    </a:lnTo>
                    <a:lnTo>
                      <a:pt x="0" y="32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5" name="îṧḻïḋé">
                <a:extLst>
                  <a:ext uri="{FF2B5EF4-FFF2-40B4-BE49-F238E27FC236}">
                    <a16:creationId xmlns:a16="http://schemas.microsoft.com/office/drawing/2014/main" id="{76721D15-F444-43E9-92CC-F79549F206A5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7"/>
              </a:xfrm>
              <a:custGeom>
                <a:avLst/>
                <a:gdLst>
                  <a:gd name="T0" fmla="*/ 0 w 1693"/>
                  <a:gd name="T1" fmla="*/ 0 h 31"/>
                  <a:gd name="T2" fmla="*/ 1693 w 1693"/>
                  <a:gd name="T3" fmla="*/ 0 h 31"/>
                  <a:gd name="T4" fmla="*/ 1693 w 1693"/>
                  <a:gd name="T5" fmla="*/ 1 h 31"/>
                  <a:gd name="T6" fmla="*/ 1693 w 1693"/>
                  <a:gd name="T7" fmla="*/ 16 h 31"/>
                  <a:gd name="T8" fmla="*/ 1693 w 1693"/>
                  <a:gd name="T9" fmla="*/ 31 h 31"/>
                  <a:gd name="T10" fmla="*/ 0 w 1693"/>
                  <a:gd name="T11" fmla="*/ 31 h 31"/>
                  <a:gd name="T12" fmla="*/ 0 w 1693"/>
                  <a:gd name="T13" fmla="*/ 16 h 31"/>
                  <a:gd name="T14" fmla="*/ 0 w 1693"/>
                  <a:gd name="T15" fmla="*/ 1 h 31"/>
                  <a:gd name="T16" fmla="*/ 0 w 1693"/>
                  <a:gd name="T17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31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16"/>
                    </a:lnTo>
                    <a:lnTo>
                      <a:pt x="1693" y="31"/>
                    </a:lnTo>
                    <a:lnTo>
                      <a:pt x="0" y="31"/>
                    </a:lnTo>
                    <a:lnTo>
                      <a:pt x="0" y="16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6" name="išľïḋê">
                <a:extLst>
                  <a:ext uri="{FF2B5EF4-FFF2-40B4-BE49-F238E27FC236}">
                    <a16:creationId xmlns:a16="http://schemas.microsoft.com/office/drawing/2014/main" id="{E3782825-2ABD-4B46-B849-25551FA4CFA7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4"/>
              </a:xfrm>
              <a:custGeom>
                <a:avLst/>
                <a:gdLst>
                  <a:gd name="T0" fmla="*/ 0 w 1693"/>
                  <a:gd name="T1" fmla="*/ 0 h 16"/>
                  <a:gd name="T2" fmla="*/ 1693 w 1693"/>
                  <a:gd name="T3" fmla="*/ 0 h 16"/>
                  <a:gd name="T4" fmla="*/ 1693 w 1693"/>
                  <a:gd name="T5" fmla="*/ 8 h 16"/>
                  <a:gd name="T6" fmla="*/ 1693 w 1693"/>
                  <a:gd name="T7" fmla="*/ 16 h 16"/>
                  <a:gd name="T8" fmla="*/ 0 w 1693"/>
                  <a:gd name="T9" fmla="*/ 16 h 16"/>
                  <a:gd name="T10" fmla="*/ 0 w 1693"/>
                  <a:gd name="T11" fmla="*/ 8 h 16"/>
                  <a:gd name="T12" fmla="*/ 0 w 169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6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6"/>
                    </a:lnTo>
                    <a:lnTo>
                      <a:pt x="0" y="16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7" name="íṧľîḓé">
                <a:extLst>
                  <a:ext uri="{FF2B5EF4-FFF2-40B4-BE49-F238E27FC236}">
                    <a16:creationId xmlns:a16="http://schemas.microsoft.com/office/drawing/2014/main" id="{55E21889-E7D7-4480-B3CB-9C13FD294498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"/>
              </a:xfrm>
              <a:prstGeom prst="rect">
                <a:avLst/>
              </a:pr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8" name="ïşḻîḑê">
                <a:extLst>
                  <a:ext uri="{FF2B5EF4-FFF2-40B4-BE49-F238E27FC236}">
                    <a16:creationId xmlns:a16="http://schemas.microsoft.com/office/drawing/2014/main" id="{916E0A5D-D930-4DC1-AC21-9F67EE88E32C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"/>
              </a:xfrm>
              <a:prstGeom prst="rect">
                <a:avLst/>
              </a:prstGeom>
              <a:solidFill>
                <a:srgbClr val="B1253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59" name="îsḻiďe">
                <a:extLst>
                  <a:ext uri="{FF2B5EF4-FFF2-40B4-BE49-F238E27FC236}">
                    <a16:creationId xmlns:a16="http://schemas.microsoft.com/office/drawing/2014/main" id="{319871CB-BA52-49E7-A0AA-AA47A1428495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3"/>
              </a:xfrm>
              <a:custGeom>
                <a:avLst/>
                <a:gdLst>
                  <a:gd name="T0" fmla="*/ 1689 w 1689"/>
                  <a:gd name="T1" fmla="*/ 16 h 16"/>
                  <a:gd name="T2" fmla="*/ 0 w 1689"/>
                  <a:gd name="T3" fmla="*/ 16 h 16"/>
                  <a:gd name="T4" fmla="*/ 1 w 1689"/>
                  <a:gd name="T5" fmla="*/ 9 h 16"/>
                  <a:gd name="T6" fmla="*/ 1 w 1689"/>
                  <a:gd name="T7" fmla="*/ 0 h 16"/>
                  <a:gd name="T8" fmla="*/ 1688 w 1689"/>
                  <a:gd name="T9" fmla="*/ 0 h 16"/>
                  <a:gd name="T10" fmla="*/ 1688 w 1689"/>
                  <a:gd name="T11" fmla="*/ 9 h 16"/>
                  <a:gd name="T12" fmla="*/ 1689 w 168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6">
                    <a:moveTo>
                      <a:pt x="1689" y="16"/>
                    </a:moveTo>
                    <a:lnTo>
                      <a:pt x="0" y="16"/>
                    </a:lnTo>
                    <a:lnTo>
                      <a:pt x="1" y="9"/>
                    </a:lnTo>
                    <a:lnTo>
                      <a:pt x="1" y="0"/>
                    </a:lnTo>
                    <a:lnTo>
                      <a:pt x="1688" y="0"/>
                    </a:lnTo>
                    <a:lnTo>
                      <a:pt x="1688" y="9"/>
                    </a:lnTo>
                    <a:lnTo>
                      <a:pt x="1689" y="16"/>
                    </a:lnTo>
                    <a:close/>
                  </a:path>
                </a:pathLst>
              </a:cu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0" name="ïŝ1ïḑe">
                <a:extLst>
                  <a:ext uri="{FF2B5EF4-FFF2-40B4-BE49-F238E27FC236}">
                    <a16:creationId xmlns:a16="http://schemas.microsoft.com/office/drawing/2014/main" id="{19058199-C8F3-433E-A0E1-456ECF8AF538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6"/>
              </a:xfrm>
              <a:custGeom>
                <a:avLst/>
                <a:gdLst>
                  <a:gd name="T0" fmla="*/ 1691 w 1691"/>
                  <a:gd name="T1" fmla="*/ 32 h 32"/>
                  <a:gd name="T2" fmla="*/ 0 w 1691"/>
                  <a:gd name="T3" fmla="*/ 32 h 32"/>
                  <a:gd name="T4" fmla="*/ 1 w 1691"/>
                  <a:gd name="T5" fmla="*/ 16 h 32"/>
                  <a:gd name="T6" fmla="*/ 2 w 1691"/>
                  <a:gd name="T7" fmla="*/ 0 h 32"/>
                  <a:gd name="T8" fmla="*/ 1689 w 1691"/>
                  <a:gd name="T9" fmla="*/ 0 h 32"/>
                  <a:gd name="T10" fmla="*/ 1690 w 1691"/>
                  <a:gd name="T11" fmla="*/ 16 h 32"/>
                  <a:gd name="T12" fmla="*/ 1691 w 169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32">
                    <a:moveTo>
                      <a:pt x="1691" y="32"/>
                    </a:moveTo>
                    <a:lnTo>
                      <a:pt x="0" y="32"/>
                    </a:lnTo>
                    <a:lnTo>
                      <a:pt x="1" y="16"/>
                    </a:lnTo>
                    <a:lnTo>
                      <a:pt x="2" y="0"/>
                    </a:lnTo>
                    <a:lnTo>
                      <a:pt x="1689" y="0"/>
                    </a:lnTo>
                    <a:lnTo>
                      <a:pt x="1690" y="16"/>
                    </a:lnTo>
                    <a:lnTo>
                      <a:pt x="1691" y="32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1" name="í$1ídè">
                <a:extLst>
                  <a:ext uri="{FF2B5EF4-FFF2-40B4-BE49-F238E27FC236}">
                    <a16:creationId xmlns:a16="http://schemas.microsoft.com/office/drawing/2014/main" id="{260F37CF-5EC5-4D52-855E-1B4ADD3E16E5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9"/>
              </a:xfrm>
              <a:custGeom>
                <a:avLst/>
                <a:gdLst>
                  <a:gd name="T0" fmla="*/ 1693 w 1693"/>
                  <a:gd name="T1" fmla="*/ 48 h 48"/>
                  <a:gd name="T2" fmla="*/ 0 w 1693"/>
                  <a:gd name="T3" fmla="*/ 48 h 48"/>
                  <a:gd name="T4" fmla="*/ 2 w 1693"/>
                  <a:gd name="T5" fmla="*/ 24 h 48"/>
                  <a:gd name="T6" fmla="*/ 3 w 1693"/>
                  <a:gd name="T7" fmla="*/ 0 h 48"/>
                  <a:gd name="T8" fmla="*/ 1690 w 1693"/>
                  <a:gd name="T9" fmla="*/ 0 h 48"/>
                  <a:gd name="T10" fmla="*/ 1691 w 1693"/>
                  <a:gd name="T11" fmla="*/ 24 h 48"/>
                  <a:gd name="T12" fmla="*/ 1693 w 169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8">
                    <a:moveTo>
                      <a:pt x="1693" y="48"/>
                    </a:moveTo>
                    <a:lnTo>
                      <a:pt x="0" y="48"/>
                    </a:lnTo>
                    <a:lnTo>
                      <a:pt x="2" y="24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1" y="24"/>
                    </a:lnTo>
                    <a:lnTo>
                      <a:pt x="1693" y="48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2" name="íŝļîḓê">
                <a:extLst>
                  <a:ext uri="{FF2B5EF4-FFF2-40B4-BE49-F238E27FC236}">
                    <a16:creationId xmlns:a16="http://schemas.microsoft.com/office/drawing/2014/main" id="{71E4B814-2326-41D4-AF81-996F22913DDE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2"/>
              </a:xfrm>
              <a:custGeom>
                <a:avLst/>
                <a:gdLst>
                  <a:gd name="T0" fmla="*/ 1693 w 1693"/>
                  <a:gd name="T1" fmla="*/ 63 h 63"/>
                  <a:gd name="T2" fmla="*/ 0 w 1693"/>
                  <a:gd name="T3" fmla="*/ 63 h 63"/>
                  <a:gd name="T4" fmla="*/ 1 w 1693"/>
                  <a:gd name="T5" fmla="*/ 31 h 63"/>
                  <a:gd name="T6" fmla="*/ 3 w 1693"/>
                  <a:gd name="T7" fmla="*/ 0 h 63"/>
                  <a:gd name="T8" fmla="*/ 1690 w 1693"/>
                  <a:gd name="T9" fmla="*/ 0 h 63"/>
                  <a:gd name="T10" fmla="*/ 1692 w 1693"/>
                  <a:gd name="T11" fmla="*/ 31 h 63"/>
                  <a:gd name="T12" fmla="*/ 1693 w 169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1693" y="63"/>
                    </a:moveTo>
                    <a:lnTo>
                      <a:pt x="0" y="63"/>
                    </a:lnTo>
                    <a:lnTo>
                      <a:pt x="1" y="31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2" y="31"/>
                    </a:lnTo>
                    <a:lnTo>
                      <a:pt x="1693" y="63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3" name="ïṧ1íḓê">
                <a:extLst>
                  <a:ext uri="{FF2B5EF4-FFF2-40B4-BE49-F238E27FC236}">
                    <a16:creationId xmlns:a16="http://schemas.microsoft.com/office/drawing/2014/main" id="{C91D23CA-6AFF-4276-B299-99B3CE4A8A8B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5"/>
              </a:xfrm>
              <a:custGeom>
                <a:avLst/>
                <a:gdLst>
                  <a:gd name="T0" fmla="*/ 1693 w 1693"/>
                  <a:gd name="T1" fmla="*/ 79 h 79"/>
                  <a:gd name="T2" fmla="*/ 0 w 1693"/>
                  <a:gd name="T3" fmla="*/ 79 h 79"/>
                  <a:gd name="T4" fmla="*/ 0 w 1693"/>
                  <a:gd name="T5" fmla="*/ 40 h 79"/>
                  <a:gd name="T6" fmla="*/ 3 w 1693"/>
                  <a:gd name="T7" fmla="*/ 0 h 79"/>
                  <a:gd name="T8" fmla="*/ 1690 w 1693"/>
                  <a:gd name="T9" fmla="*/ 0 h 79"/>
                  <a:gd name="T10" fmla="*/ 1693 w 1693"/>
                  <a:gd name="T11" fmla="*/ 40 h 79"/>
                  <a:gd name="T12" fmla="*/ 1693 w 169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1693" y="79"/>
                    </a:moveTo>
                    <a:lnTo>
                      <a:pt x="0" y="79"/>
                    </a:lnTo>
                    <a:lnTo>
                      <a:pt x="0" y="40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79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4" name="ïṧliḋe">
                <a:extLst>
                  <a:ext uri="{FF2B5EF4-FFF2-40B4-BE49-F238E27FC236}">
                    <a16:creationId xmlns:a16="http://schemas.microsoft.com/office/drawing/2014/main" id="{B36F8D32-14CD-47AB-BCEC-299EA3341485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19"/>
              </a:xfrm>
              <a:custGeom>
                <a:avLst/>
                <a:gdLst>
                  <a:gd name="T0" fmla="*/ 1693 w 1693"/>
                  <a:gd name="T1" fmla="*/ 95 h 95"/>
                  <a:gd name="T2" fmla="*/ 0 w 1693"/>
                  <a:gd name="T3" fmla="*/ 95 h 95"/>
                  <a:gd name="T4" fmla="*/ 0 w 1693"/>
                  <a:gd name="T5" fmla="*/ 88 h 95"/>
                  <a:gd name="T6" fmla="*/ 0 w 1693"/>
                  <a:gd name="T7" fmla="*/ 80 h 95"/>
                  <a:gd name="T8" fmla="*/ 0 w 1693"/>
                  <a:gd name="T9" fmla="*/ 40 h 95"/>
                  <a:gd name="T10" fmla="*/ 3 w 1693"/>
                  <a:gd name="T11" fmla="*/ 0 h 95"/>
                  <a:gd name="T12" fmla="*/ 1690 w 1693"/>
                  <a:gd name="T13" fmla="*/ 0 h 95"/>
                  <a:gd name="T14" fmla="*/ 1693 w 1693"/>
                  <a:gd name="T15" fmla="*/ 40 h 95"/>
                  <a:gd name="T16" fmla="*/ 1693 w 1693"/>
                  <a:gd name="T17" fmla="*/ 80 h 95"/>
                  <a:gd name="T18" fmla="*/ 1693 w 1693"/>
                  <a:gd name="T19" fmla="*/ 87 h 95"/>
                  <a:gd name="T20" fmla="*/ 1693 w 1693"/>
                  <a:gd name="T2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5">
                    <a:moveTo>
                      <a:pt x="1693" y="95"/>
                    </a:moveTo>
                    <a:lnTo>
                      <a:pt x="0" y="95"/>
                    </a:lnTo>
                    <a:lnTo>
                      <a:pt x="0" y="88"/>
                    </a:lnTo>
                    <a:lnTo>
                      <a:pt x="0" y="80"/>
                    </a:lnTo>
                    <a:lnTo>
                      <a:pt x="0" y="40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80"/>
                    </a:lnTo>
                    <a:lnTo>
                      <a:pt x="1693" y="87"/>
                    </a:lnTo>
                    <a:lnTo>
                      <a:pt x="1693" y="95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5" name="ïṧ1íďè">
                <a:extLst>
                  <a:ext uri="{FF2B5EF4-FFF2-40B4-BE49-F238E27FC236}">
                    <a16:creationId xmlns:a16="http://schemas.microsoft.com/office/drawing/2014/main" id="{C5D734A6-A946-4005-B8FE-C81959D75981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22"/>
              </a:xfrm>
              <a:custGeom>
                <a:avLst/>
                <a:gdLst>
                  <a:gd name="T0" fmla="*/ 1693 w 1693"/>
                  <a:gd name="T1" fmla="*/ 110 h 110"/>
                  <a:gd name="T2" fmla="*/ 0 w 1693"/>
                  <a:gd name="T3" fmla="*/ 110 h 110"/>
                  <a:gd name="T4" fmla="*/ 0 w 1693"/>
                  <a:gd name="T5" fmla="*/ 95 h 110"/>
                  <a:gd name="T6" fmla="*/ 0 w 1693"/>
                  <a:gd name="T7" fmla="*/ 80 h 110"/>
                  <a:gd name="T8" fmla="*/ 0 w 1693"/>
                  <a:gd name="T9" fmla="*/ 40 h 110"/>
                  <a:gd name="T10" fmla="*/ 3 w 1693"/>
                  <a:gd name="T11" fmla="*/ 0 h 110"/>
                  <a:gd name="T12" fmla="*/ 1690 w 1693"/>
                  <a:gd name="T13" fmla="*/ 0 h 110"/>
                  <a:gd name="T14" fmla="*/ 1693 w 1693"/>
                  <a:gd name="T15" fmla="*/ 40 h 110"/>
                  <a:gd name="T16" fmla="*/ 1693 w 1693"/>
                  <a:gd name="T17" fmla="*/ 80 h 110"/>
                  <a:gd name="T18" fmla="*/ 1693 w 1693"/>
                  <a:gd name="T19" fmla="*/ 95 h 110"/>
                  <a:gd name="T20" fmla="*/ 1693 w 1693"/>
                  <a:gd name="T2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693" y="110"/>
                    </a:moveTo>
                    <a:lnTo>
                      <a:pt x="0" y="110"/>
                    </a:lnTo>
                    <a:lnTo>
                      <a:pt x="0" y="95"/>
                    </a:lnTo>
                    <a:lnTo>
                      <a:pt x="0" y="80"/>
                    </a:lnTo>
                    <a:lnTo>
                      <a:pt x="0" y="40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80"/>
                    </a:lnTo>
                    <a:lnTo>
                      <a:pt x="1693" y="95"/>
                    </a:lnTo>
                    <a:lnTo>
                      <a:pt x="1693" y="110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6" name="ïṡliḋé">
                <a:extLst>
                  <a:ext uri="{FF2B5EF4-FFF2-40B4-BE49-F238E27FC236}">
                    <a16:creationId xmlns:a16="http://schemas.microsoft.com/office/drawing/2014/main" id="{FC538ACA-5887-4766-A726-53F8E6ED36EB}"/>
                  </a:ext>
                </a:extLst>
              </p:cNvPr>
              <p:cNvSpPr/>
              <p:nvPr/>
            </p:nvSpPr>
            <p:spPr bwMode="auto">
              <a:xfrm>
                <a:off x="1752" y="2023"/>
                <a:ext cx="338" cy="25"/>
              </a:xfrm>
              <a:custGeom>
                <a:avLst/>
                <a:gdLst>
                  <a:gd name="T0" fmla="*/ 1692 w 1693"/>
                  <a:gd name="T1" fmla="*/ 126 h 126"/>
                  <a:gd name="T2" fmla="*/ 1633 w 1693"/>
                  <a:gd name="T3" fmla="*/ 126 h 126"/>
                  <a:gd name="T4" fmla="*/ 1584 w 1693"/>
                  <a:gd name="T5" fmla="*/ 126 h 126"/>
                  <a:gd name="T6" fmla="*/ 1 w 1693"/>
                  <a:gd name="T7" fmla="*/ 126 h 126"/>
                  <a:gd name="T8" fmla="*/ 0 w 1693"/>
                  <a:gd name="T9" fmla="*/ 103 h 126"/>
                  <a:gd name="T10" fmla="*/ 0 w 1693"/>
                  <a:gd name="T11" fmla="*/ 80 h 126"/>
                  <a:gd name="T12" fmla="*/ 0 w 1693"/>
                  <a:gd name="T13" fmla="*/ 40 h 126"/>
                  <a:gd name="T14" fmla="*/ 3 w 1693"/>
                  <a:gd name="T15" fmla="*/ 0 h 126"/>
                  <a:gd name="T16" fmla="*/ 1690 w 1693"/>
                  <a:gd name="T17" fmla="*/ 0 h 126"/>
                  <a:gd name="T18" fmla="*/ 1693 w 1693"/>
                  <a:gd name="T19" fmla="*/ 40 h 126"/>
                  <a:gd name="T20" fmla="*/ 1693 w 1693"/>
                  <a:gd name="T21" fmla="*/ 80 h 126"/>
                  <a:gd name="T22" fmla="*/ 1693 w 1693"/>
                  <a:gd name="T23" fmla="*/ 103 h 126"/>
                  <a:gd name="T24" fmla="*/ 1692 w 1693"/>
                  <a:gd name="T2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3" h="126">
                    <a:moveTo>
                      <a:pt x="1692" y="126"/>
                    </a:moveTo>
                    <a:lnTo>
                      <a:pt x="1633" y="126"/>
                    </a:lnTo>
                    <a:lnTo>
                      <a:pt x="1584" y="126"/>
                    </a:lnTo>
                    <a:lnTo>
                      <a:pt x="1" y="126"/>
                    </a:lnTo>
                    <a:lnTo>
                      <a:pt x="0" y="103"/>
                    </a:lnTo>
                    <a:lnTo>
                      <a:pt x="0" y="80"/>
                    </a:lnTo>
                    <a:lnTo>
                      <a:pt x="0" y="40"/>
                    </a:lnTo>
                    <a:lnTo>
                      <a:pt x="3" y="0"/>
                    </a:lnTo>
                    <a:lnTo>
                      <a:pt x="1690" y="0"/>
                    </a:lnTo>
                    <a:lnTo>
                      <a:pt x="1693" y="40"/>
                    </a:lnTo>
                    <a:lnTo>
                      <a:pt x="1693" y="80"/>
                    </a:lnTo>
                    <a:lnTo>
                      <a:pt x="1693" y="103"/>
                    </a:lnTo>
                    <a:lnTo>
                      <a:pt x="1692" y="126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7" name="îṩḻîḍê">
                <a:extLst>
                  <a:ext uri="{FF2B5EF4-FFF2-40B4-BE49-F238E27FC236}">
                    <a16:creationId xmlns:a16="http://schemas.microsoft.com/office/drawing/2014/main" id="{2A2F8A36-C39D-47B8-B415-723E86E73FB0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22"/>
              </a:xfrm>
              <a:custGeom>
                <a:avLst/>
                <a:gdLst>
                  <a:gd name="T0" fmla="*/ 2 w 1693"/>
                  <a:gd name="T1" fmla="*/ 0 h 110"/>
                  <a:gd name="T2" fmla="*/ 1691 w 1693"/>
                  <a:gd name="T3" fmla="*/ 0 h 110"/>
                  <a:gd name="T4" fmla="*/ 1693 w 1693"/>
                  <a:gd name="T5" fmla="*/ 32 h 110"/>
                  <a:gd name="T6" fmla="*/ 1693 w 1693"/>
                  <a:gd name="T7" fmla="*/ 64 h 110"/>
                  <a:gd name="T8" fmla="*/ 1693 w 1693"/>
                  <a:gd name="T9" fmla="*/ 87 h 110"/>
                  <a:gd name="T10" fmla="*/ 1692 w 1693"/>
                  <a:gd name="T11" fmla="*/ 110 h 110"/>
                  <a:gd name="T12" fmla="*/ 1 w 1693"/>
                  <a:gd name="T13" fmla="*/ 110 h 110"/>
                  <a:gd name="T14" fmla="*/ 0 w 1693"/>
                  <a:gd name="T15" fmla="*/ 87 h 110"/>
                  <a:gd name="T16" fmla="*/ 0 w 1693"/>
                  <a:gd name="T17" fmla="*/ 64 h 110"/>
                  <a:gd name="T18" fmla="*/ 0 w 1693"/>
                  <a:gd name="T19" fmla="*/ 32 h 110"/>
                  <a:gd name="T20" fmla="*/ 2 w 1693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2" y="0"/>
                    </a:move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87"/>
                    </a:lnTo>
                    <a:lnTo>
                      <a:pt x="1692" y="110"/>
                    </a:lnTo>
                    <a:lnTo>
                      <a:pt x="1" y="110"/>
                    </a:lnTo>
                    <a:lnTo>
                      <a:pt x="0" y="87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8" name="išľiḋe">
                <a:extLst>
                  <a:ext uri="{FF2B5EF4-FFF2-40B4-BE49-F238E27FC236}">
                    <a16:creationId xmlns:a16="http://schemas.microsoft.com/office/drawing/2014/main" id="{55F281E7-D0D5-4A36-A6A1-BCCF260CCD2C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9"/>
              </a:xfrm>
              <a:custGeom>
                <a:avLst/>
                <a:gdLst>
                  <a:gd name="T0" fmla="*/ 1 w 1693"/>
                  <a:gd name="T1" fmla="*/ 0 h 95"/>
                  <a:gd name="T2" fmla="*/ 1692 w 1693"/>
                  <a:gd name="T3" fmla="*/ 0 h 95"/>
                  <a:gd name="T4" fmla="*/ 1693 w 1693"/>
                  <a:gd name="T5" fmla="*/ 25 h 95"/>
                  <a:gd name="T6" fmla="*/ 1693 w 1693"/>
                  <a:gd name="T7" fmla="*/ 49 h 95"/>
                  <a:gd name="T8" fmla="*/ 1693 w 1693"/>
                  <a:gd name="T9" fmla="*/ 72 h 95"/>
                  <a:gd name="T10" fmla="*/ 1692 w 1693"/>
                  <a:gd name="T11" fmla="*/ 95 h 95"/>
                  <a:gd name="T12" fmla="*/ 1 w 1693"/>
                  <a:gd name="T13" fmla="*/ 95 h 95"/>
                  <a:gd name="T14" fmla="*/ 0 w 1693"/>
                  <a:gd name="T15" fmla="*/ 72 h 95"/>
                  <a:gd name="T16" fmla="*/ 0 w 1693"/>
                  <a:gd name="T17" fmla="*/ 49 h 95"/>
                  <a:gd name="T18" fmla="*/ 0 w 1693"/>
                  <a:gd name="T19" fmla="*/ 25 h 95"/>
                  <a:gd name="T20" fmla="*/ 1 w 1693"/>
                  <a:gd name="T2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5">
                    <a:moveTo>
                      <a:pt x="1" y="0"/>
                    </a:move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72"/>
                    </a:lnTo>
                    <a:lnTo>
                      <a:pt x="1692" y="95"/>
                    </a:lnTo>
                    <a:lnTo>
                      <a:pt x="1" y="95"/>
                    </a:lnTo>
                    <a:lnTo>
                      <a:pt x="0" y="72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69" name="iṥ1iḋé">
                <a:extLst>
                  <a:ext uri="{FF2B5EF4-FFF2-40B4-BE49-F238E27FC236}">
                    <a16:creationId xmlns:a16="http://schemas.microsoft.com/office/drawing/2014/main" id="{5FD64E02-9D89-42F7-A756-A6DAB217AD15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6"/>
              </a:xfrm>
              <a:custGeom>
                <a:avLst/>
                <a:gdLst>
                  <a:gd name="T0" fmla="*/ 0 w 1693"/>
                  <a:gd name="T1" fmla="*/ 0 h 78"/>
                  <a:gd name="T2" fmla="*/ 1693 w 1693"/>
                  <a:gd name="T3" fmla="*/ 0 h 78"/>
                  <a:gd name="T4" fmla="*/ 1693 w 1693"/>
                  <a:gd name="T5" fmla="*/ 15 h 78"/>
                  <a:gd name="T6" fmla="*/ 1693 w 1693"/>
                  <a:gd name="T7" fmla="*/ 32 h 78"/>
                  <a:gd name="T8" fmla="*/ 1693 w 1693"/>
                  <a:gd name="T9" fmla="*/ 55 h 78"/>
                  <a:gd name="T10" fmla="*/ 1692 w 1693"/>
                  <a:gd name="T11" fmla="*/ 78 h 78"/>
                  <a:gd name="T12" fmla="*/ 1 w 1693"/>
                  <a:gd name="T13" fmla="*/ 78 h 78"/>
                  <a:gd name="T14" fmla="*/ 0 w 1693"/>
                  <a:gd name="T15" fmla="*/ 55 h 78"/>
                  <a:gd name="T16" fmla="*/ 0 w 1693"/>
                  <a:gd name="T17" fmla="*/ 32 h 78"/>
                  <a:gd name="T18" fmla="*/ 0 w 1693"/>
                  <a:gd name="T19" fmla="*/ 15 h 78"/>
                  <a:gd name="T20" fmla="*/ 0 w 1693"/>
                  <a:gd name="T2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8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55"/>
                    </a:lnTo>
                    <a:lnTo>
                      <a:pt x="1692" y="78"/>
                    </a:lnTo>
                    <a:lnTo>
                      <a:pt x="1" y="78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0" name="ï$ḻïḑe">
                <a:extLst>
                  <a:ext uri="{FF2B5EF4-FFF2-40B4-BE49-F238E27FC236}">
                    <a16:creationId xmlns:a16="http://schemas.microsoft.com/office/drawing/2014/main" id="{CD18B695-73D3-46D0-B624-71BEA8A1AF8F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3"/>
              </a:xfrm>
              <a:custGeom>
                <a:avLst/>
                <a:gdLst>
                  <a:gd name="T0" fmla="*/ 0 w 1693"/>
                  <a:gd name="T1" fmla="*/ 0 h 63"/>
                  <a:gd name="T2" fmla="*/ 1693 w 1693"/>
                  <a:gd name="T3" fmla="*/ 0 h 63"/>
                  <a:gd name="T4" fmla="*/ 1693 w 1693"/>
                  <a:gd name="T5" fmla="*/ 8 h 63"/>
                  <a:gd name="T6" fmla="*/ 1693 w 1693"/>
                  <a:gd name="T7" fmla="*/ 17 h 63"/>
                  <a:gd name="T8" fmla="*/ 1693 w 1693"/>
                  <a:gd name="T9" fmla="*/ 40 h 63"/>
                  <a:gd name="T10" fmla="*/ 1692 w 1693"/>
                  <a:gd name="T11" fmla="*/ 63 h 63"/>
                  <a:gd name="T12" fmla="*/ 1 w 1693"/>
                  <a:gd name="T13" fmla="*/ 63 h 63"/>
                  <a:gd name="T14" fmla="*/ 0 w 1693"/>
                  <a:gd name="T15" fmla="*/ 40 h 63"/>
                  <a:gd name="T16" fmla="*/ 0 w 1693"/>
                  <a:gd name="T17" fmla="*/ 17 h 63"/>
                  <a:gd name="T18" fmla="*/ 0 w 1693"/>
                  <a:gd name="T19" fmla="*/ 8 h 63"/>
                  <a:gd name="T20" fmla="*/ 0 w 1693"/>
                  <a:gd name="T21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63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40"/>
                    </a:lnTo>
                    <a:lnTo>
                      <a:pt x="1692" y="63"/>
                    </a:lnTo>
                    <a:lnTo>
                      <a:pt x="1" y="63"/>
                    </a:lnTo>
                    <a:lnTo>
                      <a:pt x="0" y="40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1" name="işḷiďè">
                <a:extLst>
                  <a:ext uri="{FF2B5EF4-FFF2-40B4-BE49-F238E27FC236}">
                    <a16:creationId xmlns:a16="http://schemas.microsoft.com/office/drawing/2014/main" id="{0FE5D0B5-4B06-4995-9160-CA727DA4234B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0"/>
              </a:xfrm>
              <a:custGeom>
                <a:avLst/>
                <a:gdLst>
                  <a:gd name="T0" fmla="*/ 0 w 1693"/>
                  <a:gd name="T1" fmla="*/ 0 h 47"/>
                  <a:gd name="T2" fmla="*/ 1693 w 1693"/>
                  <a:gd name="T3" fmla="*/ 0 h 47"/>
                  <a:gd name="T4" fmla="*/ 1693 w 1693"/>
                  <a:gd name="T5" fmla="*/ 1 h 47"/>
                  <a:gd name="T6" fmla="*/ 1693 w 1693"/>
                  <a:gd name="T7" fmla="*/ 24 h 47"/>
                  <a:gd name="T8" fmla="*/ 1692 w 1693"/>
                  <a:gd name="T9" fmla="*/ 47 h 47"/>
                  <a:gd name="T10" fmla="*/ 1 w 1693"/>
                  <a:gd name="T11" fmla="*/ 47 h 47"/>
                  <a:gd name="T12" fmla="*/ 0 w 1693"/>
                  <a:gd name="T13" fmla="*/ 24 h 47"/>
                  <a:gd name="T14" fmla="*/ 0 w 1693"/>
                  <a:gd name="T15" fmla="*/ 1 h 47"/>
                  <a:gd name="T16" fmla="*/ 0 w 1693"/>
                  <a:gd name="T17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47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24"/>
                    </a:lnTo>
                    <a:lnTo>
                      <a:pt x="1692" y="47"/>
                    </a:lnTo>
                    <a:lnTo>
                      <a:pt x="1" y="47"/>
                    </a:lnTo>
                    <a:lnTo>
                      <a:pt x="0" y="24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2" name="íŝļíḓe">
                <a:extLst>
                  <a:ext uri="{FF2B5EF4-FFF2-40B4-BE49-F238E27FC236}">
                    <a16:creationId xmlns:a16="http://schemas.microsoft.com/office/drawing/2014/main" id="{32623163-BC9D-4B90-A504-67D26505BAC1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7"/>
              </a:xfrm>
              <a:custGeom>
                <a:avLst/>
                <a:gdLst>
                  <a:gd name="T0" fmla="*/ 0 w 1693"/>
                  <a:gd name="T1" fmla="*/ 0 h 32"/>
                  <a:gd name="T2" fmla="*/ 1693 w 1693"/>
                  <a:gd name="T3" fmla="*/ 0 h 32"/>
                  <a:gd name="T4" fmla="*/ 1693 w 1693"/>
                  <a:gd name="T5" fmla="*/ 16 h 32"/>
                  <a:gd name="T6" fmla="*/ 1692 w 1693"/>
                  <a:gd name="T7" fmla="*/ 32 h 32"/>
                  <a:gd name="T8" fmla="*/ 1 w 1693"/>
                  <a:gd name="T9" fmla="*/ 32 h 32"/>
                  <a:gd name="T10" fmla="*/ 0 w 1693"/>
                  <a:gd name="T11" fmla="*/ 16 h 32"/>
                  <a:gd name="T12" fmla="*/ 0 w 169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2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6"/>
                    </a:lnTo>
                    <a:lnTo>
                      <a:pt x="1692" y="32"/>
                    </a:lnTo>
                    <a:lnTo>
                      <a:pt x="1" y="32"/>
                    </a:lnTo>
                    <a:lnTo>
                      <a:pt x="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3" name="islídè">
                <a:extLst>
                  <a:ext uri="{FF2B5EF4-FFF2-40B4-BE49-F238E27FC236}">
                    <a16:creationId xmlns:a16="http://schemas.microsoft.com/office/drawing/2014/main" id="{8049499A-59DE-425F-959B-605DA5F5495A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3"/>
              </a:xfrm>
              <a:custGeom>
                <a:avLst/>
                <a:gdLst>
                  <a:gd name="T0" fmla="*/ 0 w 1693"/>
                  <a:gd name="T1" fmla="*/ 0 h 16"/>
                  <a:gd name="T2" fmla="*/ 1693 w 1693"/>
                  <a:gd name="T3" fmla="*/ 0 h 16"/>
                  <a:gd name="T4" fmla="*/ 1692 w 1693"/>
                  <a:gd name="T5" fmla="*/ 8 h 16"/>
                  <a:gd name="T6" fmla="*/ 1692 w 1693"/>
                  <a:gd name="T7" fmla="*/ 16 h 16"/>
                  <a:gd name="T8" fmla="*/ 1 w 1693"/>
                  <a:gd name="T9" fmla="*/ 16 h 16"/>
                  <a:gd name="T10" fmla="*/ 1 w 1693"/>
                  <a:gd name="T11" fmla="*/ 8 h 16"/>
                  <a:gd name="T12" fmla="*/ 0 w 169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6">
                    <a:moveTo>
                      <a:pt x="0" y="0"/>
                    </a:moveTo>
                    <a:lnTo>
                      <a:pt x="1693" y="0"/>
                    </a:lnTo>
                    <a:lnTo>
                      <a:pt x="1692" y="8"/>
                    </a:lnTo>
                    <a:lnTo>
                      <a:pt x="1692" y="16"/>
                    </a:lnTo>
                    <a:lnTo>
                      <a:pt x="1" y="16"/>
                    </a:lnTo>
                    <a:lnTo>
                      <a:pt x="1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4" name="îṣļïḋè">
                <a:extLst>
                  <a:ext uri="{FF2B5EF4-FFF2-40B4-BE49-F238E27FC236}">
                    <a16:creationId xmlns:a16="http://schemas.microsoft.com/office/drawing/2014/main" id="{5A0521CD-A7F5-485D-939A-0EDC8AB5DBC2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"/>
              </a:xfrm>
              <a:prstGeom prst="rect">
                <a:avLst/>
              </a:pr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5" name="íŝlîḋe">
                <a:extLst>
                  <a:ext uri="{FF2B5EF4-FFF2-40B4-BE49-F238E27FC236}">
                    <a16:creationId xmlns:a16="http://schemas.microsoft.com/office/drawing/2014/main" id="{0FDA8F99-FF00-4CCD-A9D8-A83F64EFD476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"/>
              </a:xfrm>
              <a:prstGeom prst="rect">
                <a:avLst/>
              </a:prstGeom>
              <a:solidFill>
                <a:srgbClr val="B125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6" name="îṣḻîḍé">
                <a:extLst>
                  <a:ext uri="{FF2B5EF4-FFF2-40B4-BE49-F238E27FC236}">
                    <a16:creationId xmlns:a16="http://schemas.microsoft.com/office/drawing/2014/main" id="{D0264FFB-893E-4460-A516-324E108E86A3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3"/>
              </a:xfrm>
              <a:custGeom>
                <a:avLst/>
                <a:gdLst>
                  <a:gd name="T0" fmla="*/ 1691 w 1691"/>
                  <a:gd name="T1" fmla="*/ 16 h 16"/>
                  <a:gd name="T2" fmla="*/ 0 w 1691"/>
                  <a:gd name="T3" fmla="*/ 16 h 16"/>
                  <a:gd name="T4" fmla="*/ 1 w 1691"/>
                  <a:gd name="T5" fmla="*/ 8 h 16"/>
                  <a:gd name="T6" fmla="*/ 1 w 1691"/>
                  <a:gd name="T7" fmla="*/ 0 h 16"/>
                  <a:gd name="T8" fmla="*/ 1690 w 1691"/>
                  <a:gd name="T9" fmla="*/ 0 h 16"/>
                  <a:gd name="T10" fmla="*/ 1690 w 1691"/>
                  <a:gd name="T11" fmla="*/ 8 h 16"/>
                  <a:gd name="T12" fmla="*/ 1691 w 169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6">
                    <a:moveTo>
                      <a:pt x="1691" y="16"/>
                    </a:moveTo>
                    <a:lnTo>
                      <a:pt x="0" y="16"/>
                    </a:lnTo>
                    <a:lnTo>
                      <a:pt x="1" y="8"/>
                    </a:lnTo>
                    <a:lnTo>
                      <a:pt x="1" y="0"/>
                    </a:lnTo>
                    <a:lnTo>
                      <a:pt x="1690" y="0"/>
                    </a:lnTo>
                    <a:lnTo>
                      <a:pt x="1690" y="8"/>
                    </a:lnTo>
                    <a:lnTo>
                      <a:pt x="1691" y="16"/>
                    </a:lnTo>
                    <a:close/>
                  </a:path>
                </a:pathLst>
              </a:cu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7" name="iSḻïḑé">
                <a:extLst>
                  <a:ext uri="{FF2B5EF4-FFF2-40B4-BE49-F238E27FC236}">
                    <a16:creationId xmlns:a16="http://schemas.microsoft.com/office/drawing/2014/main" id="{9700D5CB-632D-4C30-8D16-4F9F5EA6DD83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6"/>
              </a:xfrm>
              <a:custGeom>
                <a:avLst/>
                <a:gdLst>
                  <a:gd name="T0" fmla="*/ 1693 w 1693"/>
                  <a:gd name="T1" fmla="*/ 32 h 32"/>
                  <a:gd name="T2" fmla="*/ 0 w 1693"/>
                  <a:gd name="T3" fmla="*/ 32 h 32"/>
                  <a:gd name="T4" fmla="*/ 1 w 1693"/>
                  <a:gd name="T5" fmla="*/ 15 h 32"/>
                  <a:gd name="T6" fmla="*/ 2 w 1693"/>
                  <a:gd name="T7" fmla="*/ 0 h 32"/>
                  <a:gd name="T8" fmla="*/ 1691 w 1693"/>
                  <a:gd name="T9" fmla="*/ 0 h 32"/>
                  <a:gd name="T10" fmla="*/ 1692 w 1693"/>
                  <a:gd name="T11" fmla="*/ 15 h 32"/>
                  <a:gd name="T12" fmla="*/ 1693 w 169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2">
                    <a:moveTo>
                      <a:pt x="1693" y="32"/>
                    </a:moveTo>
                    <a:lnTo>
                      <a:pt x="0" y="32"/>
                    </a:lnTo>
                    <a:lnTo>
                      <a:pt x="1" y="15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2" y="15"/>
                    </a:lnTo>
                    <a:lnTo>
                      <a:pt x="1693" y="32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8" name="íṣḻïďe">
                <a:extLst>
                  <a:ext uri="{FF2B5EF4-FFF2-40B4-BE49-F238E27FC236}">
                    <a16:creationId xmlns:a16="http://schemas.microsoft.com/office/drawing/2014/main" id="{8F1775EC-15C6-467C-8C2F-6D05731A4CEF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9"/>
              </a:xfrm>
              <a:custGeom>
                <a:avLst/>
                <a:gdLst>
                  <a:gd name="T0" fmla="*/ 1693 w 1693"/>
                  <a:gd name="T1" fmla="*/ 47 h 47"/>
                  <a:gd name="T2" fmla="*/ 0 w 1693"/>
                  <a:gd name="T3" fmla="*/ 47 h 47"/>
                  <a:gd name="T4" fmla="*/ 1 w 1693"/>
                  <a:gd name="T5" fmla="*/ 24 h 47"/>
                  <a:gd name="T6" fmla="*/ 2 w 1693"/>
                  <a:gd name="T7" fmla="*/ 0 h 47"/>
                  <a:gd name="T8" fmla="*/ 1691 w 1693"/>
                  <a:gd name="T9" fmla="*/ 0 h 47"/>
                  <a:gd name="T10" fmla="*/ 1692 w 1693"/>
                  <a:gd name="T11" fmla="*/ 24 h 47"/>
                  <a:gd name="T12" fmla="*/ 1693 w 169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7">
                    <a:moveTo>
                      <a:pt x="1693" y="47"/>
                    </a:moveTo>
                    <a:lnTo>
                      <a:pt x="0" y="47"/>
                    </a:lnTo>
                    <a:lnTo>
                      <a:pt x="1" y="24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2" y="24"/>
                    </a:lnTo>
                    <a:lnTo>
                      <a:pt x="1693" y="47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79" name="íṣlîḋê">
                <a:extLst>
                  <a:ext uri="{FF2B5EF4-FFF2-40B4-BE49-F238E27FC236}">
                    <a16:creationId xmlns:a16="http://schemas.microsoft.com/office/drawing/2014/main" id="{194FB1E8-D3A0-4A52-82D9-4C4FB8A17070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2"/>
              </a:xfrm>
              <a:custGeom>
                <a:avLst/>
                <a:gdLst>
                  <a:gd name="T0" fmla="*/ 1693 w 1693"/>
                  <a:gd name="T1" fmla="*/ 63 h 63"/>
                  <a:gd name="T2" fmla="*/ 0 w 1693"/>
                  <a:gd name="T3" fmla="*/ 63 h 63"/>
                  <a:gd name="T4" fmla="*/ 0 w 1693"/>
                  <a:gd name="T5" fmla="*/ 32 h 63"/>
                  <a:gd name="T6" fmla="*/ 2 w 1693"/>
                  <a:gd name="T7" fmla="*/ 0 h 63"/>
                  <a:gd name="T8" fmla="*/ 1691 w 1693"/>
                  <a:gd name="T9" fmla="*/ 0 h 63"/>
                  <a:gd name="T10" fmla="*/ 1693 w 1693"/>
                  <a:gd name="T11" fmla="*/ 32 h 63"/>
                  <a:gd name="T12" fmla="*/ 1693 w 169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1693" y="63"/>
                    </a:moveTo>
                    <a:lnTo>
                      <a:pt x="0" y="63"/>
                    </a:lnTo>
                    <a:lnTo>
                      <a:pt x="0" y="32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3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0" name="îśḷíḑe">
                <a:extLst>
                  <a:ext uri="{FF2B5EF4-FFF2-40B4-BE49-F238E27FC236}">
                    <a16:creationId xmlns:a16="http://schemas.microsoft.com/office/drawing/2014/main" id="{0D4423F6-5594-4695-B258-EB0902755F26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6"/>
              </a:xfrm>
              <a:custGeom>
                <a:avLst/>
                <a:gdLst>
                  <a:gd name="T0" fmla="*/ 1693 w 1693"/>
                  <a:gd name="T1" fmla="*/ 79 h 79"/>
                  <a:gd name="T2" fmla="*/ 0 w 1693"/>
                  <a:gd name="T3" fmla="*/ 79 h 79"/>
                  <a:gd name="T4" fmla="*/ 0 w 1693"/>
                  <a:gd name="T5" fmla="*/ 72 h 79"/>
                  <a:gd name="T6" fmla="*/ 0 w 1693"/>
                  <a:gd name="T7" fmla="*/ 64 h 79"/>
                  <a:gd name="T8" fmla="*/ 0 w 1693"/>
                  <a:gd name="T9" fmla="*/ 32 h 79"/>
                  <a:gd name="T10" fmla="*/ 2 w 1693"/>
                  <a:gd name="T11" fmla="*/ 0 h 79"/>
                  <a:gd name="T12" fmla="*/ 1691 w 1693"/>
                  <a:gd name="T13" fmla="*/ 0 h 79"/>
                  <a:gd name="T14" fmla="*/ 1693 w 1693"/>
                  <a:gd name="T15" fmla="*/ 32 h 79"/>
                  <a:gd name="T16" fmla="*/ 1693 w 1693"/>
                  <a:gd name="T17" fmla="*/ 64 h 79"/>
                  <a:gd name="T18" fmla="*/ 1693 w 1693"/>
                  <a:gd name="T19" fmla="*/ 72 h 79"/>
                  <a:gd name="T20" fmla="*/ 1693 w 1693"/>
                  <a:gd name="T21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9">
                    <a:moveTo>
                      <a:pt x="1693" y="79"/>
                    </a:moveTo>
                    <a:lnTo>
                      <a:pt x="0" y="79"/>
                    </a:lnTo>
                    <a:lnTo>
                      <a:pt x="0" y="72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72"/>
                    </a:lnTo>
                    <a:lnTo>
                      <a:pt x="1693" y="79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1" name="išľîďe">
                <a:extLst>
                  <a:ext uri="{FF2B5EF4-FFF2-40B4-BE49-F238E27FC236}">
                    <a16:creationId xmlns:a16="http://schemas.microsoft.com/office/drawing/2014/main" id="{BB5796C1-55F1-485B-8FB1-995F83108E04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19"/>
              </a:xfrm>
              <a:custGeom>
                <a:avLst/>
                <a:gdLst>
                  <a:gd name="T0" fmla="*/ 1693 w 1693"/>
                  <a:gd name="T1" fmla="*/ 94 h 94"/>
                  <a:gd name="T2" fmla="*/ 0 w 1693"/>
                  <a:gd name="T3" fmla="*/ 94 h 94"/>
                  <a:gd name="T4" fmla="*/ 0 w 1693"/>
                  <a:gd name="T5" fmla="*/ 79 h 94"/>
                  <a:gd name="T6" fmla="*/ 0 w 1693"/>
                  <a:gd name="T7" fmla="*/ 64 h 94"/>
                  <a:gd name="T8" fmla="*/ 0 w 1693"/>
                  <a:gd name="T9" fmla="*/ 32 h 94"/>
                  <a:gd name="T10" fmla="*/ 2 w 1693"/>
                  <a:gd name="T11" fmla="*/ 0 h 94"/>
                  <a:gd name="T12" fmla="*/ 1691 w 1693"/>
                  <a:gd name="T13" fmla="*/ 0 h 94"/>
                  <a:gd name="T14" fmla="*/ 1693 w 1693"/>
                  <a:gd name="T15" fmla="*/ 32 h 94"/>
                  <a:gd name="T16" fmla="*/ 1693 w 1693"/>
                  <a:gd name="T17" fmla="*/ 64 h 94"/>
                  <a:gd name="T18" fmla="*/ 1693 w 1693"/>
                  <a:gd name="T19" fmla="*/ 79 h 94"/>
                  <a:gd name="T20" fmla="*/ 1693 w 1693"/>
                  <a:gd name="T21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4">
                    <a:moveTo>
                      <a:pt x="1693" y="94"/>
                    </a:moveTo>
                    <a:lnTo>
                      <a:pt x="0" y="94"/>
                    </a:lnTo>
                    <a:lnTo>
                      <a:pt x="0" y="79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79"/>
                    </a:lnTo>
                    <a:lnTo>
                      <a:pt x="1693" y="94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2" name="íṡḷïdê">
                <a:extLst>
                  <a:ext uri="{FF2B5EF4-FFF2-40B4-BE49-F238E27FC236}">
                    <a16:creationId xmlns:a16="http://schemas.microsoft.com/office/drawing/2014/main" id="{5516B716-A6D8-480E-B1E4-99C9077DE241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22"/>
              </a:xfrm>
              <a:custGeom>
                <a:avLst/>
                <a:gdLst>
                  <a:gd name="T0" fmla="*/ 1692 w 1693"/>
                  <a:gd name="T1" fmla="*/ 110 h 110"/>
                  <a:gd name="T2" fmla="*/ 1 w 1693"/>
                  <a:gd name="T3" fmla="*/ 110 h 110"/>
                  <a:gd name="T4" fmla="*/ 0 w 1693"/>
                  <a:gd name="T5" fmla="*/ 87 h 110"/>
                  <a:gd name="T6" fmla="*/ 0 w 1693"/>
                  <a:gd name="T7" fmla="*/ 64 h 110"/>
                  <a:gd name="T8" fmla="*/ 0 w 1693"/>
                  <a:gd name="T9" fmla="*/ 32 h 110"/>
                  <a:gd name="T10" fmla="*/ 2 w 1693"/>
                  <a:gd name="T11" fmla="*/ 0 h 110"/>
                  <a:gd name="T12" fmla="*/ 1691 w 1693"/>
                  <a:gd name="T13" fmla="*/ 0 h 110"/>
                  <a:gd name="T14" fmla="*/ 1693 w 1693"/>
                  <a:gd name="T15" fmla="*/ 32 h 110"/>
                  <a:gd name="T16" fmla="*/ 1693 w 1693"/>
                  <a:gd name="T17" fmla="*/ 64 h 110"/>
                  <a:gd name="T18" fmla="*/ 1693 w 1693"/>
                  <a:gd name="T19" fmla="*/ 87 h 110"/>
                  <a:gd name="T20" fmla="*/ 1692 w 1693"/>
                  <a:gd name="T2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692" y="110"/>
                    </a:moveTo>
                    <a:lnTo>
                      <a:pt x="1" y="110"/>
                    </a:lnTo>
                    <a:lnTo>
                      <a:pt x="0" y="87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87"/>
                    </a:lnTo>
                    <a:lnTo>
                      <a:pt x="1692" y="110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3" name="íṧ1ïḑé">
                <a:extLst>
                  <a:ext uri="{FF2B5EF4-FFF2-40B4-BE49-F238E27FC236}">
                    <a16:creationId xmlns:a16="http://schemas.microsoft.com/office/drawing/2014/main" id="{FF34620E-F62E-4E78-A584-910EF5649A24}"/>
                  </a:ext>
                </a:extLst>
              </p:cNvPr>
              <p:cNvSpPr/>
              <p:nvPr/>
            </p:nvSpPr>
            <p:spPr bwMode="auto">
              <a:xfrm>
                <a:off x="1752" y="2026"/>
                <a:ext cx="338" cy="25"/>
              </a:xfrm>
              <a:custGeom>
                <a:avLst/>
                <a:gdLst>
                  <a:gd name="T0" fmla="*/ 1691 w 1693"/>
                  <a:gd name="T1" fmla="*/ 125 h 125"/>
                  <a:gd name="T2" fmla="*/ 2 w 1693"/>
                  <a:gd name="T3" fmla="*/ 125 h 125"/>
                  <a:gd name="T4" fmla="*/ 0 w 1693"/>
                  <a:gd name="T5" fmla="*/ 95 h 125"/>
                  <a:gd name="T6" fmla="*/ 0 w 1693"/>
                  <a:gd name="T7" fmla="*/ 64 h 125"/>
                  <a:gd name="T8" fmla="*/ 0 w 1693"/>
                  <a:gd name="T9" fmla="*/ 32 h 125"/>
                  <a:gd name="T10" fmla="*/ 2 w 1693"/>
                  <a:gd name="T11" fmla="*/ 0 h 125"/>
                  <a:gd name="T12" fmla="*/ 1613 w 1693"/>
                  <a:gd name="T13" fmla="*/ 0 h 125"/>
                  <a:gd name="T14" fmla="*/ 1662 w 1693"/>
                  <a:gd name="T15" fmla="*/ 0 h 125"/>
                  <a:gd name="T16" fmla="*/ 1691 w 1693"/>
                  <a:gd name="T17" fmla="*/ 0 h 125"/>
                  <a:gd name="T18" fmla="*/ 1693 w 1693"/>
                  <a:gd name="T19" fmla="*/ 32 h 125"/>
                  <a:gd name="T20" fmla="*/ 1693 w 1693"/>
                  <a:gd name="T21" fmla="*/ 64 h 125"/>
                  <a:gd name="T22" fmla="*/ 1693 w 1693"/>
                  <a:gd name="T23" fmla="*/ 95 h 125"/>
                  <a:gd name="T24" fmla="*/ 1691 w 169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3" h="125">
                    <a:moveTo>
                      <a:pt x="1691" y="125"/>
                    </a:moveTo>
                    <a:lnTo>
                      <a:pt x="2" y="125"/>
                    </a:lnTo>
                    <a:lnTo>
                      <a:pt x="0" y="95"/>
                    </a:lnTo>
                    <a:lnTo>
                      <a:pt x="0" y="64"/>
                    </a:lnTo>
                    <a:lnTo>
                      <a:pt x="0" y="32"/>
                    </a:lnTo>
                    <a:lnTo>
                      <a:pt x="2" y="0"/>
                    </a:lnTo>
                    <a:lnTo>
                      <a:pt x="1613" y="0"/>
                    </a:lnTo>
                    <a:lnTo>
                      <a:pt x="1662" y="0"/>
                    </a:lnTo>
                    <a:lnTo>
                      <a:pt x="1691" y="0"/>
                    </a:lnTo>
                    <a:lnTo>
                      <a:pt x="1693" y="32"/>
                    </a:lnTo>
                    <a:lnTo>
                      <a:pt x="1693" y="64"/>
                    </a:lnTo>
                    <a:lnTo>
                      <a:pt x="1693" y="95"/>
                    </a:lnTo>
                    <a:lnTo>
                      <a:pt x="1691" y="125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4" name="îŝḷidé">
                <a:extLst>
                  <a:ext uri="{FF2B5EF4-FFF2-40B4-BE49-F238E27FC236}">
                    <a16:creationId xmlns:a16="http://schemas.microsoft.com/office/drawing/2014/main" id="{BEA51238-BE99-4086-B76D-19C86680558F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22"/>
              </a:xfrm>
              <a:custGeom>
                <a:avLst/>
                <a:gdLst>
                  <a:gd name="T0" fmla="*/ 1 w 1693"/>
                  <a:gd name="T1" fmla="*/ 0 h 110"/>
                  <a:gd name="T2" fmla="*/ 1692 w 1693"/>
                  <a:gd name="T3" fmla="*/ 0 h 110"/>
                  <a:gd name="T4" fmla="*/ 1693 w 1693"/>
                  <a:gd name="T5" fmla="*/ 25 h 110"/>
                  <a:gd name="T6" fmla="*/ 1693 w 1693"/>
                  <a:gd name="T7" fmla="*/ 49 h 110"/>
                  <a:gd name="T8" fmla="*/ 1693 w 1693"/>
                  <a:gd name="T9" fmla="*/ 80 h 110"/>
                  <a:gd name="T10" fmla="*/ 1691 w 1693"/>
                  <a:gd name="T11" fmla="*/ 110 h 110"/>
                  <a:gd name="T12" fmla="*/ 2 w 1693"/>
                  <a:gd name="T13" fmla="*/ 110 h 110"/>
                  <a:gd name="T14" fmla="*/ 0 w 1693"/>
                  <a:gd name="T15" fmla="*/ 80 h 110"/>
                  <a:gd name="T16" fmla="*/ 0 w 1693"/>
                  <a:gd name="T17" fmla="*/ 49 h 110"/>
                  <a:gd name="T18" fmla="*/ 0 w 1693"/>
                  <a:gd name="T19" fmla="*/ 25 h 110"/>
                  <a:gd name="T20" fmla="*/ 1 w 1693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" y="0"/>
                    </a:move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80"/>
                    </a:lnTo>
                    <a:lnTo>
                      <a:pt x="1691" y="110"/>
                    </a:lnTo>
                    <a:lnTo>
                      <a:pt x="2" y="110"/>
                    </a:lnTo>
                    <a:lnTo>
                      <a:pt x="0" y="80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5" name="ïşľïde">
                <a:extLst>
                  <a:ext uri="{FF2B5EF4-FFF2-40B4-BE49-F238E27FC236}">
                    <a16:creationId xmlns:a16="http://schemas.microsoft.com/office/drawing/2014/main" id="{1B48B49C-1A35-4889-A314-04426CC458D8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9"/>
              </a:xfrm>
              <a:custGeom>
                <a:avLst/>
                <a:gdLst>
                  <a:gd name="T0" fmla="*/ 0 w 1693"/>
                  <a:gd name="T1" fmla="*/ 0 h 93"/>
                  <a:gd name="T2" fmla="*/ 1693 w 1693"/>
                  <a:gd name="T3" fmla="*/ 0 h 93"/>
                  <a:gd name="T4" fmla="*/ 1693 w 1693"/>
                  <a:gd name="T5" fmla="*/ 15 h 93"/>
                  <a:gd name="T6" fmla="*/ 1693 w 1693"/>
                  <a:gd name="T7" fmla="*/ 32 h 93"/>
                  <a:gd name="T8" fmla="*/ 1693 w 1693"/>
                  <a:gd name="T9" fmla="*/ 63 h 93"/>
                  <a:gd name="T10" fmla="*/ 1691 w 1693"/>
                  <a:gd name="T11" fmla="*/ 93 h 93"/>
                  <a:gd name="T12" fmla="*/ 2 w 1693"/>
                  <a:gd name="T13" fmla="*/ 93 h 93"/>
                  <a:gd name="T14" fmla="*/ 0 w 1693"/>
                  <a:gd name="T15" fmla="*/ 63 h 93"/>
                  <a:gd name="T16" fmla="*/ 0 w 1693"/>
                  <a:gd name="T17" fmla="*/ 32 h 93"/>
                  <a:gd name="T18" fmla="*/ 0 w 1693"/>
                  <a:gd name="T19" fmla="*/ 15 h 93"/>
                  <a:gd name="T20" fmla="*/ 0 w 1693"/>
                  <a:gd name="T21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3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63"/>
                    </a:lnTo>
                    <a:lnTo>
                      <a:pt x="1691" y="93"/>
                    </a:lnTo>
                    <a:lnTo>
                      <a:pt x="2" y="93"/>
                    </a:lnTo>
                    <a:lnTo>
                      <a:pt x="0" y="63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6" name="ïṧľïḓê">
                <a:extLst>
                  <a:ext uri="{FF2B5EF4-FFF2-40B4-BE49-F238E27FC236}">
                    <a16:creationId xmlns:a16="http://schemas.microsoft.com/office/drawing/2014/main" id="{FAFB940D-BD46-473B-BB7B-B7775592E15D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6"/>
              </a:xfrm>
              <a:custGeom>
                <a:avLst/>
                <a:gdLst>
                  <a:gd name="T0" fmla="*/ 0 w 1693"/>
                  <a:gd name="T1" fmla="*/ 0 h 78"/>
                  <a:gd name="T2" fmla="*/ 1693 w 1693"/>
                  <a:gd name="T3" fmla="*/ 0 h 78"/>
                  <a:gd name="T4" fmla="*/ 1693 w 1693"/>
                  <a:gd name="T5" fmla="*/ 8 h 78"/>
                  <a:gd name="T6" fmla="*/ 1693 w 1693"/>
                  <a:gd name="T7" fmla="*/ 17 h 78"/>
                  <a:gd name="T8" fmla="*/ 1693 w 1693"/>
                  <a:gd name="T9" fmla="*/ 48 h 78"/>
                  <a:gd name="T10" fmla="*/ 1691 w 1693"/>
                  <a:gd name="T11" fmla="*/ 78 h 78"/>
                  <a:gd name="T12" fmla="*/ 2 w 1693"/>
                  <a:gd name="T13" fmla="*/ 78 h 78"/>
                  <a:gd name="T14" fmla="*/ 0 w 1693"/>
                  <a:gd name="T15" fmla="*/ 48 h 78"/>
                  <a:gd name="T16" fmla="*/ 0 w 1693"/>
                  <a:gd name="T17" fmla="*/ 17 h 78"/>
                  <a:gd name="T18" fmla="*/ 0 w 1693"/>
                  <a:gd name="T19" fmla="*/ 8 h 78"/>
                  <a:gd name="T20" fmla="*/ 0 w 1693"/>
                  <a:gd name="T21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8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48"/>
                    </a:lnTo>
                    <a:lnTo>
                      <a:pt x="1691" y="78"/>
                    </a:lnTo>
                    <a:lnTo>
                      <a:pt x="2" y="78"/>
                    </a:lnTo>
                    <a:lnTo>
                      <a:pt x="0" y="48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7" name="iṧḷïḍé">
                <a:extLst>
                  <a:ext uri="{FF2B5EF4-FFF2-40B4-BE49-F238E27FC236}">
                    <a16:creationId xmlns:a16="http://schemas.microsoft.com/office/drawing/2014/main" id="{DF8F1011-3028-4BBA-9964-3FB0C9E59240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3"/>
              </a:xfrm>
              <a:custGeom>
                <a:avLst/>
                <a:gdLst>
                  <a:gd name="T0" fmla="*/ 0 w 1693"/>
                  <a:gd name="T1" fmla="*/ 0 h 62"/>
                  <a:gd name="T2" fmla="*/ 1693 w 1693"/>
                  <a:gd name="T3" fmla="*/ 0 h 62"/>
                  <a:gd name="T4" fmla="*/ 1693 w 1693"/>
                  <a:gd name="T5" fmla="*/ 1 h 62"/>
                  <a:gd name="T6" fmla="*/ 1693 w 1693"/>
                  <a:gd name="T7" fmla="*/ 32 h 62"/>
                  <a:gd name="T8" fmla="*/ 1691 w 1693"/>
                  <a:gd name="T9" fmla="*/ 62 h 62"/>
                  <a:gd name="T10" fmla="*/ 2 w 1693"/>
                  <a:gd name="T11" fmla="*/ 62 h 62"/>
                  <a:gd name="T12" fmla="*/ 0 w 1693"/>
                  <a:gd name="T13" fmla="*/ 32 h 62"/>
                  <a:gd name="T14" fmla="*/ 0 w 1693"/>
                  <a:gd name="T15" fmla="*/ 1 h 62"/>
                  <a:gd name="T16" fmla="*/ 0 w 1693"/>
                  <a:gd name="T17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62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32"/>
                    </a:lnTo>
                    <a:lnTo>
                      <a:pt x="1691" y="62"/>
                    </a:lnTo>
                    <a:lnTo>
                      <a:pt x="2" y="62"/>
                    </a:lnTo>
                    <a:lnTo>
                      <a:pt x="0" y="32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8" name="íṣľiḋé">
                <a:extLst>
                  <a:ext uri="{FF2B5EF4-FFF2-40B4-BE49-F238E27FC236}">
                    <a16:creationId xmlns:a16="http://schemas.microsoft.com/office/drawing/2014/main" id="{29D3F233-90B7-4BC1-AD6D-8C8850FFC23F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0"/>
              </a:xfrm>
              <a:custGeom>
                <a:avLst/>
                <a:gdLst>
                  <a:gd name="T0" fmla="*/ 0 w 1693"/>
                  <a:gd name="T1" fmla="*/ 0 h 47"/>
                  <a:gd name="T2" fmla="*/ 1693 w 1693"/>
                  <a:gd name="T3" fmla="*/ 0 h 47"/>
                  <a:gd name="T4" fmla="*/ 1692 w 1693"/>
                  <a:gd name="T5" fmla="*/ 24 h 47"/>
                  <a:gd name="T6" fmla="*/ 1691 w 1693"/>
                  <a:gd name="T7" fmla="*/ 47 h 47"/>
                  <a:gd name="T8" fmla="*/ 2 w 1693"/>
                  <a:gd name="T9" fmla="*/ 47 h 47"/>
                  <a:gd name="T10" fmla="*/ 1 w 1693"/>
                  <a:gd name="T11" fmla="*/ 24 h 47"/>
                  <a:gd name="T12" fmla="*/ 0 w 169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7">
                    <a:moveTo>
                      <a:pt x="0" y="0"/>
                    </a:moveTo>
                    <a:lnTo>
                      <a:pt x="1693" y="0"/>
                    </a:lnTo>
                    <a:lnTo>
                      <a:pt x="1692" y="24"/>
                    </a:lnTo>
                    <a:lnTo>
                      <a:pt x="1691" y="47"/>
                    </a:lnTo>
                    <a:lnTo>
                      <a:pt x="2" y="47"/>
                    </a:lnTo>
                    <a:lnTo>
                      <a:pt x="1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89" name="ïṧḷiďê">
                <a:extLst>
                  <a:ext uri="{FF2B5EF4-FFF2-40B4-BE49-F238E27FC236}">
                    <a16:creationId xmlns:a16="http://schemas.microsoft.com/office/drawing/2014/main" id="{F7A5C8AF-F8C0-486C-98B7-5C5EDC4E1E57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6"/>
              </a:xfrm>
              <a:custGeom>
                <a:avLst/>
                <a:gdLst>
                  <a:gd name="T0" fmla="*/ 0 w 1693"/>
                  <a:gd name="T1" fmla="*/ 0 h 31"/>
                  <a:gd name="T2" fmla="*/ 1693 w 1693"/>
                  <a:gd name="T3" fmla="*/ 0 h 31"/>
                  <a:gd name="T4" fmla="*/ 1692 w 1693"/>
                  <a:gd name="T5" fmla="*/ 16 h 31"/>
                  <a:gd name="T6" fmla="*/ 1691 w 1693"/>
                  <a:gd name="T7" fmla="*/ 31 h 31"/>
                  <a:gd name="T8" fmla="*/ 2 w 1693"/>
                  <a:gd name="T9" fmla="*/ 31 h 31"/>
                  <a:gd name="T10" fmla="*/ 1 w 1693"/>
                  <a:gd name="T11" fmla="*/ 16 h 31"/>
                  <a:gd name="T12" fmla="*/ 0 w 169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1">
                    <a:moveTo>
                      <a:pt x="0" y="0"/>
                    </a:moveTo>
                    <a:lnTo>
                      <a:pt x="1693" y="0"/>
                    </a:lnTo>
                    <a:lnTo>
                      <a:pt x="1692" y="16"/>
                    </a:lnTo>
                    <a:lnTo>
                      <a:pt x="1691" y="31"/>
                    </a:lnTo>
                    <a:lnTo>
                      <a:pt x="2" y="31"/>
                    </a:lnTo>
                    <a:lnTo>
                      <a:pt x="1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0" name="íSḷïḓê">
                <a:extLst>
                  <a:ext uri="{FF2B5EF4-FFF2-40B4-BE49-F238E27FC236}">
                    <a16:creationId xmlns:a16="http://schemas.microsoft.com/office/drawing/2014/main" id="{FD9120BE-1A2F-4045-9694-576EA5A2501D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3"/>
              </a:xfrm>
              <a:custGeom>
                <a:avLst/>
                <a:gdLst>
                  <a:gd name="T0" fmla="*/ 0 w 1691"/>
                  <a:gd name="T1" fmla="*/ 0 h 15"/>
                  <a:gd name="T2" fmla="*/ 1691 w 1691"/>
                  <a:gd name="T3" fmla="*/ 0 h 15"/>
                  <a:gd name="T4" fmla="*/ 1691 w 1691"/>
                  <a:gd name="T5" fmla="*/ 8 h 15"/>
                  <a:gd name="T6" fmla="*/ 1690 w 1691"/>
                  <a:gd name="T7" fmla="*/ 15 h 15"/>
                  <a:gd name="T8" fmla="*/ 1 w 1691"/>
                  <a:gd name="T9" fmla="*/ 15 h 15"/>
                  <a:gd name="T10" fmla="*/ 0 w 1691"/>
                  <a:gd name="T11" fmla="*/ 8 h 15"/>
                  <a:gd name="T12" fmla="*/ 0 w 1691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5">
                    <a:moveTo>
                      <a:pt x="0" y="0"/>
                    </a:moveTo>
                    <a:lnTo>
                      <a:pt x="1691" y="0"/>
                    </a:lnTo>
                    <a:lnTo>
                      <a:pt x="1691" y="8"/>
                    </a:lnTo>
                    <a:lnTo>
                      <a:pt x="1690" y="15"/>
                    </a:lnTo>
                    <a:lnTo>
                      <a:pt x="1" y="15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1" name="îṩlîďè">
                <a:extLst>
                  <a:ext uri="{FF2B5EF4-FFF2-40B4-BE49-F238E27FC236}">
                    <a16:creationId xmlns:a16="http://schemas.microsoft.com/office/drawing/2014/main" id="{1BA16948-B987-4FCF-B550-66F418628D99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"/>
              </a:xfrm>
              <a:prstGeom prst="rect">
                <a:avLst/>
              </a:pr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2" name="îṣ1íḑé">
                <a:extLst>
                  <a:ext uri="{FF2B5EF4-FFF2-40B4-BE49-F238E27FC236}">
                    <a16:creationId xmlns:a16="http://schemas.microsoft.com/office/drawing/2014/main" id="{F4E2441E-42C1-47BC-8E71-A0FEEF333DE1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"/>
              </a:xfrm>
              <a:prstGeom prst="rect">
                <a:avLst/>
              </a:prstGeom>
              <a:solidFill>
                <a:srgbClr val="B2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3" name="ïŝliḓè">
                <a:extLst>
                  <a:ext uri="{FF2B5EF4-FFF2-40B4-BE49-F238E27FC236}">
                    <a16:creationId xmlns:a16="http://schemas.microsoft.com/office/drawing/2014/main" id="{C5346BE5-F7A2-43A2-B2CE-FD870D0653F3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3"/>
              </a:xfrm>
              <a:custGeom>
                <a:avLst/>
                <a:gdLst>
                  <a:gd name="T0" fmla="*/ 1693 w 1693"/>
                  <a:gd name="T1" fmla="*/ 17 h 17"/>
                  <a:gd name="T2" fmla="*/ 0 w 1693"/>
                  <a:gd name="T3" fmla="*/ 17 h 17"/>
                  <a:gd name="T4" fmla="*/ 1 w 1693"/>
                  <a:gd name="T5" fmla="*/ 9 h 17"/>
                  <a:gd name="T6" fmla="*/ 1 w 1693"/>
                  <a:gd name="T7" fmla="*/ 0 h 17"/>
                  <a:gd name="T8" fmla="*/ 1692 w 1693"/>
                  <a:gd name="T9" fmla="*/ 0 h 17"/>
                  <a:gd name="T10" fmla="*/ 1692 w 1693"/>
                  <a:gd name="T11" fmla="*/ 9 h 17"/>
                  <a:gd name="T12" fmla="*/ 1693 w 169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7">
                    <a:moveTo>
                      <a:pt x="1693" y="17"/>
                    </a:moveTo>
                    <a:lnTo>
                      <a:pt x="0" y="17"/>
                    </a:lnTo>
                    <a:lnTo>
                      <a:pt x="1" y="9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2" y="9"/>
                    </a:lnTo>
                    <a:lnTo>
                      <a:pt x="1693" y="17"/>
                    </a:lnTo>
                    <a:close/>
                  </a:path>
                </a:pathLst>
              </a:cu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4" name="iṣḷïďe">
                <a:extLst>
                  <a:ext uri="{FF2B5EF4-FFF2-40B4-BE49-F238E27FC236}">
                    <a16:creationId xmlns:a16="http://schemas.microsoft.com/office/drawing/2014/main" id="{B99DF9AC-AFC8-4092-8135-C39C9F99C94A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6"/>
              </a:xfrm>
              <a:custGeom>
                <a:avLst/>
                <a:gdLst>
                  <a:gd name="T0" fmla="*/ 1693 w 1693"/>
                  <a:gd name="T1" fmla="*/ 32 h 32"/>
                  <a:gd name="T2" fmla="*/ 0 w 1693"/>
                  <a:gd name="T3" fmla="*/ 32 h 32"/>
                  <a:gd name="T4" fmla="*/ 0 w 1693"/>
                  <a:gd name="T5" fmla="*/ 17 h 32"/>
                  <a:gd name="T6" fmla="*/ 1 w 1693"/>
                  <a:gd name="T7" fmla="*/ 0 h 32"/>
                  <a:gd name="T8" fmla="*/ 1692 w 1693"/>
                  <a:gd name="T9" fmla="*/ 0 h 32"/>
                  <a:gd name="T10" fmla="*/ 1693 w 1693"/>
                  <a:gd name="T11" fmla="*/ 17 h 32"/>
                  <a:gd name="T12" fmla="*/ 1693 w 169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2">
                    <a:moveTo>
                      <a:pt x="1693" y="32"/>
                    </a:moveTo>
                    <a:lnTo>
                      <a:pt x="0" y="32"/>
                    </a:lnTo>
                    <a:lnTo>
                      <a:pt x="0" y="17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17"/>
                    </a:lnTo>
                    <a:lnTo>
                      <a:pt x="1693" y="32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5" name="íšḻíḋé">
                <a:extLst>
                  <a:ext uri="{FF2B5EF4-FFF2-40B4-BE49-F238E27FC236}">
                    <a16:creationId xmlns:a16="http://schemas.microsoft.com/office/drawing/2014/main" id="{EAE090BA-2E76-47EA-B326-41EF791EDFAF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9"/>
              </a:xfrm>
              <a:custGeom>
                <a:avLst/>
                <a:gdLst>
                  <a:gd name="T0" fmla="*/ 1693 w 1693"/>
                  <a:gd name="T1" fmla="*/ 48 h 48"/>
                  <a:gd name="T2" fmla="*/ 0 w 1693"/>
                  <a:gd name="T3" fmla="*/ 48 h 48"/>
                  <a:gd name="T4" fmla="*/ 0 w 1693"/>
                  <a:gd name="T5" fmla="*/ 24 h 48"/>
                  <a:gd name="T6" fmla="*/ 1 w 1693"/>
                  <a:gd name="T7" fmla="*/ 0 h 48"/>
                  <a:gd name="T8" fmla="*/ 1692 w 1693"/>
                  <a:gd name="T9" fmla="*/ 0 h 48"/>
                  <a:gd name="T10" fmla="*/ 1693 w 1693"/>
                  <a:gd name="T11" fmla="*/ 24 h 48"/>
                  <a:gd name="T12" fmla="*/ 1693 w 169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8">
                    <a:moveTo>
                      <a:pt x="1693" y="48"/>
                    </a:moveTo>
                    <a:lnTo>
                      <a:pt x="0" y="48"/>
                    </a:lnTo>
                    <a:lnTo>
                      <a:pt x="0" y="24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4"/>
                    </a:lnTo>
                    <a:lnTo>
                      <a:pt x="1693" y="48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6" name="iṩ1ïdê">
                <a:extLst>
                  <a:ext uri="{FF2B5EF4-FFF2-40B4-BE49-F238E27FC236}">
                    <a16:creationId xmlns:a16="http://schemas.microsoft.com/office/drawing/2014/main" id="{8705989E-C1FB-41E3-97AD-F44045C6EFD3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3"/>
              </a:xfrm>
              <a:custGeom>
                <a:avLst/>
                <a:gdLst>
                  <a:gd name="T0" fmla="*/ 1693 w 1693"/>
                  <a:gd name="T1" fmla="*/ 64 h 64"/>
                  <a:gd name="T2" fmla="*/ 0 w 1693"/>
                  <a:gd name="T3" fmla="*/ 64 h 64"/>
                  <a:gd name="T4" fmla="*/ 0 w 1693"/>
                  <a:gd name="T5" fmla="*/ 57 h 64"/>
                  <a:gd name="T6" fmla="*/ 0 w 1693"/>
                  <a:gd name="T7" fmla="*/ 49 h 64"/>
                  <a:gd name="T8" fmla="*/ 0 w 1693"/>
                  <a:gd name="T9" fmla="*/ 25 h 64"/>
                  <a:gd name="T10" fmla="*/ 1 w 1693"/>
                  <a:gd name="T11" fmla="*/ 0 h 64"/>
                  <a:gd name="T12" fmla="*/ 1692 w 1693"/>
                  <a:gd name="T13" fmla="*/ 0 h 64"/>
                  <a:gd name="T14" fmla="*/ 1693 w 1693"/>
                  <a:gd name="T15" fmla="*/ 25 h 64"/>
                  <a:gd name="T16" fmla="*/ 1693 w 1693"/>
                  <a:gd name="T17" fmla="*/ 49 h 64"/>
                  <a:gd name="T18" fmla="*/ 1693 w 1693"/>
                  <a:gd name="T19" fmla="*/ 57 h 64"/>
                  <a:gd name="T20" fmla="*/ 1693 w 1693"/>
                  <a:gd name="T21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64">
                    <a:moveTo>
                      <a:pt x="1693" y="64"/>
                    </a:moveTo>
                    <a:lnTo>
                      <a:pt x="0" y="64"/>
                    </a:lnTo>
                    <a:lnTo>
                      <a:pt x="0" y="57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57"/>
                    </a:lnTo>
                    <a:lnTo>
                      <a:pt x="1693" y="64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7" name="íŝḷiḓé">
                <a:extLst>
                  <a:ext uri="{FF2B5EF4-FFF2-40B4-BE49-F238E27FC236}">
                    <a16:creationId xmlns:a16="http://schemas.microsoft.com/office/drawing/2014/main" id="{78DDADA8-81E6-4240-BB53-C93153D1E9CE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6"/>
              </a:xfrm>
              <a:custGeom>
                <a:avLst/>
                <a:gdLst>
                  <a:gd name="T0" fmla="*/ 1693 w 1693"/>
                  <a:gd name="T1" fmla="*/ 79 h 79"/>
                  <a:gd name="T2" fmla="*/ 0 w 1693"/>
                  <a:gd name="T3" fmla="*/ 79 h 79"/>
                  <a:gd name="T4" fmla="*/ 0 w 1693"/>
                  <a:gd name="T5" fmla="*/ 64 h 79"/>
                  <a:gd name="T6" fmla="*/ 0 w 1693"/>
                  <a:gd name="T7" fmla="*/ 49 h 79"/>
                  <a:gd name="T8" fmla="*/ 0 w 1693"/>
                  <a:gd name="T9" fmla="*/ 25 h 79"/>
                  <a:gd name="T10" fmla="*/ 1 w 1693"/>
                  <a:gd name="T11" fmla="*/ 0 h 79"/>
                  <a:gd name="T12" fmla="*/ 1692 w 1693"/>
                  <a:gd name="T13" fmla="*/ 0 h 79"/>
                  <a:gd name="T14" fmla="*/ 1693 w 1693"/>
                  <a:gd name="T15" fmla="*/ 25 h 79"/>
                  <a:gd name="T16" fmla="*/ 1693 w 1693"/>
                  <a:gd name="T17" fmla="*/ 49 h 79"/>
                  <a:gd name="T18" fmla="*/ 1693 w 1693"/>
                  <a:gd name="T19" fmla="*/ 64 h 79"/>
                  <a:gd name="T20" fmla="*/ 1693 w 1693"/>
                  <a:gd name="T21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9">
                    <a:moveTo>
                      <a:pt x="1693" y="79"/>
                    </a:moveTo>
                    <a:lnTo>
                      <a:pt x="0" y="79"/>
                    </a:lnTo>
                    <a:lnTo>
                      <a:pt x="0" y="64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64"/>
                    </a:lnTo>
                    <a:lnTo>
                      <a:pt x="1693" y="79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8" name="îŝlide">
                <a:extLst>
                  <a:ext uri="{FF2B5EF4-FFF2-40B4-BE49-F238E27FC236}">
                    <a16:creationId xmlns:a16="http://schemas.microsoft.com/office/drawing/2014/main" id="{EBB852A4-93EE-4CC5-A4C2-D660A3325F52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19"/>
              </a:xfrm>
              <a:custGeom>
                <a:avLst/>
                <a:gdLst>
                  <a:gd name="T0" fmla="*/ 1692 w 1693"/>
                  <a:gd name="T1" fmla="*/ 95 h 95"/>
                  <a:gd name="T2" fmla="*/ 1 w 1693"/>
                  <a:gd name="T3" fmla="*/ 95 h 95"/>
                  <a:gd name="T4" fmla="*/ 0 w 1693"/>
                  <a:gd name="T5" fmla="*/ 72 h 95"/>
                  <a:gd name="T6" fmla="*/ 0 w 1693"/>
                  <a:gd name="T7" fmla="*/ 49 h 95"/>
                  <a:gd name="T8" fmla="*/ 0 w 1693"/>
                  <a:gd name="T9" fmla="*/ 25 h 95"/>
                  <a:gd name="T10" fmla="*/ 1 w 1693"/>
                  <a:gd name="T11" fmla="*/ 0 h 95"/>
                  <a:gd name="T12" fmla="*/ 1692 w 1693"/>
                  <a:gd name="T13" fmla="*/ 0 h 95"/>
                  <a:gd name="T14" fmla="*/ 1693 w 1693"/>
                  <a:gd name="T15" fmla="*/ 25 h 95"/>
                  <a:gd name="T16" fmla="*/ 1693 w 1693"/>
                  <a:gd name="T17" fmla="*/ 49 h 95"/>
                  <a:gd name="T18" fmla="*/ 1693 w 1693"/>
                  <a:gd name="T19" fmla="*/ 72 h 95"/>
                  <a:gd name="T20" fmla="*/ 1692 w 1693"/>
                  <a:gd name="T2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5">
                    <a:moveTo>
                      <a:pt x="1692" y="95"/>
                    </a:moveTo>
                    <a:lnTo>
                      <a:pt x="1" y="95"/>
                    </a:lnTo>
                    <a:lnTo>
                      <a:pt x="0" y="72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72"/>
                    </a:lnTo>
                    <a:lnTo>
                      <a:pt x="1692" y="95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199" name="îśliḑe">
                <a:extLst>
                  <a:ext uri="{FF2B5EF4-FFF2-40B4-BE49-F238E27FC236}">
                    <a16:creationId xmlns:a16="http://schemas.microsoft.com/office/drawing/2014/main" id="{07E3D7CA-9B9F-4310-91D7-5971E922B193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22"/>
              </a:xfrm>
              <a:custGeom>
                <a:avLst/>
                <a:gdLst>
                  <a:gd name="T0" fmla="*/ 1691 w 1693"/>
                  <a:gd name="T1" fmla="*/ 110 h 110"/>
                  <a:gd name="T2" fmla="*/ 2 w 1693"/>
                  <a:gd name="T3" fmla="*/ 110 h 110"/>
                  <a:gd name="T4" fmla="*/ 0 w 1693"/>
                  <a:gd name="T5" fmla="*/ 80 h 110"/>
                  <a:gd name="T6" fmla="*/ 0 w 1693"/>
                  <a:gd name="T7" fmla="*/ 49 h 110"/>
                  <a:gd name="T8" fmla="*/ 0 w 1693"/>
                  <a:gd name="T9" fmla="*/ 25 h 110"/>
                  <a:gd name="T10" fmla="*/ 1 w 1693"/>
                  <a:gd name="T11" fmla="*/ 0 h 110"/>
                  <a:gd name="T12" fmla="*/ 1692 w 1693"/>
                  <a:gd name="T13" fmla="*/ 0 h 110"/>
                  <a:gd name="T14" fmla="*/ 1693 w 1693"/>
                  <a:gd name="T15" fmla="*/ 25 h 110"/>
                  <a:gd name="T16" fmla="*/ 1693 w 1693"/>
                  <a:gd name="T17" fmla="*/ 49 h 110"/>
                  <a:gd name="T18" fmla="*/ 1693 w 1693"/>
                  <a:gd name="T19" fmla="*/ 80 h 110"/>
                  <a:gd name="T20" fmla="*/ 1691 w 1693"/>
                  <a:gd name="T2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691" y="110"/>
                    </a:moveTo>
                    <a:lnTo>
                      <a:pt x="2" y="110"/>
                    </a:lnTo>
                    <a:lnTo>
                      <a:pt x="0" y="80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80"/>
                    </a:lnTo>
                    <a:lnTo>
                      <a:pt x="1691" y="11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0" name="iṧļiḋe">
                <a:extLst>
                  <a:ext uri="{FF2B5EF4-FFF2-40B4-BE49-F238E27FC236}">
                    <a16:creationId xmlns:a16="http://schemas.microsoft.com/office/drawing/2014/main" id="{45D63C35-A3A3-4B04-A437-7C20C559B3B7}"/>
                  </a:ext>
                </a:extLst>
              </p:cNvPr>
              <p:cNvSpPr/>
              <p:nvPr/>
            </p:nvSpPr>
            <p:spPr bwMode="auto">
              <a:xfrm>
                <a:off x="1752" y="2029"/>
                <a:ext cx="338" cy="25"/>
              </a:xfrm>
              <a:custGeom>
                <a:avLst/>
                <a:gdLst>
                  <a:gd name="T0" fmla="*/ 1690 w 1693"/>
                  <a:gd name="T1" fmla="*/ 127 h 127"/>
                  <a:gd name="T2" fmla="*/ 3 w 1693"/>
                  <a:gd name="T3" fmla="*/ 127 h 127"/>
                  <a:gd name="T4" fmla="*/ 0 w 1693"/>
                  <a:gd name="T5" fmla="*/ 88 h 127"/>
                  <a:gd name="T6" fmla="*/ 0 w 1693"/>
                  <a:gd name="T7" fmla="*/ 49 h 127"/>
                  <a:gd name="T8" fmla="*/ 0 w 1693"/>
                  <a:gd name="T9" fmla="*/ 25 h 127"/>
                  <a:gd name="T10" fmla="*/ 1 w 1693"/>
                  <a:gd name="T11" fmla="*/ 0 h 127"/>
                  <a:gd name="T12" fmla="*/ 1692 w 1693"/>
                  <a:gd name="T13" fmla="*/ 0 h 127"/>
                  <a:gd name="T14" fmla="*/ 1693 w 1693"/>
                  <a:gd name="T15" fmla="*/ 25 h 127"/>
                  <a:gd name="T16" fmla="*/ 1693 w 1693"/>
                  <a:gd name="T17" fmla="*/ 49 h 127"/>
                  <a:gd name="T18" fmla="*/ 1693 w 1693"/>
                  <a:gd name="T19" fmla="*/ 88 h 127"/>
                  <a:gd name="T20" fmla="*/ 1690 w 1693"/>
                  <a:gd name="T21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7">
                    <a:moveTo>
                      <a:pt x="1690" y="127"/>
                    </a:moveTo>
                    <a:lnTo>
                      <a:pt x="3" y="127"/>
                    </a:lnTo>
                    <a:lnTo>
                      <a:pt x="0" y="88"/>
                    </a:lnTo>
                    <a:lnTo>
                      <a:pt x="0" y="49"/>
                    </a:lnTo>
                    <a:lnTo>
                      <a:pt x="0" y="25"/>
                    </a:lnTo>
                    <a:lnTo>
                      <a:pt x="1" y="0"/>
                    </a:lnTo>
                    <a:lnTo>
                      <a:pt x="1692" y="0"/>
                    </a:lnTo>
                    <a:lnTo>
                      <a:pt x="1693" y="25"/>
                    </a:lnTo>
                    <a:lnTo>
                      <a:pt x="1693" y="49"/>
                    </a:lnTo>
                    <a:lnTo>
                      <a:pt x="1693" y="88"/>
                    </a:lnTo>
                    <a:lnTo>
                      <a:pt x="1690" y="127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1" name="îslíḋe">
                <a:extLst>
                  <a:ext uri="{FF2B5EF4-FFF2-40B4-BE49-F238E27FC236}">
                    <a16:creationId xmlns:a16="http://schemas.microsoft.com/office/drawing/2014/main" id="{D96524BA-7E92-4F29-B4EF-36757D99AD3D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22"/>
              </a:xfrm>
              <a:custGeom>
                <a:avLst/>
                <a:gdLst>
                  <a:gd name="T0" fmla="*/ 0 w 1693"/>
                  <a:gd name="T1" fmla="*/ 0 h 110"/>
                  <a:gd name="T2" fmla="*/ 1693 w 1693"/>
                  <a:gd name="T3" fmla="*/ 0 h 110"/>
                  <a:gd name="T4" fmla="*/ 1693 w 1693"/>
                  <a:gd name="T5" fmla="*/ 15 h 110"/>
                  <a:gd name="T6" fmla="*/ 1693 w 1693"/>
                  <a:gd name="T7" fmla="*/ 32 h 110"/>
                  <a:gd name="T8" fmla="*/ 1693 w 1693"/>
                  <a:gd name="T9" fmla="*/ 71 h 110"/>
                  <a:gd name="T10" fmla="*/ 1690 w 1693"/>
                  <a:gd name="T11" fmla="*/ 110 h 110"/>
                  <a:gd name="T12" fmla="*/ 3 w 1693"/>
                  <a:gd name="T13" fmla="*/ 110 h 110"/>
                  <a:gd name="T14" fmla="*/ 0 w 1693"/>
                  <a:gd name="T15" fmla="*/ 71 h 110"/>
                  <a:gd name="T16" fmla="*/ 0 w 1693"/>
                  <a:gd name="T17" fmla="*/ 32 h 110"/>
                  <a:gd name="T18" fmla="*/ 0 w 1693"/>
                  <a:gd name="T19" fmla="*/ 15 h 110"/>
                  <a:gd name="T20" fmla="*/ 0 w 1693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71"/>
                    </a:lnTo>
                    <a:lnTo>
                      <a:pt x="1690" y="110"/>
                    </a:lnTo>
                    <a:lnTo>
                      <a:pt x="3" y="110"/>
                    </a:lnTo>
                    <a:lnTo>
                      <a:pt x="0" y="71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2" name="î$ļiḓe">
                <a:extLst>
                  <a:ext uri="{FF2B5EF4-FFF2-40B4-BE49-F238E27FC236}">
                    <a16:creationId xmlns:a16="http://schemas.microsoft.com/office/drawing/2014/main" id="{4FDA7BC4-FC63-47AD-AF31-B847C3BDA34D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9"/>
              </a:xfrm>
              <a:custGeom>
                <a:avLst/>
                <a:gdLst>
                  <a:gd name="T0" fmla="*/ 0 w 1693"/>
                  <a:gd name="T1" fmla="*/ 0 h 95"/>
                  <a:gd name="T2" fmla="*/ 1693 w 1693"/>
                  <a:gd name="T3" fmla="*/ 0 h 95"/>
                  <a:gd name="T4" fmla="*/ 1693 w 1693"/>
                  <a:gd name="T5" fmla="*/ 8 h 95"/>
                  <a:gd name="T6" fmla="*/ 1693 w 1693"/>
                  <a:gd name="T7" fmla="*/ 17 h 95"/>
                  <a:gd name="T8" fmla="*/ 1693 w 1693"/>
                  <a:gd name="T9" fmla="*/ 56 h 95"/>
                  <a:gd name="T10" fmla="*/ 1690 w 1693"/>
                  <a:gd name="T11" fmla="*/ 95 h 95"/>
                  <a:gd name="T12" fmla="*/ 3 w 1693"/>
                  <a:gd name="T13" fmla="*/ 95 h 95"/>
                  <a:gd name="T14" fmla="*/ 0 w 1693"/>
                  <a:gd name="T15" fmla="*/ 56 h 95"/>
                  <a:gd name="T16" fmla="*/ 0 w 1693"/>
                  <a:gd name="T17" fmla="*/ 17 h 95"/>
                  <a:gd name="T18" fmla="*/ 0 w 1693"/>
                  <a:gd name="T19" fmla="*/ 8 h 95"/>
                  <a:gd name="T20" fmla="*/ 0 w 1693"/>
                  <a:gd name="T21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5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56"/>
                    </a:lnTo>
                    <a:lnTo>
                      <a:pt x="1690" y="95"/>
                    </a:lnTo>
                    <a:lnTo>
                      <a:pt x="3" y="95"/>
                    </a:lnTo>
                    <a:lnTo>
                      <a:pt x="0" y="56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3" name="îsḻiḍe">
                <a:extLst>
                  <a:ext uri="{FF2B5EF4-FFF2-40B4-BE49-F238E27FC236}">
                    <a16:creationId xmlns:a16="http://schemas.microsoft.com/office/drawing/2014/main" id="{BD41F10C-2CBF-4039-880A-4788E23FA780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6"/>
              </a:xfrm>
              <a:custGeom>
                <a:avLst/>
                <a:gdLst>
                  <a:gd name="T0" fmla="*/ 0 w 1693"/>
                  <a:gd name="T1" fmla="*/ 0 h 79"/>
                  <a:gd name="T2" fmla="*/ 1693 w 1693"/>
                  <a:gd name="T3" fmla="*/ 0 h 79"/>
                  <a:gd name="T4" fmla="*/ 1693 w 1693"/>
                  <a:gd name="T5" fmla="*/ 1 h 79"/>
                  <a:gd name="T6" fmla="*/ 1693 w 1693"/>
                  <a:gd name="T7" fmla="*/ 40 h 79"/>
                  <a:gd name="T8" fmla="*/ 1690 w 1693"/>
                  <a:gd name="T9" fmla="*/ 79 h 79"/>
                  <a:gd name="T10" fmla="*/ 3 w 1693"/>
                  <a:gd name="T11" fmla="*/ 79 h 79"/>
                  <a:gd name="T12" fmla="*/ 0 w 1693"/>
                  <a:gd name="T13" fmla="*/ 40 h 79"/>
                  <a:gd name="T14" fmla="*/ 0 w 1693"/>
                  <a:gd name="T15" fmla="*/ 1 h 79"/>
                  <a:gd name="T16" fmla="*/ 0 w 1693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79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40"/>
                    </a:lnTo>
                    <a:lnTo>
                      <a:pt x="1690" y="79"/>
                    </a:lnTo>
                    <a:lnTo>
                      <a:pt x="3" y="79"/>
                    </a:lnTo>
                    <a:lnTo>
                      <a:pt x="0" y="40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4" name="i$ḷîḓe">
                <a:extLst>
                  <a:ext uri="{FF2B5EF4-FFF2-40B4-BE49-F238E27FC236}">
                    <a16:creationId xmlns:a16="http://schemas.microsoft.com/office/drawing/2014/main" id="{91F82645-F74D-4A4E-8A5D-B0D0A63047DF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3"/>
              </a:xfrm>
              <a:custGeom>
                <a:avLst/>
                <a:gdLst>
                  <a:gd name="T0" fmla="*/ 0 w 1693"/>
                  <a:gd name="T1" fmla="*/ 0 h 64"/>
                  <a:gd name="T2" fmla="*/ 1693 w 1693"/>
                  <a:gd name="T3" fmla="*/ 0 h 64"/>
                  <a:gd name="T4" fmla="*/ 1692 w 1693"/>
                  <a:gd name="T5" fmla="*/ 32 h 64"/>
                  <a:gd name="T6" fmla="*/ 1690 w 1693"/>
                  <a:gd name="T7" fmla="*/ 64 h 64"/>
                  <a:gd name="T8" fmla="*/ 3 w 1693"/>
                  <a:gd name="T9" fmla="*/ 64 h 64"/>
                  <a:gd name="T10" fmla="*/ 1 w 1693"/>
                  <a:gd name="T11" fmla="*/ 32 h 64"/>
                  <a:gd name="T12" fmla="*/ 0 w 1693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4">
                    <a:moveTo>
                      <a:pt x="0" y="0"/>
                    </a:moveTo>
                    <a:lnTo>
                      <a:pt x="1693" y="0"/>
                    </a:lnTo>
                    <a:lnTo>
                      <a:pt x="1692" y="32"/>
                    </a:lnTo>
                    <a:lnTo>
                      <a:pt x="1690" y="64"/>
                    </a:lnTo>
                    <a:lnTo>
                      <a:pt x="3" y="64"/>
                    </a:lnTo>
                    <a:lnTo>
                      <a:pt x="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5" name="íṧḷïḓè">
                <a:extLst>
                  <a:ext uri="{FF2B5EF4-FFF2-40B4-BE49-F238E27FC236}">
                    <a16:creationId xmlns:a16="http://schemas.microsoft.com/office/drawing/2014/main" id="{FC819C04-2B8D-4B50-BDBD-8B0EC46BFC62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9"/>
              </a:xfrm>
              <a:custGeom>
                <a:avLst/>
                <a:gdLst>
                  <a:gd name="T0" fmla="*/ 0 w 1693"/>
                  <a:gd name="T1" fmla="*/ 0 h 48"/>
                  <a:gd name="T2" fmla="*/ 1693 w 1693"/>
                  <a:gd name="T3" fmla="*/ 0 h 48"/>
                  <a:gd name="T4" fmla="*/ 1692 w 1693"/>
                  <a:gd name="T5" fmla="*/ 24 h 48"/>
                  <a:gd name="T6" fmla="*/ 1690 w 1693"/>
                  <a:gd name="T7" fmla="*/ 48 h 48"/>
                  <a:gd name="T8" fmla="*/ 3 w 1693"/>
                  <a:gd name="T9" fmla="*/ 48 h 48"/>
                  <a:gd name="T10" fmla="*/ 1 w 1693"/>
                  <a:gd name="T11" fmla="*/ 24 h 48"/>
                  <a:gd name="T12" fmla="*/ 0 w 169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8">
                    <a:moveTo>
                      <a:pt x="0" y="0"/>
                    </a:moveTo>
                    <a:lnTo>
                      <a:pt x="1693" y="0"/>
                    </a:lnTo>
                    <a:lnTo>
                      <a:pt x="1692" y="24"/>
                    </a:lnTo>
                    <a:lnTo>
                      <a:pt x="1690" y="48"/>
                    </a:lnTo>
                    <a:lnTo>
                      <a:pt x="3" y="48"/>
                    </a:lnTo>
                    <a:lnTo>
                      <a:pt x="1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6" name="í$ľïḑé">
                <a:extLst>
                  <a:ext uri="{FF2B5EF4-FFF2-40B4-BE49-F238E27FC236}">
                    <a16:creationId xmlns:a16="http://schemas.microsoft.com/office/drawing/2014/main" id="{4A5CC943-C18E-4BFE-A2AB-168DB2AE367F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6"/>
              </a:xfrm>
              <a:custGeom>
                <a:avLst/>
                <a:gdLst>
                  <a:gd name="T0" fmla="*/ 0 w 1691"/>
                  <a:gd name="T1" fmla="*/ 0 h 32"/>
                  <a:gd name="T2" fmla="*/ 1691 w 1691"/>
                  <a:gd name="T3" fmla="*/ 0 h 32"/>
                  <a:gd name="T4" fmla="*/ 1690 w 1691"/>
                  <a:gd name="T5" fmla="*/ 15 h 32"/>
                  <a:gd name="T6" fmla="*/ 1689 w 1691"/>
                  <a:gd name="T7" fmla="*/ 32 h 32"/>
                  <a:gd name="T8" fmla="*/ 2 w 1691"/>
                  <a:gd name="T9" fmla="*/ 32 h 32"/>
                  <a:gd name="T10" fmla="*/ 1 w 1691"/>
                  <a:gd name="T11" fmla="*/ 15 h 32"/>
                  <a:gd name="T12" fmla="*/ 0 w 169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32">
                    <a:moveTo>
                      <a:pt x="0" y="0"/>
                    </a:moveTo>
                    <a:lnTo>
                      <a:pt x="1691" y="0"/>
                    </a:lnTo>
                    <a:lnTo>
                      <a:pt x="1690" y="15"/>
                    </a:lnTo>
                    <a:lnTo>
                      <a:pt x="1689" y="32"/>
                    </a:lnTo>
                    <a:lnTo>
                      <a:pt x="2" y="32"/>
                    </a:lnTo>
                    <a:lnTo>
                      <a:pt x="1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7" name="í$ľiḍê">
                <a:extLst>
                  <a:ext uri="{FF2B5EF4-FFF2-40B4-BE49-F238E27FC236}">
                    <a16:creationId xmlns:a16="http://schemas.microsoft.com/office/drawing/2014/main" id="{430957BE-7668-44A5-BA19-666B83B2B2E2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3"/>
              </a:xfrm>
              <a:custGeom>
                <a:avLst/>
                <a:gdLst>
                  <a:gd name="T0" fmla="*/ 0 w 1689"/>
                  <a:gd name="T1" fmla="*/ 0 h 17"/>
                  <a:gd name="T2" fmla="*/ 1689 w 1689"/>
                  <a:gd name="T3" fmla="*/ 0 h 17"/>
                  <a:gd name="T4" fmla="*/ 1688 w 1689"/>
                  <a:gd name="T5" fmla="*/ 8 h 17"/>
                  <a:gd name="T6" fmla="*/ 1688 w 1689"/>
                  <a:gd name="T7" fmla="*/ 17 h 17"/>
                  <a:gd name="T8" fmla="*/ 1 w 1689"/>
                  <a:gd name="T9" fmla="*/ 17 h 17"/>
                  <a:gd name="T10" fmla="*/ 1 w 1689"/>
                  <a:gd name="T11" fmla="*/ 8 h 17"/>
                  <a:gd name="T12" fmla="*/ 0 w 168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7">
                    <a:moveTo>
                      <a:pt x="0" y="0"/>
                    </a:moveTo>
                    <a:lnTo>
                      <a:pt x="1689" y="0"/>
                    </a:lnTo>
                    <a:lnTo>
                      <a:pt x="1688" y="8"/>
                    </a:lnTo>
                    <a:lnTo>
                      <a:pt x="1688" y="17"/>
                    </a:lnTo>
                    <a:lnTo>
                      <a:pt x="1" y="17"/>
                    </a:lnTo>
                    <a:lnTo>
                      <a:pt x="1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8" name="îṥľíḑé">
                <a:extLst>
                  <a:ext uri="{FF2B5EF4-FFF2-40B4-BE49-F238E27FC236}">
                    <a16:creationId xmlns:a16="http://schemas.microsoft.com/office/drawing/2014/main" id="{8B9D7AFC-F167-4140-A0BC-7AE2D239C177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"/>
              </a:xfrm>
              <a:prstGeom prst="rect">
                <a:avLst/>
              </a:pr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09" name="íSľíde">
                <a:extLst>
                  <a:ext uri="{FF2B5EF4-FFF2-40B4-BE49-F238E27FC236}">
                    <a16:creationId xmlns:a16="http://schemas.microsoft.com/office/drawing/2014/main" id="{5DAA3653-66C2-446B-B9EA-DFEA79FE1405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"/>
              </a:xfrm>
              <a:prstGeom prst="rect">
                <a:avLst/>
              </a:prstGeom>
              <a:solidFill>
                <a:srgbClr val="B3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210" name="išľiďè">
                <a:extLst>
                  <a:ext uri="{FF2B5EF4-FFF2-40B4-BE49-F238E27FC236}">
                    <a16:creationId xmlns:a16="http://schemas.microsoft.com/office/drawing/2014/main" id="{24C926D5-946F-420B-A669-2E6599A84452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3"/>
              </a:xfrm>
              <a:custGeom>
                <a:avLst/>
                <a:gdLst>
                  <a:gd name="T0" fmla="*/ 1693 w 1693"/>
                  <a:gd name="T1" fmla="*/ 15 h 15"/>
                  <a:gd name="T2" fmla="*/ 0 w 1693"/>
                  <a:gd name="T3" fmla="*/ 15 h 15"/>
                  <a:gd name="T4" fmla="*/ 0 w 1693"/>
                  <a:gd name="T5" fmla="*/ 7 h 15"/>
                  <a:gd name="T6" fmla="*/ 0 w 1693"/>
                  <a:gd name="T7" fmla="*/ 0 h 15"/>
                  <a:gd name="T8" fmla="*/ 1693 w 1693"/>
                  <a:gd name="T9" fmla="*/ 0 h 15"/>
                  <a:gd name="T10" fmla="*/ 1693 w 1693"/>
                  <a:gd name="T11" fmla="*/ 7 h 15"/>
                  <a:gd name="T12" fmla="*/ 1693 w 1693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5">
                    <a:moveTo>
                      <a:pt x="1693" y="15"/>
                    </a:moveTo>
                    <a:lnTo>
                      <a:pt x="0" y="15"/>
                    </a:lnTo>
                    <a:lnTo>
                      <a:pt x="0" y="7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7"/>
                    </a:lnTo>
                    <a:lnTo>
                      <a:pt x="1693" y="15"/>
                    </a:lnTo>
                    <a:close/>
                  </a:path>
                </a:pathLst>
              </a:cu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5" name="iṥľídê">
              <a:extLst>
                <a:ext uri="{FF2B5EF4-FFF2-40B4-BE49-F238E27FC236}">
                  <a16:creationId xmlns:a16="http://schemas.microsoft.com/office/drawing/2014/main" id="{7DE95A23-3DBB-4F95-BCE1-5E19B33F97E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78276" y="1889984"/>
              <a:ext cx="1035449" cy="183819"/>
              <a:chOff x="1752" y="2032"/>
              <a:chExt cx="338" cy="60"/>
            </a:xfrm>
          </p:grpSpPr>
          <p:sp>
            <p:nvSpPr>
              <p:cNvPr id="811" name="íšľíḓé">
                <a:extLst>
                  <a:ext uri="{FF2B5EF4-FFF2-40B4-BE49-F238E27FC236}">
                    <a16:creationId xmlns:a16="http://schemas.microsoft.com/office/drawing/2014/main" id="{8A97FA04-CCCE-4772-A0BD-4197B2CF2591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6"/>
              </a:xfrm>
              <a:custGeom>
                <a:avLst/>
                <a:gdLst>
                  <a:gd name="T0" fmla="*/ 1693 w 1693"/>
                  <a:gd name="T1" fmla="*/ 31 h 31"/>
                  <a:gd name="T2" fmla="*/ 0 w 1693"/>
                  <a:gd name="T3" fmla="*/ 31 h 31"/>
                  <a:gd name="T4" fmla="*/ 0 w 1693"/>
                  <a:gd name="T5" fmla="*/ 15 h 31"/>
                  <a:gd name="T6" fmla="*/ 0 w 1693"/>
                  <a:gd name="T7" fmla="*/ 0 h 31"/>
                  <a:gd name="T8" fmla="*/ 1693 w 1693"/>
                  <a:gd name="T9" fmla="*/ 0 h 31"/>
                  <a:gd name="T10" fmla="*/ 1693 w 1693"/>
                  <a:gd name="T11" fmla="*/ 15 h 31"/>
                  <a:gd name="T12" fmla="*/ 1693 w 169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1">
                    <a:moveTo>
                      <a:pt x="1693" y="31"/>
                    </a:moveTo>
                    <a:lnTo>
                      <a:pt x="0" y="31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1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2" name="îşļíḓe">
                <a:extLst>
                  <a:ext uri="{FF2B5EF4-FFF2-40B4-BE49-F238E27FC236}">
                    <a16:creationId xmlns:a16="http://schemas.microsoft.com/office/drawing/2014/main" id="{8B9BBCF8-A260-4FC4-A353-7B05860F69BE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0"/>
              </a:xfrm>
              <a:custGeom>
                <a:avLst/>
                <a:gdLst>
                  <a:gd name="T0" fmla="*/ 1693 w 1693"/>
                  <a:gd name="T1" fmla="*/ 47 h 47"/>
                  <a:gd name="T2" fmla="*/ 0 w 1693"/>
                  <a:gd name="T3" fmla="*/ 47 h 47"/>
                  <a:gd name="T4" fmla="*/ 0 w 1693"/>
                  <a:gd name="T5" fmla="*/ 40 h 47"/>
                  <a:gd name="T6" fmla="*/ 0 w 1693"/>
                  <a:gd name="T7" fmla="*/ 32 h 47"/>
                  <a:gd name="T8" fmla="*/ 0 w 1693"/>
                  <a:gd name="T9" fmla="*/ 15 h 47"/>
                  <a:gd name="T10" fmla="*/ 0 w 1693"/>
                  <a:gd name="T11" fmla="*/ 0 h 47"/>
                  <a:gd name="T12" fmla="*/ 1693 w 1693"/>
                  <a:gd name="T13" fmla="*/ 0 h 47"/>
                  <a:gd name="T14" fmla="*/ 1693 w 1693"/>
                  <a:gd name="T15" fmla="*/ 15 h 47"/>
                  <a:gd name="T16" fmla="*/ 1693 w 1693"/>
                  <a:gd name="T17" fmla="*/ 32 h 47"/>
                  <a:gd name="T18" fmla="*/ 1693 w 1693"/>
                  <a:gd name="T19" fmla="*/ 39 h 47"/>
                  <a:gd name="T20" fmla="*/ 1693 w 1693"/>
                  <a:gd name="T21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47">
                    <a:moveTo>
                      <a:pt x="1693" y="47"/>
                    </a:moveTo>
                    <a:lnTo>
                      <a:pt x="0" y="47"/>
                    </a:lnTo>
                    <a:lnTo>
                      <a:pt x="0" y="40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39"/>
                    </a:lnTo>
                    <a:lnTo>
                      <a:pt x="1693" y="47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3" name="ïSḻïde">
                <a:extLst>
                  <a:ext uri="{FF2B5EF4-FFF2-40B4-BE49-F238E27FC236}">
                    <a16:creationId xmlns:a16="http://schemas.microsoft.com/office/drawing/2014/main" id="{C1A92071-0D12-4BD1-ACEA-FFC3112C41A8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3"/>
              </a:xfrm>
              <a:custGeom>
                <a:avLst/>
                <a:gdLst>
                  <a:gd name="T0" fmla="*/ 1693 w 1693"/>
                  <a:gd name="T1" fmla="*/ 62 h 62"/>
                  <a:gd name="T2" fmla="*/ 0 w 1693"/>
                  <a:gd name="T3" fmla="*/ 62 h 62"/>
                  <a:gd name="T4" fmla="*/ 0 w 1693"/>
                  <a:gd name="T5" fmla="*/ 47 h 62"/>
                  <a:gd name="T6" fmla="*/ 0 w 1693"/>
                  <a:gd name="T7" fmla="*/ 32 h 62"/>
                  <a:gd name="T8" fmla="*/ 0 w 1693"/>
                  <a:gd name="T9" fmla="*/ 15 h 62"/>
                  <a:gd name="T10" fmla="*/ 0 w 1693"/>
                  <a:gd name="T11" fmla="*/ 0 h 62"/>
                  <a:gd name="T12" fmla="*/ 1693 w 1693"/>
                  <a:gd name="T13" fmla="*/ 0 h 62"/>
                  <a:gd name="T14" fmla="*/ 1693 w 1693"/>
                  <a:gd name="T15" fmla="*/ 15 h 62"/>
                  <a:gd name="T16" fmla="*/ 1693 w 1693"/>
                  <a:gd name="T17" fmla="*/ 32 h 62"/>
                  <a:gd name="T18" fmla="*/ 1693 w 1693"/>
                  <a:gd name="T19" fmla="*/ 47 h 62"/>
                  <a:gd name="T20" fmla="*/ 1693 w 1693"/>
                  <a:gd name="T21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62">
                    <a:moveTo>
                      <a:pt x="1693" y="62"/>
                    </a:moveTo>
                    <a:lnTo>
                      <a:pt x="0" y="62"/>
                    </a:lnTo>
                    <a:lnTo>
                      <a:pt x="0" y="47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47"/>
                    </a:lnTo>
                    <a:lnTo>
                      <a:pt x="1693" y="62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4" name="îSlíḑé">
                <a:extLst>
                  <a:ext uri="{FF2B5EF4-FFF2-40B4-BE49-F238E27FC236}">
                    <a16:creationId xmlns:a16="http://schemas.microsoft.com/office/drawing/2014/main" id="{2137A5FA-D1BD-49CF-9219-205B39BD316E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6"/>
              </a:xfrm>
              <a:custGeom>
                <a:avLst/>
                <a:gdLst>
                  <a:gd name="T0" fmla="*/ 1692 w 1693"/>
                  <a:gd name="T1" fmla="*/ 78 h 78"/>
                  <a:gd name="T2" fmla="*/ 1 w 1693"/>
                  <a:gd name="T3" fmla="*/ 78 h 78"/>
                  <a:gd name="T4" fmla="*/ 0 w 1693"/>
                  <a:gd name="T5" fmla="*/ 55 h 78"/>
                  <a:gd name="T6" fmla="*/ 0 w 1693"/>
                  <a:gd name="T7" fmla="*/ 32 h 78"/>
                  <a:gd name="T8" fmla="*/ 0 w 1693"/>
                  <a:gd name="T9" fmla="*/ 15 h 78"/>
                  <a:gd name="T10" fmla="*/ 0 w 1693"/>
                  <a:gd name="T11" fmla="*/ 0 h 78"/>
                  <a:gd name="T12" fmla="*/ 1693 w 1693"/>
                  <a:gd name="T13" fmla="*/ 0 h 78"/>
                  <a:gd name="T14" fmla="*/ 1693 w 1693"/>
                  <a:gd name="T15" fmla="*/ 15 h 78"/>
                  <a:gd name="T16" fmla="*/ 1693 w 1693"/>
                  <a:gd name="T17" fmla="*/ 32 h 78"/>
                  <a:gd name="T18" fmla="*/ 1693 w 1693"/>
                  <a:gd name="T19" fmla="*/ 55 h 78"/>
                  <a:gd name="T20" fmla="*/ 1692 w 1693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8">
                    <a:moveTo>
                      <a:pt x="1692" y="78"/>
                    </a:moveTo>
                    <a:lnTo>
                      <a:pt x="1" y="78"/>
                    </a:lnTo>
                    <a:lnTo>
                      <a:pt x="0" y="55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55"/>
                    </a:lnTo>
                    <a:lnTo>
                      <a:pt x="1692" y="78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5" name="ï$1íḑé">
                <a:extLst>
                  <a:ext uri="{FF2B5EF4-FFF2-40B4-BE49-F238E27FC236}">
                    <a16:creationId xmlns:a16="http://schemas.microsoft.com/office/drawing/2014/main" id="{7592C2FD-B2DA-44FF-9722-762AB8455265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19"/>
              </a:xfrm>
              <a:custGeom>
                <a:avLst/>
                <a:gdLst>
                  <a:gd name="T0" fmla="*/ 1691 w 1693"/>
                  <a:gd name="T1" fmla="*/ 93 h 93"/>
                  <a:gd name="T2" fmla="*/ 2 w 1693"/>
                  <a:gd name="T3" fmla="*/ 93 h 93"/>
                  <a:gd name="T4" fmla="*/ 0 w 1693"/>
                  <a:gd name="T5" fmla="*/ 63 h 93"/>
                  <a:gd name="T6" fmla="*/ 0 w 1693"/>
                  <a:gd name="T7" fmla="*/ 32 h 93"/>
                  <a:gd name="T8" fmla="*/ 0 w 1693"/>
                  <a:gd name="T9" fmla="*/ 15 h 93"/>
                  <a:gd name="T10" fmla="*/ 0 w 1693"/>
                  <a:gd name="T11" fmla="*/ 0 h 93"/>
                  <a:gd name="T12" fmla="*/ 1693 w 1693"/>
                  <a:gd name="T13" fmla="*/ 0 h 93"/>
                  <a:gd name="T14" fmla="*/ 1693 w 1693"/>
                  <a:gd name="T15" fmla="*/ 15 h 93"/>
                  <a:gd name="T16" fmla="*/ 1693 w 1693"/>
                  <a:gd name="T17" fmla="*/ 32 h 93"/>
                  <a:gd name="T18" fmla="*/ 1693 w 1693"/>
                  <a:gd name="T19" fmla="*/ 63 h 93"/>
                  <a:gd name="T20" fmla="*/ 1691 w 1693"/>
                  <a:gd name="T21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3">
                    <a:moveTo>
                      <a:pt x="1691" y="93"/>
                    </a:moveTo>
                    <a:lnTo>
                      <a:pt x="2" y="93"/>
                    </a:lnTo>
                    <a:lnTo>
                      <a:pt x="0" y="63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63"/>
                    </a:lnTo>
                    <a:lnTo>
                      <a:pt x="1691" y="93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6" name="isliḑé">
                <a:extLst>
                  <a:ext uri="{FF2B5EF4-FFF2-40B4-BE49-F238E27FC236}">
                    <a16:creationId xmlns:a16="http://schemas.microsoft.com/office/drawing/2014/main" id="{A80F6046-9D10-4FF9-A4F4-9E161D396C3B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22"/>
              </a:xfrm>
              <a:custGeom>
                <a:avLst/>
                <a:gdLst>
                  <a:gd name="T0" fmla="*/ 1690 w 1693"/>
                  <a:gd name="T1" fmla="*/ 110 h 110"/>
                  <a:gd name="T2" fmla="*/ 3 w 1693"/>
                  <a:gd name="T3" fmla="*/ 110 h 110"/>
                  <a:gd name="T4" fmla="*/ 0 w 1693"/>
                  <a:gd name="T5" fmla="*/ 71 h 110"/>
                  <a:gd name="T6" fmla="*/ 0 w 1693"/>
                  <a:gd name="T7" fmla="*/ 32 h 110"/>
                  <a:gd name="T8" fmla="*/ 0 w 1693"/>
                  <a:gd name="T9" fmla="*/ 15 h 110"/>
                  <a:gd name="T10" fmla="*/ 0 w 1693"/>
                  <a:gd name="T11" fmla="*/ 0 h 110"/>
                  <a:gd name="T12" fmla="*/ 1693 w 1693"/>
                  <a:gd name="T13" fmla="*/ 0 h 110"/>
                  <a:gd name="T14" fmla="*/ 1693 w 1693"/>
                  <a:gd name="T15" fmla="*/ 15 h 110"/>
                  <a:gd name="T16" fmla="*/ 1693 w 1693"/>
                  <a:gd name="T17" fmla="*/ 32 h 110"/>
                  <a:gd name="T18" fmla="*/ 1693 w 1693"/>
                  <a:gd name="T19" fmla="*/ 71 h 110"/>
                  <a:gd name="T20" fmla="*/ 1690 w 1693"/>
                  <a:gd name="T2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690" y="110"/>
                    </a:moveTo>
                    <a:lnTo>
                      <a:pt x="3" y="110"/>
                    </a:lnTo>
                    <a:lnTo>
                      <a:pt x="0" y="71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3" y="71"/>
                    </a:lnTo>
                    <a:lnTo>
                      <a:pt x="1690" y="110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7" name="íśḷïḓé">
                <a:extLst>
                  <a:ext uri="{FF2B5EF4-FFF2-40B4-BE49-F238E27FC236}">
                    <a16:creationId xmlns:a16="http://schemas.microsoft.com/office/drawing/2014/main" id="{C034DEF8-B8DD-4397-A3EF-CE83849A6913}"/>
                  </a:ext>
                </a:extLst>
              </p:cNvPr>
              <p:cNvSpPr/>
              <p:nvPr/>
            </p:nvSpPr>
            <p:spPr bwMode="auto">
              <a:xfrm>
                <a:off x="1752" y="2032"/>
                <a:ext cx="338" cy="25"/>
              </a:xfrm>
              <a:custGeom>
                <a:avLst/>
                <a:gdLst>
                  <a:gd name="T0" fmla="*/ 1688 w 1693"/>
                  <a:gd name="T1" fmla="*/ 125 h 125"/>
                  <a:gd name="T2" fmla="*/ 5 w 1693"/>
                  <a:gd name="T3" fmla="*/ 125 h 125"/>
                  <a:gd name="T4" fmla="*/ 1 w 1693"/>
                  <a:gd name="T5" fmla="*/ 79 h 125"/>
                  <a:gd name="T6" fmla="*/ 0 w 1693"/>
                  <a:gd name="T7" fmla="*/ 32 h 125"/>
                  <a:gd name="T8" fmla="*/ 0 w 1693"/>
                  <a:gd name="T9" fmla="*/ 15 h 125"/>
                  <a:gd name="T10" fmla="*/ 0 w 1693"/>
                  <a:gd name="T11" fmla="*/ 0 h 125"/>
                  <a:gd name="T12" fmla="*/ 778 w 1693"/>
                  <a:gd name="T13" fmla="*/ 0 h 125"/>
                  <a:gd name="T14" fmla="*/ 827 w 1693"/>
                  <a:gd name="T15" fmla="*/ 0 h 125"/>
                  <a:gd name="T16" fmla="*/ 1693 w 1693"/>
                  <a:gd name="T17" fmla="*/ 0 h 125"/>
                  <a:gd name="T18" fmla="*/ 1693 w 1693"/>
                  <a:gd name="T19" fmla="*/ 15 h 125"/>
                  <a:gd name="T20" fmla="*/ 1693 w 1693"/>
                  <a:gd name="T21" fmla="*/ 32 h 125"/>
                  <a:gd name="T22" fmla="*/ 1692 w 1693"/>
                  <a:gd name="T23" fmla="*/ 79 h 125"/>
                  <a:gd name="T24" fmla="*/ 1688 w 169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3" h="125">
                    <a:moveTo>
                      <a:pt x="1688" y="125"/>
                    </a:moveTo>
                    <a:lnTo>
                      <a:pt x="5" y="125"/>
                    </a:lnTo>
                    <a:lnTo>
                      <a:pt x="1" y="79"/>
                    </a:lnTo>
                    <a:lnTo>
                      <a:pt x="0" y="32"/>
                    </a:lnTo>
                    <a:lnTo>
                      <a:pt x="0" y="15"/>
                    </a:lnTo>
                    <a:lnTo>
                      <a:pt x="0" y="0"/>
                    </a:lnTo>
                    <a:lnTo>
                      <a:pt x="778" y="0"/>
                    </a:lnTo>
                    <a:lnTo>
                      <a:pt x="827" y="0"/>
                    </a:lnTo>
                    <a:lnTo>
                      <a:pt x="1693" y="0"/>
                    </a:lnTo>
                    <a:lnTo>
                      <a:pt x="1693" y="15"/>
                    </a:lnTo>
                    <a:lnTo>
                      <a:pt x="1693" y="32"/>
                    </a:lnTo>
                    <a:lnTo>
                      <a:pt x="1692" y="79"/>
                    </a:lnTo>
                    <a:lnTo>
                      <a:pt x="1688" y="125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8" name="ïSlíḍe">
                <a:extLst>
                  <a:ext uri="{FF2B5EF4-FFF2-40B4-BE49-F238E27FC236}">
                    <a16:creationId xmlns:a16="http://schemas.microsoft.com/office/drawing/2014/main" id="{510CAF9F-686A-4AE8-B2EF-4E4E609C0E59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22"/>
              </a:xfrm>
              <a:custGeom>
                <a:avLst/>
                <a:gdLst>
                  <a:gd name="T0" fmla="*/ 0 w 1693"/>
                  <a:gd name="T1" fmla="*/ 0 h 110"/>
                  <a:gd name="T2" fmla="*/ 1693 w 1693"/>
                  <a:gd name="T3" fmla="*/ 0 h 110"/>
                  <a:gd name="T4" fmla="*/ 1693 w 1693"/>
                  <a:gd name="T5" fmla="*/ 8 h 110"/>
                  <a:gd name="T6" fmla="*/ 1693 w 1693"/>
                  <a:gd name="T7" fmla="*/ 17 h 110"/>
                  <a:gd name="T8" fmla="*/ 1692 w 1693"/>
                  <a:gd name="T9" fmla="*/ 64 h 110"/>
                  <a:gd name="T10" fmla="*/ 1688 w 1693"/>
                  <a:gd name="T11" fmla="*/ 110 h 110"/>
                  <a:gd name="T12" fmla="*/ 5 w 1693"/>
                  <a:gd name="T13" fmla="*/ 110 h 110"/>
                  <a:gd name="T14" fmla="*/ 1 w 1693"/>
                  <a:gd name="T15" fmla="*/ 64 h 110"/>
                  <a:gd name="T16" fmla="*/ 0 w 1693"/>
                  <a:gd name="T17" fmla="*/ 17 h 110"/>
                  <a:gd name="T18" fmla="*/ 0 w 1693"/>
                  <a:gd name="T19" fmla="*/ 8 h 110"/>
                  <a:gd name="T20" fmla="*/ 0 w 1693"/>
                  <a:gd name="T21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2" y="64"/>
                    </a:lnTo>
                    <a:lnTo>
                      <a:pt x="1688" y="110"/>
                    </a:lnTo>
                    <a:lnTo>
                      <a:pt x="5" y="110"/>
                    </a:lnTo>
                    <a:lnTo>
                      <a:pt x="1" y="64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9" name="i$ḷiḓê">
                <a:extLst>
                  <a:ext uri="{FF2B5EF4-FFF2-40B4-BE49-F238E27FC236}">
                    <a16:creationId xmlns:a16="http://schemas.microsoft.com/office/drawing/2014/main" id="{FF92FA5F-2CCF-4DBE-A08F-5A1CC414DC45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9"/>
              </a:xfrm>
              <a:custGeom>
                <a:avLst/>
                <a:gdLst>
                  <a:gd name="T0" fmla="*/ 0 w 1693"/>
                  <a:gd name="T1" fmla="*/ 0 h 94"/>
                  <a:gd name="T2" fmla="*/ 1693 w 1693"/>
                  <a:gd name="T3" fmla="*/ 0 h 94"/>
                  <a:gd name="T4" fmla="*/ 1693 w 1693"/>
                  <a:gd name="T5" fmla="*/ 1 h 94"/>
                  <a:gd name="T6" fmla="*/ 1692 w 1693"/>
                  <a:gd name="T7" fmla="*/ 48 h 94"/>
                  <a:gd name="T8" fmla="*/ 1688 w 1693"/>
                  <a:gd name="T9" fmla="*/ 94 h 94"/>
                  <a:gd name="T10" fmla="*/ 5 w 1693"/>
                  <a:gd name="T11" fmla="*/ 94 h 94"/>
                  <a:gd name="T12" fmla="*/ 1 w 1693"/>
                  <a:gd name="T13" fmla="*/ 48 h 94"/>
                  <a:gd name="T14" fmla="*/ 0 w 1693"/>
                  <a:gd name="T15" fmla="*/ 1 h 94"/>
                  <a:gd name="T16" fmla="*/ 0 w 1693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94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2" y="48"/>
                    </a:lnTo>
                    <a:lnTo>
                      <a:pt x="1688" y="94"/>
                    </a:lnTo>
                    <a:lnTo>
                      <a:pt x="5" y="94"/>
                    </a:lnTo>
                    <a:lnTo>
                      <a:pt x="1" y="48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0" name="iSľïḍé">
                <a:extLst>
                  <a:ext uri="{FF2B5EF4-FFF2-40B4-BE49-F238E27FC236}">
                    <a16:creationId xmlns:a16="http://schemas.microsoft.com/office/drawing/2014/main" id="{59DC852C-DFBE-409E-8FEA-D8FCDD6D098C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6"/>
              </a:xfrm>
              <a:custGeom>
                <a:avLst/>
                <a:gdLst>
                  <a:gd name="T0" fmla="*/ 0 w 1693"/>
                  <a:gd name="T1" fmla="*/ 0 h 79"/>
                  <a:gd name="T2" fmla="*/ 1693 w 1693"/>
                  <a:gd name="T3" fmla="*/ 0 h 79"/>
                  <a:gd name="T4" fmla="*/ 1692 w 1693"/>
                  <a:gd name="T5" fmla="*/ 40 h 79"/>
                  <a:gd name="T6" fmla="*/ 1688 w 1693"/>
                  <a:gd name="T7" fmla="*/ 79 h 79"/>
                  <a:gd name="T8" fmla="*/ 5 w 1693"/>
                  <a:gd name="T9" fmla="*/ 79 h 79"/>
                  <a:gd name="T10" fmla="*/ 1 w 1693"/>
                  <a:gd name="T11" fmla="*/ 40 h 79"/>
                  <a:gd name="T12" fmla="*/ 0 w 169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0" y="0"/>
                    </a:moveTo>
                    <a:lnTo>
                      <a:pt x="1693" y="0"/>
                    </a:lnTo>
                    <a:lnTo>
                      <a:pt x="1692" y="40"/>
                    </a:lnTo>
                    <a:lnTo>
                      <a:pt x="1688" y="79"/>
                    </a:lnTo>
                    <a:lnTo>
                      <a:pt x="5" y="79"/>
                    </a:lnTo>
                    <a:lnTo>
                      <a:pt x="1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1" name="í$ľïdé">
                <a:extLst>
                  <a:ext uri="{FF2B5EF4-FFF2-40B4-BE49-F238E27FC236}">
                    <a16:creationId xmlns:a16="http://schemas.microsoft.com/office/drawing/2014/main" id="{1B079E91-5A2D-4E4C-B03E-3B4292448DF8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2"/>
              </a:xfrm>
              <a:custGeom>
                <a:avLst/>
                <a:gdLst>
                  <a:gd name="T0" fmla="*/ 0 w 1693"/>
                  <a:gd name="T1" fmla="*/ 0 h 63"/>
                  <a:gd name="T2" fmla="*/ 1693 w 1693"/>
                  <a:gd name="T3" fmla="*/ 0 h 63"/>
                  <a:gd name="T4" fmla="*/ 1691 w 1693"/>
                  <a:gd name="T5" fmla="*/ 31 h 63"/>
                  <a:gd name="T6" fmla="*/ 1688 w 1693"/>
                  <a:gd name="T7" fmla="*/ 63 h 63"/>
                  <a:gd name="T8" fmla="*/ 5 w 1693"/>
                  <a:gd name="T9" fmla="*/ 63 h 63"/>
                  <a:gd name="T10" fmla="*/ 2 w 1693"/>
                  <a:gd name="T11" fmla="*/ 31 h 63"/>
                  <a:gd name="T12" fmla="*/ 0 w 169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0" y="0"/>
                    </a:moveTo>
                    <a:lnTo>
                      <a:pt x="1693" y="0"/>
                    </a:lnTo>
                    <a:lnTo>
                      <a:pt x="1691" y="31"/>
                    </a:lnTo>
                    <a:lnTo>
                      <a:pt x="1688" y="63"/>
                    </a:lnTo>
                    <a:lnTo>
                      <a:pt x="5" y="63"/>
                    </a:lnTo>
                    <a:lnTo>
                      <a:pt x="2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2" name="ïŝľíḑê">
                <a:extLst>
                  <a:ext uri="{FF2B5EF4-FFF2-40B4-BE49-F238E27FC236}">
                    <a16:creationId xmlns:a16="http://schemas.microsoft.com/office/drawing/2014/main" id="{0C11BA8D-BEC1-4A60-A3A6-3872E1168730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9"/>
              </a:xfrm>
              <a:custGeom>
                <a:avLst/>
                <a:gdLst>
                  <a:gd name="T0" fmla="*/ 0 w 1691"/>
                  <a:gd name="T1" fmla="*/ 0 h 47"/>
                  <a:gd name="T2" fmla="*/ 1691 w 1691"/>
                  <a:gd name="T3" fmla="*/ 0 h 47"/>
                  <a:gd name="T4" fmla="*/ 1690 w 1691"/>
                  <a:gd name="T5" fmla="*/ 23 h 47"/>
                  <a:gd name="T6" fmla="*/ 1687 w 1691"/>
                  <a:gd name="T7" fmla="*/ 47 h 47"/>
                  <a:gd name="T8" fmla="*/ 4 w 1691"/>
                  <a:gd name="T9" fmla="*/ 47 h 47"/>
                  <a:gd name="T10" fmla="*/ 1 w 1691"/>
                  <a:gd name="T11" fmla="*/ 23 h 47"/>
                  <a:gd name="T12" fmla="*/ 0 w 169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47">
                    <a:moveTo>
                      <a:pt x="0" y="0"/>
                    </a:moveTo>
                    <a:lnTo>
                      <a:pt x="1691" y="0"/>
                    </a:lnTo>
                    <a:lnTo>
                      <a:pt x="1690" y="23"/>
                    </a:lnTo>
                    <a:lnTo>
                      <a:pt x="1687" y="47"/>
                    </a:lnTo>
                    <a:lnTo>
                      <a:pt x="4" y="47"/>
                    </a:lnTo>
                    <a:lnTo>
                      <a:pt x="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3" name="íṣľîḍè">
                <a:extLst>
                  <a:ext uri="{FF2B5EF4-FFF2-40B4-BE49-F238E27FC236}">
                    <a16:creationId xmlns:a16="http://schemas.microsoft.com/office/drawing/2014/main" id="{A71D3CF0-20D3-4C72-8DAF-19D374414146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6"/>
              </a:xfrm>
              <a:custGeom>
                <a:avLst/>
                <a:gdLst>
                  <a:gd name="T0" fmla="*/ 0 w 1689"/>
                  <a:gd name="T1" fmla="*/ 0 h 32"/>
                  <a:gd name="T2" fmla="*/ 1689 w 1689"/>
                  <a:gd name="T3" fmla="*/ 0 h 32"/>
                  <a:gd name="T4" fmla="*/ 1688 w 1689"/>
                  <a:gd name="T5" fmla="*/ 16 h 32"/>
                  <a:gd name="T6" fmla="*/ 1686 w 1689"/>
                  <a:gd name="T7" fmla="*/ 32 h 32"/>
                  <a:gd name="T8" fmla="*/ 3 w 1689"/>
                  <a:gd name="T9" fmla="*/ 32 h 32"/>
                  <a:gd name="T10" fmla="*/ 1 w 1689"/>
                  <a:gd name="T11" fmla="*/ 16 h 32"/>
                  <a:gd name="T12" fmla="*/ 0 w 168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32">
                    <a:moveTo>
                      <a:pt x="0" y="0"/>
                    </a:moveTo>
                    <a:lnTo>
                      <a:pt x="1689" y="0"/>
                    </a:lnTo>
                    <a:lnTo>
                      <a:pt x="1688" y="16"/>
                    </a:lnTo>
                    <a:lnTo>
                      <a:pt x="1686" y="32"/>
                    </a:lnTo>
                    <a:lnTo>
                      <a:pt x="3" y="32"/>
                    </a:lnTo>
                    <a:lnTo>
                      <a:pt x="1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4" name="íṥḷidè">
                <a:extLst>
                  <a:ext uri="{FF2B5EF4-FFF2-40B4-BE49-F238E27FC236}">
                    <a16:creationId xmlns:a16="http://schemas.microsoft.com/office/drawing/2014/main" id="{0D6E57C8-10FE-4CCD-BAF1-744F04C23973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3"/>
              </a:xfrm>
              <a:custGeom>
                <a:avLst/>
                <a:gdLst>
                  <a:gd name="T0" fmla="*/ 0 w 1687"/>
                  <a:gd name="T1" fmla="*/ 0 h 16"/>
                  <a:gd name="T2" fmla="*/ 1687 w 1687"/>
                  <a:gd name="T3" fmla="*/ 0 h 16"/>
                  <a:gd name="T4" fmla="*/ 1686 w 1687"/>
                  <a:gd name="T5" fmla="*/ 8 h 16"/>
                  <a:gd name="T6" fmla="*/ 1685 w 1687"/>
                  <a:gd name="T7" fmla="*/ 16 h 16"/>
                  <a:gd name="T8" fmla="*/ 2 w 1687"/>
                  <a:gd name="T9" fmla="*/ 16 h 16"/>
                  <a:gd name="T10" fmla="*/ 1 w 1687"/>
                  <a:gd name="T11" fmla="*/ 8 h 16"/>
                  <a:gd name="T12" fmla="*/ 0 w 168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6">
                    <a:moveTo>
                      <a:pt x="0" y="0"/>
                    </a:moveTo>
                    <a:lnTo>
                      <a:pt x="1687" y="0"/>
                    </a:lnTo>
                    <a:lnTo>
                      <a:pt x="1686" y="8"/>
                    </a:lnTo>
                    <a:lnTo>
                      <a:pt x="1685" y="16"/>
                    </a:lnTo>
                    <a:lnTo>
                      <a:pt x="2" y="16"/>
                    </a:lnTo>
                    <a:lnTo>
                      <a:pt x="1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5" name="ïşľíďé">
                <a:extLst>
                  <a:ext uri="{FF2B5EF4-FFF2-40B4-BE49-F238E27FC236}">
                    <a16:creationId xmlns:a16="http://schemas.microsoft.com/office/drawing/2014/main" id="{88D31741-81DA-4382-A44D-1786CA1EEED6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"/>
              </a:xfrm>
              <a:prstGeom prst="rect">
                <a:avLst/>
              </a:pr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6" name="iṥḷíḍè">
                <a:extLst>
                  <a:ext uri="{FF2B5EF4-FFF2-40B4-BE49-F238E27FC236}">
                    <a16:creationId xmlns:a16="http://schemas.microsoft.com/office/drawing/2014/main" id="{36DD1A8E-DCB8-408D-8498-B1BEF0C6B3E2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"/>
              </a:xfrm>
              <a:prstGeom prst="rect">
                <a:avLst/>
              </a:prstGeom>
              <a:solidFill>
                <a:srgbClr val="B4263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7" name="işḻîḍê">
                <a:extLst>
                  <a:ext uri="{FF2B5EF4-FFF2-40B4-BE49-F238E27FC236}">
                    <a16:creationId xmlns:a16="http://schemas.microsoft.com/office/drawing/2014/main" id="{2159A5A8-262F-48FF-838A-BCD8966AF4B8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3"/>
              </a:xfrm>
              <a:custGeom>
                <a:avLst/>
                <a:gdLst>
                  <a:gd name="T0" fmla="*/ 1693 w 1693"/>
                  <a:gd name="T1" fmla="*/ 16 h 16"/>
                  <a:gd name="T2" fmla="*/ 0 w 1693"/>
                  <a:gd name="T3" fmla="*/ 16 h 16"/>
                  <a:gd name="T4" fmla="*/ 0 w 1693"/>
                  <a:gd name="T5" fmla="*/ 8 h 16"/>
                  <a:gd name="T6" fmla="*/ 0 w 1693"/>
                  <a:gd name="T7" fmla="*/ 0 h 16"/>
                  <a:gd name="T8" fmla="*/ 1693 w 1693"/>
                  <a:gd name="T9" fmla="*/ 0 h 16"/>
                  <a:gd name="T10" fmla="*/ 1693 w 1693"/>
                  <a:gd name="T11" fmla="*/ 8 h 16"/>
                  <a:gd name="T12" fmla="*/ 1693 w 169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6">
                    <a:moveTo>
                      <a:pt x="1693" y="16"/>
                    </a:moveTo>
                    <a:lnTo>
                      <a:pt x="0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6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8" name="îšļïḓe">
                <a:extLst>
                  <a:ext uri="{FF2B5EF4-FFF2-40B4-BE49-F238E27FC236}">
                    <a16:creationId xmlns:a16="http://schemas.microsoft.com/office/drawing/2014/main" id="{EE0AF8EB-B781-40B4-ADFB-8B774C9D8652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7"/>
              </a:xfrm>
              <a:custGeom>
                <a:avLst/>
                <a:gdLst>
                  <a:gd name="T0" fmla="*/ 1693 w 1693"/>
                  <a:gd name="T1" fmla="*/ 32 h 32"/>
                  <a:gd name="T2" fmla="*/ 0 w 1693"/>
                  <a:gd name="T3" fmla="*/ 32 h 32"/>
                  <a:gd name="T4" fmla="*/ 0 w 1693"/>
                  <a:gd name="T5" fmla="*/ 25 h 32"/>
                  <a:gd name="T6" fmla="*/ 0 w 1693"/>
                  <a:gd name="T7" fmla="*/ 17 h 32"/>
                  <a:gd name="T8" fmla="*/ 0 w 1693"/>
                  <a:gd name="T9" fmla="*/ 8 h 32"/>
                  <a:gd name="T10" fmla="*/ 0 w 1693"/>
                  <a:gd name="T11" fmla="*/ 0 h 32"/>
                  <a:gd name="T12" fmla="*/ 1693 w 1693"/>
                  <a:gd name="T13" fmla="*/ 0 h 32"/>
                  <a:gd name="T14" fmla="*/ 1693 w 1693"/>
                  <a:gd name="T15" fmla="*/ 8 h 32"/>
                  <a:gd name="T16" fmla="*/ 1693 w 1693"/>
                  <a:gd name="T17" fmla="*/ 17 h 32"/>
                  <a:gd name="T18" fmla="*/ 1693 w 1693"/>
                  <a:gd name="T19" fmla="*/ 24 h 32"/>
                  <a:gd name="T20" fmla="*/ 1693 w 1693"/>
                  <a:gd name="T21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32">
                    <a:moveTo>
                      <a:pt x="1693" y="32"/>
                    </a:moveTo>
                    <a:lnTo>
                      <a:pt x="0" y="32"/>
                    </a:lnTo>
                    <a:lnTo>
                      <a:pt x="0" y="25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24"/>
                    </a:lnTo>
                    <a:lnTo>
                      <a:pt x="1693" y="32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29" name="îṡḷïḍê">
                <a:extLst>
                  <a:ext uri="{FF2B5EF4-FFF2-40B4-BE49-F238E27FC236}">
                    <a16:creationId xmlns:a16="http://schemas.microsoft.com/office/drawing/2014/main" id="{211899E1-893B-4CC0-98EC-C63495ED394E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0"/>
              </a:xfrm>
              <a:custGeom>
                <a:avLst/>
                <a:gdLst>
                  <a:gd name="T0" fmla="*/ 1693 w 1693"/>
                  <a:gd name="T1" fmla="*/ 47 h 47"/>
                  <a:gd name="T2" fmla="*/ 0 w 1693"/>
                  <a:gd name="T3" fmla="*/ 47 h 47"/>
                  <a:gd name="T4" fmla="*/ 0 w 1693"/>
                  <a:gd name="T5" fmla="*/ 32 h 47"/>
                  <a:gd name="T6" fmla="*/ 0 w 1693"/>
                  <a:gd name="T7" fmla="*/ 17 h 47"/>
                  <a:gd name="T8" fmla="*/ 0 w 1693"/>
                  <a:gd name="T9" fmla="*/ 8 h 47"/>
                  <a:gd name="T10" fmla="*/ 0 w 1693"/>
                  <a:gd name="T11" fmla="*/ 0 h 47"/>
                  <a:gd name="T12" fmla="*/ 1693 w 1693"/>
                  <a:gd name="T13" fmla="*/ 0 h 47"/>
                  <a:gd name="T14" fmla="*/ 1693 w 1693"/>
                  <a:gd name="T15" fmla="*/ 8 h 47"/>
                  <a:gd name="T16" fmla="*/ 1693 w 1693"/>
                  <a:gd name="T17" fmla="*/ 17 h 47"/>
                  <a:gd name="T18" fmla="*/ 1693 w 1693"/>
                  <a:gd name="T19" fmla="*/ 32 h 47"/>
                  <a:gd name="T20" fmla="*/ 1693 w 1693"/>
                  <a:gd name="T21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47">
                    <a:moveTo>
                      <a:pt x="1693" y="47"/>
                    </a:moveTo>
                    <a:lnTo>
                      <a:pt x="0" y="47"/>
                    </a:lnTo>
                    <a:lnTo>
                      <a:pt x="0" y="32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32"/>
                    </a:lnTo>
                    <a:lnTo>
                      <a:pt x="1693" y="47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0" name="ïṡ1ïde">
                <a:extLst>
                  <a:ext uri="{FF2B5EF4-FFF2-40B4-BE49-F238E27FC236}">
                    <a16:creationId xmlns:a16="http://schemas.microsoft.com/office/drawing/2014/main" id="{98BE0C9F-160E-49AD-B00A-BE69BAC033A1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3"/>
              </a:xfrm>
              <a:custGeom>
                <a:avLst/>
                <a:gdLst>
                  <a:gd name="T0" fmla="*/ 1692 w 1693"/>
                  <a:gd name="T1" fmla="*/ 63 h 63"/>
                  <a:gd name="T2" fmla="*/ 1 w 1693"/>
                  <a:gd name="T3" fmla="*/ 63 h 63"/>
                  <a:gd name="T4" fmla="*/ 0 w 1693"/>
                  <a:gd name="T5" fmla="*/ 40 h 63"/>
                  <a:gd name="T6" fmla="*/ 0 w 1693"/>
                  <a:gd name="T7" fmla="*/ 17 h 63"/>
                  <a:gd name="T8" fmla="*/ 0 w 1693"/>
                  <a:gd name="T9" fmla="*/ 8 h 63"/>
                  <a:gd name="T10" fmla="*/ 0 w 1693"/>
                  <a:gd name="T11" fmla="*/ 0 h 63"/>
                  <a:gd name="T12" fmla="*/ 1693 w 1693"/>
                  <a:gd name="T13" fmla="*/ 0 h 63"/>
                  <a:gd name="T14" fmla="*/ 1693 w 1693"/>
                  <a:gd name="T15" fmla="*/ 8 h 63"/>
                  <a:gd name="T16" fmla="*/ 1693 w 1693"/>
                  <a:gd name="T17" fmla="*/ 17 h 63"/>
                  <a:gd name="T18" fmla="*/ 1693 w 1693"/>
                  <a:gd name="T19" fmla="*/ 40 h 63"/>
                  <a:gd name="T20" fmla="*/ 1692 w 1693"/>
                  <a:gd name="T21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63">
                    <a:moveTo>
                      <a:pt x="1692" y="63"/>
                    </a:moveTo>
                    <a:lnTo>
                      <a:pt x="1" y="63"/>
                    </a:lnTo>
                    <a:lnTo>
                      <a:pt x="0" y="40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40"/>
                    </a:lnTo>
                    <a:lnTo>
                      <a:pt x="1692" y="63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1" name="iṣḷïde">
                <a:extLst>
                  <a:ext uri="{FF2B5EF4-FFF2-40B4-BE49-F238E27FC236}">
                    <a16:creationId xmlns:a16="http://schemas.microsoft.com/office/drawing/2014/main" id="{2A75B0F1-6604-49BD-8B50-3B36FD5A0863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6"/>
              </a:xfrm>
              <a:custGeom>
                <a:avLst/>
                <a:gdLst>
                  <a:gd name="T0" fmla="*/ 1691 w 1693"/>
                  <a:gd name="T1" fmla="*/ 78 h 78"/>
                  <a:gd name="T2" fmla="*/ 2 w 1693"/>
                  <a:gd name="T3" fmla="*/ 78 h 78"/>
                  <a:gd name="T4" fmla="*/ 0 w 1693"/>
                  <a:gd name="T5" fmla="*/ 48 h 78"/>
                  <a:gd name="T6" fmla="*/ 0 w 1693"/>
                  <a:gd name="T7" fmla="*/ 17 h 78"/>
                  <a:gd name="T8" fmla="*/ 0 w 1693"/>
                  <a:gd name="T9" fmla="*/ 8 h 78"/>
                  <a:gd name="T10" fmla="*/ 0 w 1693"/>
                  <a:gd name="T11" fmla="*/ 0 h 78"/>
                  <a:gd name="T12" fmla="*/ 1693 w 1693"/>
                  <a:gd name="T13" fmla="*/ 0 h 78"/>
                  <a:gd name="T14" fmla="*/ 1693 w 1693"/>
                  <a:gd name="T15" fmla="*/ 8 h 78"/>
                  <a:gd name="T16" fmla="*/ 1693 w 1693"/>
                  <a:gd name="T17" fmla="*/ 17 h 78"/>
                  <a:gd name="T18" fmla="*/ 1693 w 1693"/>
                  <a:gd name="T19" fmla="*/ 48 h 78"/>
                  <a:gd name="T20" fmla="*/ 1691 w 1693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78">
                    <a:moveTo>
                      <a:pt x="1691" y="78"/>
                    </a:moveTo>
                    <a:lnTo>
                      <a:pt x="2" y="78"/>
                    </a:lnTo>
                    <a:lnTo>
                      <a:pt x="0" y="48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48"/>
                    </a:lnTo>
                    <a:lnTo>
                      <a:pt x="1691" y="78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2" name="islïḍè">
                <a:extLst>
                  <a:ext uri="{FF2B5EF4-FFF2-40B4-BE49-F238E27FC236}">
                    <a16:creationId xmlns:a16="http://schemas.microsoft.com/office/drawing/2014/main" id="{E9A72313-8A19-4529-9B77-9DBD802CE27D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19"/>
              </a:xfrm>
              <a:custGeom>
                <a:avLst/>
                <a:gdLst>
                  <a:gd name="T0" fmla="*/ 1690 w 1693"/>
                  <a:gd name="T1" fmla="*/ 95 h 95"/>
                  <a:gd name="T2" fmla="*/ 3 w 1693"/>
                  <a:gd name="T3" fmla="*/ 95 h 95"/>
                  <a:gd name="T4" fmla="*/ 0 w 1693"/>
                  <a:gd name="T5" fmla="*/ 56 h 95"/>
                  <a:gd name="T6" fmla="*/ 0 w 1693"/>
                  <a:gd name="T7" fmla="*/ 17 h 95"/>
                  <a:gd name="T8" fmla="*/ 0 w 1693"/>
                  <a:gd name="T9" fmla="*/ 8 h 95"/>
                  <a:gd name="T10" fmla="*/ 0 w 1693"/>
                  <a:gd name="T11" fmla="*/ 0 h 95"/>
                  <a:gd name="T12" fmla="*/ 1693 w 1693"/>
                  <a:gd name="T13" fmla="*/ 0 h 95"/>
                  <a:gd name="T14" fmla="*/ 1693 w 1693"/>
                  <a:gd name="T15" fmla="*/ 8 h 95"/>
                  <a:gd name="T16" fmla="*/ 1693 w 1693"/>
                  <a:gd name="T17" fmla="*/ 17 h 95"/>
                  <a:gd name="T18" fmla="*/ 1693 w 1693"/>
                  <a:gd name="T19" fmla="*/ 56 h 95"/>
                  <a:gd name="T20" fmla="*/ 1690 w 1693"/>
                  <a:gd name="T21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95">
                    <a:moveTo>
                      <a:pt x="1690" y="95"/>
                    </a:moveTo>
                    <a:lnTo>
                      <a:pt x="3" y="95"/>
                    </a:lnTo>
                    <a:lnTo>
                      <a:pt x="0" y="56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3" y="56"/>
                    </a:lnTo>
                    <a:lnTo>
                      <a:pt x="1690" y="95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3" name="îŝlïḍe">
                <a:extLst>
                  <a:ext uri="{FF2B5EF4-FFF2-40B4-BE49-F238E27FC236}">
                    <a16:creationId xmlns:a16="http://schemas.microsoft.com/office/drawing/2014/main" id="{CAEE2A34-ACF8-4C1F-926A-A40ED40D2250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22"/>
              </a:xfrm>
              <a:custGeom>
                <a:avLst/>
                <a:gdLst>
                  <a:gd name="T0" fmla="*/ 1688 w 1693"/>
                  <a:gd name="T1" fmla="*/ 110 h 110"/>
                  <a:gd name="T2" fmla="*/ 5 w 1693"/>
                  <a:gd name="T3" fmla="*/ 110 h 110"/>
                  <a:gd name="T4" fmla="*/ 1 w 1693"/>
                  <a:gd name="T5" fmla="*/ 64 h 110"/>
                  <a:gd name="T6" fmla="*/ 0 w 1693"/>
                  <a:gd name="T7" fmla="*/ 17 h 110"/>
                  <a:gd name="T8" fmla="*/ 0 w 1693"/>
                  <a:gd name="T9" fmla="*/ 8 h 110"/>
                  <a:gd name="T10" fmla="*/ 0 w 1693"/>
                  <a:gd name="T11" fmla="*/ 0 h 110"/>
                  <a:gd name="T12" fmla="*/ 1693 w 1693"/>
                  <a:gd name="T13" fmla="*/ 0 h 110"/>
                  <a:gd name="T14" fmla="*/ 1693 w 1693"/>
                  <a:gd name="T15" fmla="*/ 8 h 110"/>
                  <a:gd name="T16" fmla="*/ 1693 w 1693"/>
                  <a:gd name="T17" fmla="*/ 17 h 110"/>
                  <a:gd name="T18" fmla="*/ 1692 w 1693"/>
                  <a:gd name="T19" fmla="*/ 64 h 110"/>
                  <a:gd name="T20" fmla="*/ 1688 w 1693"/>
                  <a:gd name="T21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10">
                    <a:moveTo>
                      <a:pt x="1688" y="110"/>
                    </a:moveTo>
                    <a:lnTo>
                      <a:pt x="5" y="110"/>
                    </a:lnTo>
                    <a:lnTo>
                      <a:pt x="1" y="64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2" y="64"/>
                    </a:lnTo>
                    <a:lnTo>
                      <a:pt x="1688" y="110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4" name="îş1íḓé">
                <a:extLst>
                  <a:ext uri="{FF2B5EF4-FFF2-40B4-BE49-F238E27FC236}">
                    <a16:creationId xmlns:a16="http://schemas.microsoft.com/office/drawing/2014/main" id="{4C3D1945-0360-4999-93FF-56BE76E69082}"/>
                  </a:ext>
                </a:extLst>
              </p:cNvPr>
              <p:cNvSpPr/>
              <p:nvPr/>
            </p:nvSpPr>
            <p:spPr bwMode="auto">
              <a:xfrm>
                <a:off x="1752" y="2035"/>
                <a:ext cx="338" cy="25"/>
              </a:xfrm>
              <a:custGeom>
                <a:avLst/>
                <a:gdLst>
                  <a:gd name="T0" fmla="*/ 1686 w 1693"/>
                  <a:gd name="T1" fmla="*/ 126 h 126"/>
                  <a:gd name="T2" fmla="*/ 1004 w 1693"/>
                  <a:gd name="T3" fmla="*/ 126 h 126"/>
                  <a:gd name="T4" fmla="*/ 7 w 1693"/>
                  <a:gd name="T5" fmla="*/ 126 h 126"/>
                  <a:gd name="T6" fmla="*/ 1 w 1693"/>
                  <a:gd name="T7" fmla="*/ 72 h 126"/>
                  <a:gd name="T8" fmla="*/ 0 w 1693"/>
                  <a:gd name="T9" fmla="*/ 17 h 126"/>
                  <a:gd name="T10" fmla="*/ 0 w 1693"/>
                  <a:gd name="T11" fmla="*/ 8 h 126"/>
                  <a:gd name="T12" fmla="*/ 0 w 1693"/>
                  <a:gd name="T13" fmla="*/ 0 h 126"/>
                  <a:gd name="T14" fmla="*/ 90 w 1693"/>
                  <a:gd name="T15" fmla="*/ 0 h 126"/>
                  <a:gd name="T16" fmla="*/ 139 w 1693"/>
                  <a:gd name="T17" fmla="*/ 0 h 126"/>
                  <a:gd name="T18" fmla="*/ 1693 w 1693"/>
                  <a:gd name="T19" fmla="*/ 0 h 126"/>
                  <a:gd name="T20" fmla="*/ 1693 w 1693"/>
                  <a:gd name="T21" fmla="*/ 8 h 126"/>
                  <a:gd name="T22" fmla="*/ 1693 w 1693"/>
                  <a:gd name="T23" fmla="*/ 17 h 126"/>
                  <a:gd name="T24" fmla="*/ 1692 w 1693"/>
                  <a:gd name="T25" fmla="*/ 72 h 126"/>
                  <a:gd name="T26" fmla="*/ 1686 w 1693"/>
                  <a:gd name="T2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93" h="126">
                    <a:moveTo>
                      <a:pt x="1686" y="126"/>
                    </a:moveTo>
                    <a:lnTo>
                      <a:pt x="1004" y="126"/>
                    </a:lnTo>
                    <a:lnTo>
                      <a:pt x="7" y="126"/>
                    </a:lnTo>
                    <a:lnTo>
                      <a:pt x="1" y="72"/>
                    </a:lnTo>
                    <a:lnTo>
                      <a:pt x="0" y="17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90" y="0"/>
                    </a:lnTo>
                    <a:lnTo>
                      <a:pt x="139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7"/>
                    </a:lnTo>
                    <a:lnTo>
                      <a:pt x="1692" y="72"/>
                    </a:lnTo>
                    <a:lnTo>
                      <a:pt x="1686" y="126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5" name="ïś1ïḑe">
                <a:extLst>
                  <a:ext uri="{FF2B5EF4-FFF2-40B4-BE49-F238E27FC236}">
                    <a16:creationId xmlns:a16="http://schemas.microsoft.com/office/drawing/2014/main" id="{96BE5BCD-8126-4207-BE27-59F0AABDF520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22"/>
              </a:xfrm>
              <a:custGeom>
                <a:avLst/>
                <a:gdLst>
                  <a:gd name="T0" fmla="*/ 0 w 1693"/>
                  <a:gd name="T1" fmla="*/ 0 h 110"/>
                  <a:gd name="T2" fmla="*/ 1693 w 1693"/>
                  <a:gd name="T3" fmla="*/ 0 h 110"/>
                  <a:gd name="T4" fmla="*/ 1693 w 1693"/>
                  <a:gd name="T5" fmla="*/ 1 h 110"/>
                  <a:gd name="T6" fmla="*/ 1692 w 1693"/>
                  <a:gd name="T7" fmla="*/ 56 h 110"/>
                  <a:gd name="T8" fmla="*/ 1686 w 1693"/>
                  <a:gd name="T9" fmla="*/ 110 h 110"/>
                  <a:gd name="T10" fmla="*/ 7 w 1693"/>
                  <a:gd name="T11" fmla="*/ 110 h 110"/>
                  <a:gd name="T12" fmla="*/ 1 w 1693"/>
                  <a:gd name="T13" fmla="*/ 56 h 110"/>
                  <a:gd name="T14" fmla="*/ 0 w 1693"/>
                  <a:gd name="T15" fmla="*/ 1 h 110"/>
                  <a:gd name="T16" fmla="*/ 0 w 169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110">
                    <a:moveTo>
                      <a:pt x="0" y="0"/>
                    </a:moveTo>
                    <a:lnTo>
                      <a:pt x="1693" y="0"/>
                    </a:lnTo>
                    <a:lnTo>
                      <a:pt x="1693" y="1"/>
                    </a:lnTo>
                    <a:lnTo>
                      <a:pt x="1692" y="56"/>
                    </a:lnTo>
                    <a:lnTo>
                      <a:pt x="1686" y="110"/>
                    </a:lnTo>
                    <a:lnTo>
                      <a:pt x="7" y="110"/>
                    </a:lnTo>
                    <a:lnTo>
                      <a:pt x="1" y="56"/>
                    </a:lnTo>
                    <a:lnTo>
                      <a:pt x="0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6" name="í$ḻïḑé">
                <a:extLst>
                  <a:ext uri="{FF2B5EF4-FFF2-40B4-BE49-F238E27FC236}">
                    <a16:creationId xmlns:a16="http://schemas.microsoft.com/office/drawing/2014/main" id="{D3976A3B-5F2D-4372-9804-69C6889A8793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9"/>
              </a:xfrm>
              <a:custGeom>
                <a:avLst/>
                <a:gdLst>
                  <a:gd name="T0" fmla="*/ 0 w 1693"/>
                  <a:gd name="T1" fmla="*/ 0 h 95"/>
                  <a:gd name="T2" fmla="*/ 1693 w 1693"/>
                  <a:gd name="T3" fmla="*/ 0 h 95"/>
                  <a:gd name="T4" fmla="*/ 1691 w 1693"/>
                  <a:gd name="T5" fmla="*/ 48 h 95"/>
                  <a:gd name="T6" fmla="*/ 1686 w 1693"/>
                  <a:gd name="T7" fmla="*/ 95 h 95"/>
                  <a:gd name="T8" fmla="*/ 7 w 1693"/>
                  <a:gd name="T9" fmla="*/ 95 h 95"/>
                  <a:gd name="T10" fmla="*/ 2 w 1693"/>
                  <a:gd name="T11" fmla="*/ 48 h 95"/>
                  <a:gd name="T12" fmla="*/ 0 w 1693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5">
                    <a:moveTo>
                      <a:pt x="0" y="0"/>
                    </a:moveTo>
                    <a:lnTo>
                      <a:pt x="1693" y="0"/>
                    </a:lnTo>
                    <a:lnTo>
                      <a:pt x="1691" y="48"/>
                    </a:lnTo>
                    <a:lnTo>
                      <a:pt x="1686" y="95"/>
                    </a:lnTo>
                    <a:lnTo>
                      <a:pt x="7" y="95"/>
                    </a:lnTo>
                    <a:lnTo>
                      <a:pt x="2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7" name="işḷîďé">
                <a:extLst>
                  <a:ext uri="{FF2B5EF4-FFF2-40B4-BE49-F238E27FC236}">
                    <a16:creationId xmlns:a16="http://schemas.microsoft.com/office/drawing/2014/main" id="{C34DB549-CF13-4A3B-92D8-73474F2688E6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5"/>
              </a:xfrm>
              <a:custGeom>
                <a:avLst/>
                <a:gdLst>
                  <a:gd name="T0" fmla="*/ 0 w 1693"/>
                  <a:gd name="T1" fmla="*/ 0 h 79"/>
                  <a:gd name="T2" fmla="*/ 1693 w 1693"/>
                  <a:gd name="T3" fmla="*/ 0 h 79"/>
                  <a:gd name="T4" fmla="*/ 1691 w 1693"/>
                  <a:gd name="T5" fmla="*/ 39 h 79"/>
                  <a:gd name="T6" fmla="*/ 1686 w 1693"/>
                  <a:gd name="T7" fmla="*/ 79 h 79"/>
                  <a:gd name="T8" fmla="*/ 7 w 1693"/>
                  <a:gd name="T9" fmla="*/ 79 h 79"/>
                  <a:gd name="T10" fmla="*/ 2 w 1693"/>
                  <a:gd name="T11" fmla="*/ 39 h 79"/>
                  <a:gd name="T12" fmla="*/ 0 w 169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0" y="0"/>
                    </a:moveTo>
                    <a:lnTo>
                      <a:pt x="1693" y="0"/>
                    </a:lnTo>
                    <a:lnTo>
                      <a:pt x="1691" y="39"/>
                    </a:lnTo>
                    <a:lnTo>
                      <a:pt x="1686" y="79"/>
                    </a:lnTo>
                    <a:lnTo>
                      <a:pt x="7" y="79"/>
                    </a:lnTo>
                    <a:lnTo>
                      <a:pt x="2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8" name="ïŝḻiḍé">
                <a:extLst>
                  <a:ext uri="{FF2B5EF4-FFF2-40B4-BE49-F238E27FC236}">
                    <a16:creationId xmlns:a16="http://schemas.microsoft.com/office/drawing/2014/main" id="{2CB6F22C-EB4D-48C1-A867-A39EB7C2AB35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2"/>
              </a:xfrm>
              <a:custGeom>
                <a:avLst/>
                <a:gdLst>
                  <a:gd name="T0" fmla="*/ 0 w 1691"/>
                  <a:gd name="T1" fmla="*/ 0 h 63"/>
                  <a:gd name="T2" fmla="*/ 1691 w 1691"/>
                  <a:gd name="T3" fmla="*/ 0 h 63"/>
                  <a:gd name="T4" fmla="*/ 1689 w 1691"/>
                  <a:gd name="T5" fmla="*/ 32 h 63"/>
                  <a:gd name="T6" fmla="*/ 1685 w 1691"/>
                  <a:gd name="T7" fmla="*/ 63 h 63"/>
                  <a:gd name="T8" fmla="*/ 6 w 1691"/>
                  <a:gd name="T9" fmla="*/ 63 h 63"/>
                  <a:gd name="T10" fmla="*/ 2 w 1691"/>
                  <a:gd name="T11" fmla="*/ 32 h 63"/>
                  <a:gd name="T12" fmla="*/ 0 w 169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63">
                    <a:moveTo>
                      <a:pt x="0" y="0"/>
                    </a:moveTo>
                    <a:lnTo>
                      <a:pt x="1691" y="0"/>
                    </a:lnTo>
                    <a:lnTo>
                      <a:pt x="1689" y="32"/>
                    </a:lnTo>
                    <a:lnTo>
                      <a:pt x="1685" y="63"/>
                    </a:lnTo>
                    <a:lnTo>
                      <a:pt x="6" y="63"/>
                    </a:lnTo>
                    <a:lnTo>
                      <a:pt x="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39" name="ïṧḻïḋe">
                <a:extLst>
                  <a:ext uri="{FF2B5EF4-FFF2-40B4-BE49-F238E27FC236}">
                    <a16:creationId xmlns:a16="http://schemas.microsoft.com/office/drawing/2014/main" id="{34CED909-715D-415B-8270-F76D1341DAB1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9"/>
              </a:xfrm>
              <a:custGeom>
                <a:avLst/>
                <a:gdLst>
                  <a:gd name="T0" fmla="*/ 0 w 1689"/>
                  <a:gd name="T1" fmla="*/ 0 h 48"/>
                  <a:gd name="T2" fmla="*/ 1689 w 1689"/>
                  <a:gd name="T3" fmla="*/ 0 h 48"/>
                  <a:gd name="T4" fmla="*/ 1687 w 1689"/>
                  <a:gd name="T5" fmla="*/ 24 h 48"/>
                  <a:gd name="T6" fmla="*/ 1684 w 1689"/>
                  <a:gd name="T7" fmla="*/ 48 h 48"/>
                  <a:gd name="T8" fmla="*/ 5 w 1689"/>
                  <a:gd name="T9" fmla="*/ 48 h 48"/>
                  <a:gd name="T10" fmla="*/ 2 w 1689"/>
                  <a:gd name="T11" fmla="*/ 24 h 48"/>
                  <a:gd name="T12" fmla="*/ 0 w 1689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48">
                    <a:moveTo>
                      <a:pt x="0" y="0"/>
                    </a:moveTo>
                    <a:lnTo>
                      <a:pt x="1689" y="0"/>
                    </a:lnTo>
                    <a:lnTo>
                      <a:pt x="1687" y="24"/>
                    </a:lnTo>
                    <a:lnTo>
                      <a:pt x="1684" y="48"/>
                    </a:lnTo>
                    <a:lnTo>
                      <a:pt x="5" y="48"/>
                    </a:lnTo>
                    <a:lnTo>
                      <a:pt x="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0" name="iṧḻiḓê">
                <a:extLst>
                  <a:ext uri="{FF2B5EF4-FFF2-40B4-BE49-F238E27FC236}">
                    <a16:creationId xmlns:a16="http://schemas.microsoft.com/office/drawing/2014/main" id="{31F21EEE-F002-489D-B09E-10165D1871DB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6"/>
              </a:xfrm>
              <a:custGeom>
                <a:avLst/>
                <a:gdLst>
                  <a:gd name="T0" fmla="*/ 0 w 1687"/>
                  <a:gd name="T1" fmla="*/ 0 h 32"/>
                  <a:gd name="T2" fmla="*/ 1687 w 1687"/>
                  <a:gd name="T3" fmla="*/ 0 h 32"/>
                  <a:gd name="T4" fmla="*/ 1685 w 1687"/>
                  <a:gd name="T5" fmla="*/ 16 h 32"/>
                  <a:gd name="T6" fmla="*/ 1683 w 1687"/>
                  <a:gd name="T7" fmla="*/ 32 h 32"/>
                  <a:gd name="T8" fmla="*/ 4 w 1687"/>
                  <a:gd name="T9" fmla="*/ 32 h 32"/>
                  <a:gd name="T10" fmla="*/ 2 w 1687"/>
                  <a:gd name="T11" fmla="*/ 16 h 32"/>
                  <a:gd name="T12" fmla="*/ 0 w 168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32">
                    <a:moveTo>
                      <a:pt x="0" y="0"/>
                    </a:moveTo>
                    <a:lnTo>
                      <a:pt x="1687" y="0"/>
                    </a:lnTo>
                    <a:lnTo>
                      <a:pt x="1685" y="16"/>
                    </a:lnTo>
                    <a:lnTo>
                      <a:pt x="1683" y="32"/>
                    </a:lnTo>
                    <a:lnTo>
                      <a:pt x="4" y="32"/>
                    </a:lnTo>
                    <a:lnTo>
                      <a:pt x="2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1" name="ïsļiḍè">
                <a:extLst>
                  <a:ext uri="{FF2B5EF4-FFF2-40B4-BE49-F238E27FC236}">
                    <a16:creationId xmlns:a16="http://schemas.microsoft.com/office/drawing/2014/main" id="{2D6A7414-CA4A-4DC7-ABE2-E4C95DC88881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3"/>
              </a:xfrm>
              <a:custGeom>
                <a:avLst/>
                <a:gdLst>
                  <a:gd name="T0" fmla="*/ 0 w 1683"/>
                  <a:gd name="T1" fmla="*/ 0 h 16"/>
                  <a:gd name="T2" fmla="*/ 1683 w 1683"/>
                  <a:gd name="T3" fmla="*/ 0 h 16"/>
                  <a:gd name="T4" fmla="*/ 1682 w 1683"/>
                  <a:gd name="T5" fmla="*/ 7 h 16"/>
                  <a:gd name="T6" fmla="*/ 1681 w 1683"/>
                  <a:gd name="T7" fmla="*/ 16 h 16"/>
                  <a:gd name="T8" fmla="*/ 2 w 1683"/>
                  <a:gd name="T9" fmla="*/ 16 h 16"/>
                  <a:gd name="T10" fmla="*/ 1 w 1683"/>
                  <a:gd name="T11" fmla="*/ 7 h 16"/>
                  <a:gd name="T12" fmla="*/ 0 w 168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6">
                    <a:moveTo>
                      <a:pt x="0" y="0"/>
                    </a:moveTo>
                    <a:lnTo>
                      <a:pt x="1683" y="0"/>
                    </a:lnTo>
                    <a:lnTo>
                      <a:pt x="1682" y="7"/>
                    </a:lnTo>
                    <a:lnTo>
                      <a:pt x="1681" y="16"/>
                    </a:lnTo>
                    <a:lnTo>
                      <a:pt x="2" y="16"/>
                    </a:lnTo>
                    <a:lnTo>
                      <a:pt x="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2" name="îŝlíďè">
                <a:extLst>
                  <a:ext uri="{FF2B5EF4-FFF2-40B4-BE49-F238E27FC236}">
                    <a16:creationId xmlns:a16="http://schemas.microsoft.com/office/drawing/2014/main" id="{DFB2C504-F1C9-4D1C-A024-E454D19067E3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0"/>
              </a:xfrm>
              <a:custGeom>
                <a:avLst/>
                <a:gdLst>
                  <a:gd name="T0" fmla="*/ 0 w 1681"/>
                  <a:gd name="T1" fmla="*/ 1681 w 1681"/>
                  <a:gd name="T2" fmla="*/ 1680 w 1681"/>
                  <a:gd name="T3" fmla="*/ 1 w 1681"/>
                  <a:gd name="T4" fmla="*/ 0 w 168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681">
                    <a:moveTo>
                      <a:pt x="0" y="0"/>
                    </a:moveTo>
                    <a:lnTo>
                      <a:pt x="1681" y="0"/>
                    </a:lnTo>
                    <a:lnTo>
                      <a:pt x="1680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3" name="ís1íḑe">
                <a:extLst>
                  <a:ext uri="{FF2B5EF4-FFF2-40B4-BE49-F238E27FC236}">
                    <a16:creationId xmlns:a16="http://schemas.microsoft.com/office/drawing/2014/main" id="{928A89B3-152A-4CDB-9609-200D200E98AB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"/>
              </a:xfrm>
              <a:prstGeom prst="rect">
                <a:avLst/>
              </a:pr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4" name="îŝḻídé">
                <a:extLst>
                  <a:ext uri="{FF2B5EF4-FFF2-40B4-BE49-F238E27FC236}">
                    <a16:creationId xmlns:a16="http://schemas.microsoft.com/office/drawing/2014/main" id="{DC67237E-A6B7-4F7D-966B-F907D2B8227E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4"/>
              </a:xfrm>
              <a:custGeom>
                <a:avLst/>
                <a:gdLst>
                  <a:gd name="T0" fmla="*/ 1693 w 1693"/>
                  <a:gd name="T1" fmla="*/ 16 h 16"/>
                  <a:gd name="T2" fmla="*/ 0 w 1693"/>
                  <a:gd name="T3" fmla="*/ 16 h 16"/>
                  <a:gd name="T4" fmla="*/ 0 w 1693"/>
                  <a:gd name="T5" fmla="*/ 9 h 16"/>
                  <a:gd name="T6" fmla="*/ 0 w 1693"/>
                  <a:gd name="T7" fmla="*/ 1 h 16"/>
                  <a:gd name="T8" fmla="*/ 0 w 1693"/>
                  <a:gd name="T9" fmla="*/ 0 h 16"/>
                  <a:gd name="T10" fmla="*/ 1693 w 1693"/>
                  <a:gd name="T11" fmla="*/ 0 h 16"/>
                  <a:gd name="T12" fmla="*/ 1693 w 1693"/>
                  <a:gd name="T13" fmla="*/ 1 h 16"/>
                  <a:gd name="T14" fmla="*/ 1693 w 1693"/>
                  <a:gd name="T15" fmla="*/ 8 h 16"/>
                  <a:gd name="T16" fmla="*/ 1693 w 1693"/>
                  <a:gd name="T17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16">
                    <a:moveTo>
                      <a:pt x="1693" y="16"/>
                    </a:moveTo>
                    <a:lnTo>
                      <a:pt x="0" y="16"/>
                    </a:lnTo>
                    <a:lnTo>
                      <a:pt x="0" y="9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8"/>
                    </a:lnTo>
                    <a:lnTo>
                      <a:pt x="1693" y="16"/>
                    </a:lnTo>
                    <a:close/>
                  </a:path>
                </a:pathLst>
              </a:cu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5" name="iṣḻîḓé">
                <a:extLst>
                  <a:ext uri="{FF2B5EF4-FFF2-40B4-BE49-F238E27FC236}">
                    <a16:creationId xmlns:a16="http://schemas.microsoft.com/office/drawing/2014/main" id="{D5BA7A1E-376C-4337-A806-ECDF00C06A98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7"/>
              </a:xfrm>
              <a:custGeom>
                <a:avLst/>
                <a:gdLst>
                  <a:gd name="T0" fmla="*/ 1693 w 1693"/>
                  <a:gd name="T1" fmla="*/ 31 h 31"/>
                  <a:gd name="T2" fmla="*/ 0 w 1693"/>
                  <a:gd name="T3" fmla="*/ 31 h 31"/>
                  <a:gd name="T4" fmla="*/ 0 w 1693"/>
                  <a:gd name="T5" fmla="*/ 16 h 31"/>
                  <a:gd name="T6" fmla="*/ 0 w 1693"/>
                  <a:gd name="T7" fmla="*/ 1 h 31"/>
                  <a:gd name="T8" fmla="*/ 0 w 1693"/>
                  <a:gd name="T9" fmla="*/ 0 h 31"/>
                  <a:gd name="T10" fmla="*/ 1693 w 1693"/>
                  <a:gd name="T11" fmla="*/ 0 h 31"/>
                  <a:gd name="T12" fmla="*/ 1693 w 1693"/>
                  <a:gd name="T13" fmla="*/ 1 h 31"/>
                  <a:gd name="T14" fmla="*/ 1693 w 1693"/>
                  <a:gd name="T15" fmla="*/ 16 h 31"/>
                  <a:gd name="T16" fmla="*/ 1693 w 1693"/>
                  <a:gd name="T17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31">
                    <a:moveTo>
                      <a:pt x="1693" y="31"/>
                    </a:moveTo>
                    <a:lnTo>
                      <a:pt x="0" y="31"/>
                    </a:lnTo>
                    <a:lnTo>
                      <a:pt x="0" y="1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16"/>
                    </a:lnTo>
                    <a:lnTo>
                      <a:pt x="1693" y="31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6" name="ïş1ïḓé">
                <a:extLst>
                  <a:ext uri="{FF2B5EF4-FFF2-40B4-BE49-F238E27FC236}">
                    <a16:creationId xmlns:a16="http://schemas.microsoft.com/office/drawing/2014/main" id="{4220AC5C-C9E4-45A5-A606-B2CB42B20386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0"/>
              </a:xfrm>
              <a:custGeom>
                <a:avLst/>
                <a:gdLst>
                  <a:gd name="T0" fmla="*/ 1692 w 1693"/>
                  <a:gd name="T1" fmla="*/ 47 h 47"/>
                  <a:gd name="T2" fmla="*/ 1 w 1693"/>
                  <a:gd name="T3" fmla="*/ 47 h 47"/>
                  <a:gd name="T4" fmla="*/ 0 w 1693"/>
                  <a:gd name="T5" fmla="*/ 24 h 47"/>
                  <a:gd name="T6" fmla="*/ 0 w 1693"/>
                  <a:gd name="T7" fmla="*/ 1 h 47"/>
                  <a:gd name="T8" fmla="*/ 0 w 1693"/>
                  <a:gd name="T9" fmla="*/ 0 h 47"/>
                  <a:gd name="T10" fmla="*/ 1693 w 1693"/>
                  <a:gd name="T11" fmla="*/ 0 h 47"/>
                  <a:gd name="T12" fmla="*/ 1693 w 1693"/>
                  <a:gd name="T13" fmla="*/ 1 h 47"/>
                  <a:gd name="T14" fmla="*/ 1693 w 1693"/>
                  <a:gd name="T15" fmla="*/ 24 h 47"/>
                  <a:gd name="T16" fmla="*/ 1692 w 1693"/>
                  <a:gd name="T17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47">
                    <a:moveTo>
                      <a:pt x="1692" y="47"/>
                    </a:moveTo>
                    <a:lnTo>
                      <a:pt x="1" y="47"/>
                    </a:lnTo>
                    <a:lnTo>
                      <a:pt x="0" y="2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24"/>
                    </a:lnTo>
                    <a:lnTo>
                      <a:pt x="1692" y="47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7" name="ïṣlîḑé">
                <a:extLst>
                  <a:ext uri="{FF2B5EF4-FFF2-40B4-BE49-F238E27FC236}">
                    <a16:creationId xmlns:a16="http://schemas.microsoft.com/office/drawing/2014/main" id="{B9E735C6-F4E9-489A-87A0-924CE340F5B2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3"/>
              </a:xfrm>
              <a:custGeom>
                <a:avLst/>
                <a:gdLst>
                  <a:gd name="T0" fmla="*/ 1691 w 1693"/>
                  <a:gd name="T1" fmla="*/ 62 h 62"/>
                  <a:gd name="T2" fmla="*/ 2 w 1693"/>
                  <a:gd name="T3" fmla="*/ 62 h 62"/>
                  <a:gd name="T4" fmla="*/ 0 w 1693"/>
                  <a:gd name="T5" fmla="*/ 32 h 62"/>
                  <a:gd name="T6" fmla="*/ 0 w 1693"/>
                  <a:gd name="T7" fmla="*/ 1 h 62"/>
                  <a:gd name="T8" fmla="*/ 0 w 1693"/>
                  <a:gd name="T9" fmla="*/ 0 h 62"/>
                  <a:gd name="T10" fmla="*/ 1693 w 1693"/>
                  <a:gd name="T11" fmla="*/ 0 h 62"/>
                  <a:gd name="T12" fmla="*/ 1693 w 1693"/>
                  <a:gd name="T13" fmla="*/ 1 h 62"/>
                  <a:gd name="T14" fmla="*/ 1693 w 1693"/>
                  <a:gd name="T15" fmla="*/ 32 h 62"/>
                  <a:gd name="T16" fmla="*/ 1691 w 1693"/>
                  <a:gd name="T17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62">
                    <a:moveTo>
                      <a:pt x="1691" y="62"/>
                    </a:moveTo>
                    <a:lnTo>
                      <a:pt x="2" y="62"/>
                    </a:lnTo>
                    <a:lnTo>
                      <a:pt x="0" y="32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32"/>
                    </a:lnTo>
                    <a:lnTo>
                      <a:pt x="1691" y="62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8" name="íśḻîḍe">
                <a:extLst>
                  <a:ext uri="{FF2B5EF4-FFF2-40B4-BE49-F238E27FC236}">
                    <a16:creationId xmlns:a16="http://schemas.microsoft.com/office/drawing/2014/main" id="{0B8A2D29-0CC6-4125-B73D-CF7D0B99DA47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6"/>
              </a:xfrm>
              <a:custGeom>
                <a:avLst/>
                <a:gdLst>
                  <a:gd name="T0" fmla="*/ 1690 w 1693"/>
                  <a:gd name="T1" fmla="*/ 79 h 79"/>
                  <a:gd name="T2" fmla="*/ 3 w 1693"/>
                  <a:gd name="T3" fmla="*/ 79 h 79"/>
                  <a:gd name="T4" fmla="*/ 0 w 1693"/>
                  <a:gd name="T5" fmla="*/ 40 h 79"/>
                  <a:gd name="T6" fmla="*/ 0 w 1693"/>
                  <a:gd name="T7" fmla="*/ 1 h 79"/>
                  <a:gd name="T8" fmla="*/ 0 w 1693"/>
                  <a:gd name="T9" fmla="*/ 0 h 79"/>
                  <a:gd name="T10" fmla="*/ 1693 w 1693"/>
                  <a:gd name="T11" fmla="*/ 0 h 79"/>
                  <a:gd name="T12" fmla="*/ 1693 w 1693"/>
                  <a:gd name="T13" fmla="*/ 1 h 79"/>
                  <a:gd name="T14" fmla="*/ 1693 w 1693"/>
                  <a:gd name="T15" fmla="*/ 40 h 79"/>
                  <a:gd name="T16" fmla="*/ 1690 w 1693"/>
                  <a:gd name="T1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79">
                    <a:moveTo>
                      <a:pt x="1690" y="79"/>
                    </a:moveTo>
                    <a:lnTo>
                      <a:pt x="3" y="79"/>
                    </a:lnTo>
                    <a:lnTo>
                      <a:pt x="0" y="40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3" y="40"/>
                    </a:lnTo>
                    <a:lnTo>
                      <a:pt x="1690" y="79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49" name="iṥlïḍe">
                <a:extLst>
                  <a:ext uri="{FF2B5EF4-FFF2-40B4-BE49-F238E27FC236}">
                    <a16:creationId xmlns:a16="http://schemas.microsoft.com/office/drawing/2014/main" id="{D8F4D7FE-C8FB-4078-AC59-8DCCEF9E6B73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19"/>
              </a:xfrm>
              <a:custGeom>
                <a:avLst/>
                <a:gdLst>
                  <a:gd name="T0" fmla="*/ 1688 w 1693"/>
                  <a:gd name="T1" fmla="*/ 94 h 94"/>
                  <a:gd name="T2" fmla="*/ 5 w 1693"/>
                  <a:gd name="T3" fmla="*/ 94 h 94"/>
                  <a:gd name="T4" fmla="*/ 1 w 1693"/>
                  <a:gd name="T5" fmla="*/ 48 h 94"/>
                  <a:gd name="T6" fmla="*/ 0 w 1693"/>
                  <a:gd name="T7" fmla="*/ 1 h 94"/>
                  <a:gd name="T8" fmla="*/ 0 w 1693"/>
                  <a:gd name="T9" fmla="*/ 0 h 94"/>
                  <a:gd name="T10" fmla="*/ 1693 w 1693"/>
                  <a:gd name="T11" fmla="*/ 0 h 94"/>
                  <a:gd name="T12" fmla="*/ 1693 w 1693"/>
                  <a:gd name="T13" fmla="*/ 1 h 94"/>
                  <a:gd name="T14" fmla="*/ 1692 w 1693"/>
                  <a:gd name="T15" fmla="*/ 48 h 94"/>
                  <a:gd name="T16" fmla="*/ 1688 w 1693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94">
                    <a:moveTo>
                      <a:pt x="1688" y="94"/>
                    </a:moveTo>
                    <a:lnTo>
                      <a:pt x="5" y="94"/>
                    </a:lnTo>
                    <a:lnTo>
                      <a:pt x="1" y="48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2" y="48"/>
                    </a:lnTo>
                    <a:lnTo>
                      <a:pt x="1688" y="94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0" name="ïṩ1ïḋê">
                <a:extLst>
                  <a:ext uri="{FF2B5EF4-FFF2-40B4-BE49-F238E27FC236}">
                    <a16:creationId xmlns:a16="http://schemas.microsoft.com/office/drawing/2014/main" id="{3AA224E5-4F03-445B-8418-97650FF5B143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22"/>
              </a:xfrm>
              <a:custGeom>
                <a:avLst/>
                <a:gdLst>
                  <a:gd name="T0" fmla="*/ 1686 w 1693"/>
                  <a:gd name="T1" fmla="*/ 110 h 110"/>
                  <a:gd name="T2" fmla="*/ 7 w 1693"/>
                  <a:gd name="T3" fmla="*/ 110 h 110"/>
                  <a:gd name="T4" fmla="*/ 1 w 1693"/>
                  <a:gd name="T5" fmla="*/ 56 h 110"/>
                  <a:gd name="T6" fmla="*/ 0 w 1693"/>
                  <a:gd name="T7" fmla="*/ 1 h 110"/>
                  <a:gd name="T8" fmla="*/ 0 w 1693"/>
                  <a:gd name="T9" fmla="*/ 0 h 110"/>
                  <a:gd name="T10" fmla="*/ 1693 w 1693"/>
                  <a:gd name="T11" fmla="*/ 0 h 110"/>
                  <a:gd name="T12" fmla="*/ 1693 w 1693"/>
                  <a:gd name="T13" fmla="*/ 1 h 110"/>
                  <a:gd name="T14" fmla="*/ 1692 w 1693"/>
                  <a:gd name="T15" fmla="*/ 56 h 110"/>
                  <a:gd name="T16" fmla="*/ 1686 w 169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93" h="110">
                    <a:moveTo>
                      <a:pt x="1686" y="110"/>
                    </a:moveTo>
                    <a:lnTo>
                      <a:pt x="7" y="110"/>
                    </a:lnTo>
                    <a:lnTo>
                      <a:pt x="1" y="56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2" y="56"/>
                    </a:lnTo>
                    <a:lnTo>
                      <a:pt x="1686" y="11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1" name="íšḻíḑê">
                <a:extLst>
                  <a:ext uri="{FF2B5EF4-FFF2-40B4-BE49-F238E27FC236}">
                    <a16:creationId xmlns:a16="http://schemas.microsoft.com/office/drawing/2014/main" id="{A21F1B1E-88C0-442F-B1F8-13FCC5E6F028}"/>
                  </a:ext>
                </a:extLst>
              </p:cNvPr>
              <p:cNvSpPr/>
              <p:nvPr/>
            </p:nvSpPr>
            <p:spPr bwMode="auto">
              <a:xfrm>
                <a:off x="1752" y="2038"/>
                <a:ext cx="338" cy="25"/>
              </a:xfrm>
              <a:custGeom>
                <a:avLst/>
                <a:gdLst>
                  <a:gd name="T0" fmla="*/ 1684 w 1693"/>
                  <a:gd name="T1" fmla="*/ 125 h 125"/>
                  <a:gd name="T2" fmla="*/ 847 w 1693"/>
                  <a:gd name="T3" fmla="*/ 125 h 125"/>
                  <a:gd name="T4" fmla="*/ 64 w 1693"/>
                  <a:gd name="T5" fmla="*/ 125 h 125"/>
                  <a:gd name="T6" fmla="*/ 9 w 1693"/>
                  <a:gd name="T7" fmla="*/ 125 h 125"/>
                  <a:gd name="T8" fmla="*/ 1 w 1693"/>
                  <a:gd name="T9" fmla="*/ 64 h 125"/>
                  <a:gd name="T10" fmla="*/ 0 w 1693"/>
                  <a:gd name="T11" fmla="*/ 1 h 125"/>
                  <a:gd name="T12" fmla="*/ 0 w 1693"/>
                  <a:gd name="T13" fmla="*/ 0 h 125"/>
                  <a:gd name="T14" fmla="*/ 1693 w 1693"/>
                  <a:gd name="T15" fmla="*/ 0 h 125"/>
                  <a:gd name="T16" fmla="*/ 1693 w 1693"/>
                  <a:gd name="T17" fmla="*/ 1 h 125"/>
                  <a:gd name="T18" fmla="*/ 1692 w 1693"/>
                  <a:gd name="T19" fmla="*/ 64 h 125"/>
                  <a:gd name="T20" fmla="*/ 1684 w 1693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3" h="125">
                    <a:moveTo>
                      <a:pt x="1684" y="125"/>
                    </a:moveTo>
                    <a:lnTo>
                      <a:pt x="847" y="125"/>
                    </a:lnTo>
                    <a:lnTo>
                      <a:pt x="64" y="125"/>
                    </a:lnTo>
                    <a:lnTo>
                      <a:pt x="9" y="125"/>
                    </a:lnTo>
                    <a:lnTo>
                      <a:pt x="1" y="64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"/>
                    </a:lnTo>
                    <a:lnTo>
                      <a:pt x="1692" y="64"/>
                    </a:lnTo>
                    <a:lnTo>
                      <a:pt x="1684" y="125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2" name="íṩľíḍê">
                <a:extLst>
                  <a:ext uri="{FF2B5EF4-FFF2-40B4-BE49-F238E27FC236}">
                    <a16:creationId xmlns:a16="http://schemas.microsoft.com/office/drawing/2014/main" id="{C488460D-0E31-4BFA-AB02-0E8D72ABBB95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22"/>
              </a:xfrm>
              <a:custGeom>
                <a:avLst/>
                <a:gdLst>
                  <a:gd name="T0" fmla="*/ 0 w 1693"/>
                  <a:gd name="T1" fmla="*/ 0 h 110"/>
                  <a:gd name="T2" fmla="*/ 1693 w 1693"/>
                  <a:gd name="T3" fmla="*/ 0 h 110"/>
                  <a:gd name="T4" fmla="*/ 1691 w 1693"/>
                  <a:gd name="T5" fmla="*/ 55 h 110"/>
                  <a:gd name="T6" fmla="*/ 1684 w 1693"/>
                  <a:gd name="T7" fmla="*/ 110 h 110"/>
                  <a:gd name="T8" fmla="*/ 9 w 1693"/>
                  <a:gd name="T9" fmla="*/ 110 h 110"/>
                  <a:gd name="T10" fmla="*/ 2 w 1693"/>
                  <a:gd name="T11" fmla="*/ 55 h 110"/>
                  <a:gd name="T12" fmla="*/ 0 w 169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0" y="0"/>
                    </a:moveTo>
                    <a:lnTo>
                      <a:pt x="1693" y="0"/>
                    </a:lnTo>
                    <a:lnTo>
                      <a:pt x="1691" y="55"/>
                    </a:lnTo>
                    <a:lnTo>
                      <a:pt x="1684" y="110"/>
                    </a:lnTo>
                    <a:lnTo>
                      <a:pt x="9" y="110"/>
                    </a:lnTo>
                    <a:lnTo>
                      <a:pt x="2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3" name="ïS1íďê">
                <a:extLst>
                  <a:ext uri="{FF2B5EF4-FFF2-40B4-BE49-F238E27FC236}">
                    <a16:creationId xmlns:a16="http://schemas.microsoft.com/office/drawing/2014/main" id="{ED917C8D-20C0-41CE-B734-11A3FCFAED1D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8"/>
              </a:xfrm>
              <a:custGeom>
                <a:avLst/>
                <a:gdLst>
                  <a:gd name="T0" fmla="*/ 0 w 1693"/>
                  <a:gd name="T1" fmla="*/ 0 h 94"/>
                  <a:gd name="T2" fmla="*/ 1693 w 1693"/>
                  <a:gd name="T3" fmla="*/ 0 h 94"/>
                  <a:gd name="T4" fmla="*/ 1690 w 1693"/>
                  <a:gd name="T5" fmla="*/ 48 h 94"/>
                  <a:gd name="T6" fmla="*/ 1684 w 1693"/>
                  <a:gd name="T7" fmla="*/ 94 h 94"/>
                  <a:gd name="T8" fmla="*/ 9 w 1693"/>
                  <a:gd name="T9" fmla="*/ 94 h 94"/>
                  <a:gd name="T10" fmla="*/ 3 w 1693"/>
                  <a:gd name="T11" fmla="*/ 48 h 94"/>
                  <a:gd name="T12" fmla="*/ 0 w 169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4">
                    <a:moveTo>
                      <a:pt x="0" y="0"/>
                    </a:moveTo>
                    <a:lnTo>
                      <a:pt x="1693" y="0"/>
                    </a:lnTo>
                    <a:lnTo>
                      <a:pt x="1690" y="48"/>
                    </a:lnTo>
                    <a:lnTo>
                      <a:pt x="1684" y="94"/>
                    </a:lnTo>
                    <a:lnTo>
                      <a:pt x="9" y="94"/>
                    </a:lnTo>
                    <a:lnTo>
                      <a:pt x="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4" name="îṩlïḓe">
                <a:extLst>
                  <a:ext uri="{FF2B5EF4-FFF2-40B4-BE49-F238E27FC236}">
                    <a16:creationId xmlns:a16="http://schemas.microsoft.com/office/drawing/2014/main" id="{9A125542-A6AB-4BEC-B2E1-75EF7B938E23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5"/>
              </a:xfrm>
              <a:custGeom>
                <a:avLst/>
                <a:gdLst>
                  <a:gd name="T0" fmla="*/ 0 w 1691"/>
                  <a:gd name="T1" fmla="*/ 0 h 78"/>
                  <a:gd name="T2" fmla="*/ 1691 w 1691"/>
                  <a:gd name="T3" fmla="*/ 0 h 78"/>
                  <a:gd name="T4" fmla="*/ 1688 w 1691"/>
                  <a:gd name="T5" fmla="*/ 39 h 78"/>
                  <a:gd name="T6" fmla="*/ 1683 w 1691"/>
                  <a:gd name="T7" fmla="*/ 78 h 78"/>
                  <a:gd name="T8" fmla="*/ 8 w 1691"/>
                  <a:gd name="T9" fmla="*/ 78 h 78"/>
                  <a:gd name="T10" fmla="*/ 3 w 1691"/>
                  <a:gd name="T11" fmla="*/ 39 h 78"/>
                  <a:gd name="T12" fmla="*/ 0 w 1691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78">
                    <a:moveTo>
                      <a:pt x="0" y="0"/>
                    </a:moveTo>
                    <a:lnTo>
                      <a:pt x="1691" y="0"/>
                    </a:lnTo>
                    <a:lnTo>
                      <a:pt x="1688" y="39"/>
                    </a:lnTo>
                    <a:lnTo>
                      <a:pt x="1683" y="78"/>
                    </a:lnTo>
                    <a:lnTo>
                      <a:pt x="8" y="78"/>
                    </a:lnTo>
                    <a:lnTo>
                      <a:pt x="3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5" name="îSľïdè">
                <a:extLst>
                  <a:ext uri="{FF2B5EF4-FFF2-40B4-BE49-F238E27FC236}">
                    <a16:creationId xmlns:a16="http://schemas.microsoft.com/office/drawing/2014/main" id="{8ADDA6F9-2E27-479B-B695-2B700B45668E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2"/>
              </a:xfrm>
              <a:custGeom>
                <a:avLst/>
                <a:gdLst>
                  <a:gd name="T0" fmla="*/ 0 w 1689"/>
                  <a:gd name="T1" fmla="*/ 0 h 63"/>
                  <a:gd name="T2" fmla="*/ 1689 w 1689"/>
                  <a:gd name="T3" fmla="*/ 0 h 63"/>
                  <a:gd name="T4" fmla="*/ 1686 w 1689"/>
                  <a:gd name="T5" fmla="*/ 32 h 63"/>
                  <a:gd name="T6" fmla="*/ 1682 w 1689"/>
                  <a:gd name="T7" fmla="*/ 63 h 63"/>
                  <a:gd name="T8" fmla="*/ 7 w 1689"/>
                  <a:gd name="T9" fmla="*/ 63 h 63"/>
                  <a:gd name="T10" fmla="*/ 3 w 1689"/>
                  <a:gd name="T11" fmla="*/ 32 h 63"/>
                  <a:gd name="T12" fmla="*/ 0 w 168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63">
                    <a:moveTo>
                      <a:pt x="0" y="0"/>
                    </a:moveTo>
                    <a:lnTo>
                      <a:pt x="1689" y="0"/>
                    </a:lnTo>
                    <a:lnTo>
                      <a:pt x="1686" y="32"/>
                    </a:lnTo>
                    <a:lnTo>
                      <a:pt x="1682" y="63"/>
                    </a:lnTo>
                    <a:lnTo>
                      <a:pt x="7" y="63"/>
                    </a:lnTo>
                    <a:lnTo>
                      <a:pt x="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6" name="îSľíḍê">
                <a:extLst>
                  <a:ext uri="{FF2B5EF4-FFF2-40B4-BE49-F238E27FC236}">
                    <a16:creationId xmlns:a16="http://schemas.microsoft.com/office/drawing/2014/main" id="{A335AD6B-6673-4910-88FB-AD2CBC39932E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9"/>
              </a:xfrm>
              <a:custGeom>
                <a:avLst/>
                <a:gdLst>
                  <a:gd name="T0" fmla="*/ 0 w 1687"/>
                  <a:gd name="T1" fmla="*/ 0 h 47"/>
                  <a:gd name="T2" fmla="*/ 1687 w 1687"/>
                  <a:gd name="T3" fmla="*/ 0 h 47"/>
                  <a:gd name="T4" fmla="*/ 1685 w 1687"/>
                  <a:gd name="T5" fmla="*/ 23 h 47"/>
                  <a:gd name="T6" fmla="*/ 1681 w 1687"/>
                  <a:gd name="T7" fmla="*/ 47 h 47"/>
                  <a:gd name="T8" fmla="*/ 6 w 1687"/>
                  <a:gd name="T9" fmla="*/ 47 h 47"/>
                  <a:gd name="T10" fmla="*/ 2 w 1687"/>
                  <a:gd name="T11" fmla="*/ 23 h 47"/>
                  <a:gd name="T12" fmla="*/ 0 w 168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47">
                    <a:moveTo>
                      <a:pt x="0" y="0"/>
                    </a:moveTo>
                    <a:lnTo>
                      <a:pt x="1687" y="0"/>
                    </a:lnTo>
                    <a:lnTo>
                      <a:pt x="1685" y="23"/>
                    </a:lnTo>
                    <a:lnTo>
                      <a:pt x="1681" y="47"/>
                    </a:lnTo>
                    <a:lnTo>
                      <a:pt x="6" y="47"/>
                    </a:lnTo>
                    <a:lnTo>
                      <a:pt x="2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7" name="îşļiḋê">
                <a:extLst>
                  <a:ext uri="{FF2B5EF4-FFF2-40B4-BE49-F238E27FC236}">
                    <a16:creationId xmlns:a16="http://schemas.microsoft.com/office/drawing/2014/main" id="{BDC31EF3-F366-4AF3-8EE1-6F9098CAE82C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6"/>
              </a:xfrm>
              <a:custGeom>
                <a:avLst/>
                <a:gdLst>
                  <a:gd name="T0" fmla="*/ 0 w 1683"/>
                  <a:gd name="T1" fmla="*/ 0 h 31"/>
                  <a:gd name="T2" fmla="*/ 1683 w 1683"/>
                  <a:gd name="T3" fmla="*/ 0 h 31"/>
                  <a:gd name="T4" fmla="*/ 1682 w 1683"/>
                  <a:gd name="T5" fmla="*/ 16 h 31"/>
                  <a:gd name="T6" fmla="*/ 1679 w 1683"/>
                  <a:gd name="T7" fmla="*/ 31 h 31"/>
                  <a:gd name="T8" fmla="*/ 4 w 1683"/>
                  <a:gd name="T9" fmla="*/ 31 h 31"/>
                  <a:gd name="T10" fmla="*/ 1 w 1683"/>
                  <a:gd name="T11" fmla="*/ 16 h 31"/>
                  <a:gd name="T12" fmla="*/ 0 w 168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31">
                    <a:moveTo>
                      <a:pt x="0" y="0"/>
                    </a:moveTo>
                    <a:lnTo>
                      <a:pt x="1683" y="0"/>
                    </a:lnTo>
                    <a:lnTo>
                      <a:pt x="1682" y="16"/>
                    </a:lnTo>
                    <a:lnTo>
                      <a:pt x="1679" y="31"/>
                    </a:lnTo>
                    <a:lnTo>
                      <a:pt x="4" y="31"/>
                    </a:lnTo>
                    <a:lnTo>
                      <a:pt x="1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8" name="ïŝ1iďè">
                <a:extLst>
                  <a:ext uri="{FF2B5EF4-FFF2-40B4-BE49-F238E27FC236}">
                    <a16:creationId xmlns:a16="http://schemas.microsoft.com/office/drawing/2014/main" id="{C92B72B6-8F1F-4C0E-9AB9-F5EB5349D48F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3"/>
              </a:xfrm>
              <a:custGeom>
                <a:avLst/>
                <a:gdLst>
                  <a:gd name="T0" fmla="*/ 0 w 1679"/>
                  <a:gd name="T1" fmla="*/ 0 h 15"/>
                  <a:gd name="T2" fmla="*/ 1679 w 1679"/>
                  <a:gd name="T3" fmla="*/ 0 h 15"/>
                  <a:gd name="T4" fmla="*/ 1678 w 1679"/>
                  <a:gd name="T5" fmla="*/ 8 h 15"/>
                  <a:gd name="T6" fmla="*/ 1677 w 1679"/>
                  <a:gd name="T7" fmla="*/ 15 h 15"/>
                  <a:gd name="T8" fmla="*/ 2 w 1679"/>
                  <a:gd name="T9" fmla="*/ 15 h 15"/>
                  <a:gd name="T10" fmla="*/ 1 w 1679"/>
                  <a:gd name="T11" fmla="*/ 8 h 15"/>
                  <a:gd name="T12" fmla="*/ 0 w 167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15">
                    <a:moveTo>
                      <a:pt x="0" y="0"/>
                    </a:moveTo>
                    <a:lnTo>
                      <a:pt x="1679" y="0"/>
                    </a:lnTo>
                    <a:lnTo>
                      <a:pt x="1678" y="8"/>
                    </a:lnTo>
                    <a:lnTo>
                      <a:pt x="1677" y="15"/>
                    </a:lnTo>
                    <a:lnTo>
                      <a:pt x="2" y="15"/>
                    </a:lnTo>
                    <a:lnTo>
                      <a:pt x="1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59" name="iṩľiḋé">
                <a:extLst>
                  <a:ext uri="{FF2B5EF4-FFF2-40B4-BE49-F238E27FC236}">
                    <a16:creationId xmlns:a16="http://schemas.microsoft.com/office/drawing/2014/main" id="{33E89E23-27EB-4732-96BA-011C2C07A0FC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"/>
              </a:xfrm>
              <a:prstGeom prst="rect">
                <a:avLst/>
              </a:pr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0" name="îṥ1îďé">
                <a:extLst>
                  <a:ext uri="{FF2B5EF4-FFF2-40B4-BE49-F238E27FC236}">
                    <a16:creationId xmlns:a16="http://schemas.microsoft.com/office/drawing/2014/main" id="{CD4E551F-1A37-43F0-8435-A91343999937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"/>
              </a:xfrm>
              <a:prstGeom prst="rect">
                <a:avLst/>
              </a:prstGeom>
              <a:solidFill>
                <a:srgbClr val="B526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1" name="íṡliḑè">
                <a:extLst>
                  <a:ext uri="{FF2B5EF4-FFF2-40B4-BE49-F238E27FC236}">
                    <a16:creationId xmlns:a16="http://schemas.microsoft.com/office/drawing/2014/main" id="{15B606E6-B6A3-48D8-8586-67C4379F8D67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4"/>
              </a:xfrm>
              <a:custGeom>
                <a:avLst/>
                <a:gdLst>
                  <a:gd name="T0" fmla="*/ 1693 w 1693"/>
                  <a:gd name="T1" fmla="*/ 16 h 16"/>
                  <a:gd name="T2" fmla="*/ 0 w 1693"/>
                  <a:gd name="T3" fmla="*/ 16 h 16"/>
                  <a:gd name="T4" fmla="*/ 0 w 1693"/>
                  <a:gd name="T5" fmla="*/ 8 h 16"/>
                  <a:gd name="T6" fmla="*/ 0 w 1693"/>
                  <a:gd name="T7" fmla="*/ 0 h 16"/>
                  <a:gd name="T8" fmla="*/ 1693 w 1693"/>
                  <a:gd name="T9" fmla="*/ 0 h 16"/>
                  <a:gd name="T10" fmla="*/ 1693 w 1693"/>
                  <a:gd name="T11" fmla="*/ 8 h 16"/>
                  <a:gd name="T12" fmla="*/ 1693 w 169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6">
                    <a:moveTo>
                      <a:pt x="1693" y="16"/>
                    </a:moveTo>
                    <a:lnTo>
                      <a:pt x="0" y="16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8"/>
                    </a:lnTo>
                    <a:lnTo>
                      <a:pt x="1693" y="16"/>
                    </a:lnTo>
                    <a:close/>
                  </a:path>
                </a:pathLst>
              </a:cu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2" name="îṩḷiḓê">
                <a:extLst>
                  <a:ext uri="{FF2B5EF4-FFF2-40B4-BE49-F238E27FC236}">
                    <a16:creationId xmlns:a16="http://schemas.microsoft.com/office/drawing/2014/main" id="{E3376EC7-7537-40E9-A609-C877586A4813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7"/>
              </a:xfrm>
              <a:custGeom>
                <a:avLst/>
                <a:gdLst>
                  <a:gd name="T0" fmla="*/ 1692 w 1693"/>
                  <a:gd name="T1" fmla="*/ 32 h 32"/>
                  <a:gd name="T2" fmla="*/ 1 w 1693"/>
                  <a:gd name="T3" fmla="*/ 32 h 32"/>
                  <a:gd name="T4" fmla="*/ 0 w 1693"/>
                  <a:gd name="T5" fmla="*/ 16 h 32"/>
                  <a:gd name="T6" fmla="*/ 0 w 1693"/>
                  <a:gd name="T7" fmla="*/ 0 h 32"/>
                  <a:gd name="T8" fmla="*/ 1693 w 1693"/>
                  <a:gd name="T9" fmla="*/ 0 h 32"/>
                  <a:gd name="T10" fmla="*/ 1693 w 1693"/>
                  <a:gd name="T11" fmla="*/ 16 h 32"/>
                  <a:gd name="T12" fmla="*/ 1692 w 169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2">
                    <a:moveTo>
                      <a:pt x="1692" y="32"/>
                    </a:moveTo>
                    <a:lnTo>
                      <a:pt x="1" y="32"/>
                    </a:lnTo>
                    <a:lnTo>
                      <a:pt x="0" y="16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3" y="16"/>
                    </a:lnTo>
                    <a:lnTo>
                      <a:pt x="1692" y="32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3" name="iŝlíďê">
                <a:extLst>
                  <a:ext uri="{FF2B5EF4-FFF2-40B4-BE49-F238E27FC236}">
                    <a16:creationId xmlns:a16="http://schemas.microsoft.com/office/drawing/2014/main" id="{0D8EFD1A-9603-474F-9D12-3FB52E7AFA79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0"/>
              </a:xfrm>
              <a:custGeom>
                <a:avLst/>
                <a:gdLst>
                  <a:gd name="T0" fmla="*/ 1691 w 1693"/>
                  <a:gd name="T1" fmla="*/ 47 h 47"/>
                  <a:gd name="T2" fmla="*/ 2 w 1693"/>
                  <a:gd name="T3" fmla="*/ 47 h 47"/>
                  <a:gd name="T4" fmla="*/ 1 w 1693"/>
                  <a:gd name="T5" fmla="*/ 24 h 47"/>
                  <a:gd name="T6" fmla="*/ 0 w 1693"/>
                  <a:gd name="T7" fmla="*/ 0 h 47"/>
                  <a:gd name="T8" fmla="*/ 1693 w 1693"/>
                  <a:gd name="T9" fmla="*/ 0 h 47"/>
                  <a:gd name="T10" fmla="*/ 1692 w 1693"/>
                  <a:gd name="T11" fmla="*/ 24 h 47"/>
                  <a:gd name="T12" fmla="*/ 1691 w 169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7">
                    <a:moveTo>
                      <a:pt x="1691" y="47"/>
                    </a:moveTo>
                    <a:lnTo>
                      <a:pt x="2" y="47"/>
                    </a:lnTo>
                    <a:lnTo>
                      <a:pt x="1" y="24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2" y="24"/>
                    </a:lnTo>
                    <a:lnTo>
                      <a:pt x="1691" y="47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4" name="iś1iďé">
                <a:extLst>
                  <a:ext uri="{FF2B5EF4-FFF2-40B4-BE49-F238E27FC236}">
                    <a16:creationId xmlns:a16="http://schemas.microsoft.com/office/drawing/2014/main" id="{560785D6-86CD-4D69-82E5-DFD6B741192C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3"/>
              </a:xfrm>
              <a:custGeom>
                <a:avLst/>
                <a:gdLst>
                  <a:gd name="T0" fmla="*/ 1690 w 1693"/>
                  <a:gd name="T1" fmla="*/ 64 h 64"/>
                  <a:gd name="T2" fmla="*/ 3 w 1693"/>
                  <a:gd name="T3" fmla="*/ 64 h 64"/>
                  <a:gd name="T4" fmla="*/ 1 w 1693"/>
                  <a:gd name="T5" fmla="*/ 32 h 64"/>
                  <a:gd name="T6" fmla="*/ 0 w 1693"/>
                  <a:gd name="T7" fmla="*/ 0 h 64"/>
                  <a:gd name="T8" fmla="*/ 1693 w 1693"/>
                  <a:gd name="T9" fmla="*/ 0 h 64"/>
                  <a:gd name="T10" fmla="*/ 1692 w 1693"/>
                  <a:gd name="T11" fmla="*/ 32 h 64"/>
                  <a:gd name="T12" fmla="*/ 1690 w 169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4">
                    <a:moveTo>
                      <a:pt x="1690" y="64"/>
                    </a:moveTo>
                    <a:lnTo>
                      <a:pt x="3" y="64"/>
                    </a:lnTo>
                    <a:lnTo>
                      <a:pt x="1" y="32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2" y="32"/>
                    </a:lnTo>
                    <a:lnTo>
                      <a:pt x="1690" y="64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5" name="ïṩḷîḓê">
                <a:extLst>
                  <a:ext uri="{FF2B5EF4-FFF2-40B4-BE49-F238E27FC236}">
                    <a16:creationId xmlns:a16="http://schemas.microsoft.com/office/drawing/2014/main" id="{7B3813CC-95E2-490F-B445-B327D1884825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6"/>
              </a:xfrm>
              <a:custGeom>
                <a:avLst/>
                <a:gdLst>
                  <a:gd name="T0" fmla="*/ 1688 w 1693"/>
                  <a:gd name="T1" fmla="*/ 79 h 79"/>
                  <a:gd name="T2" fmla="*/ 5 w 1693"/>
                  <a:gd name="T3" fmla="*/ 79 h 79"/>
                  <a:gd name="T4" fmla="*/ 1 w 1693"/>
                  <a:gd name="T5" fmla="*/ 40 h 79"/>
                  <a:gd name="T6" fmla="*/ 0 w 1693"/>
                  <a:gd name="T7" fmla="*/ 0 h 79"/>
                  <a:gd name="T8" fmla="*/ 1693 w 1693"/>
                  <a:gd name="T9" fmla="*/ 0 h 79"/>
                  <a:gd name="T10" fmla="*/ 1692 w 1693"/>
                  <a:gd name="T11" fmla="*/ 40 h 79"/>
                  <a:gd name="T12" fmla="*/ 1688 w 169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1688" y="79"/>
                    </a:moveTo>
                    <a:lnTo>
                      <a:pt x="5" y="79"/>
                    </a:lnTo>
                    <a:lnTo>
                      <a:pt x="1" y="40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2" y="40"/>
                    </a:lnTo>
                    <a:lnTo>
                      <a:pt x="1688" y="79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6" name="îš1ïḑê">
                <a:extLst>
                  <a:ext uri="{FF2B5EF4-FFF2-40B4-BE49-F238E27FC236}">
                    <a16:creationId xmlns:a16="http://schemas.microsoft.com/office/drawing/2014/main" id="{0C2D382A-7723-4D19-8A67-51103D43ECF0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19"/>
              </a:xfrm>
              <a:custGeom>
                <a:avLst/>
                <a:gdLst>
                  <a:gd name="T0" fmla="*/ 1686 w 1693"/>
                  <a:gd name="T1" fmla="*/ 95 h 95"/>
                  <a:gd name="T2" fmla="*/ 7 w 1693"/>
                  <a:gd name="T3" fmla="*/ 95 h 95"/>
                  <a:gd name="T4" fmla="*/ 2 w 1693"/>
                  <a:gd name="T5" fmla="*/ 48 h 95"/>
                  <a:gd name="T6" fmla="*/ 0 w 1693"/>
                  <a:gd name="T7" fmla="*/ 0 h 95"/>
                  <a:gd name="T8" fmla="*/ 1693 w 1693"/>
                  <a:gd name="T9" fmla="*/ 0 h 95"/>
                  <a:gd name="T10" fmla="*/ 1691 w 1693"/>
                  <a:gd name="T11" fmla="*/ 48 h 95"/>
                  <a:gd name="T12" fmla="*/ 1686 w 1693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5">
                    <a:moveTo>
                      <a:pt x="1686" y="95"/>
                    </a:moveTo>
                    <a:lnTo>
                      <a:pt x="7" y="95"/>
                    </a:lnTo>
                    <a:lnTo>
                      <a:pt x="2" y="4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1" y="48"/>
                    </a:lnTo>
                    <a:lnTo>
                      <a:pt x="1686" y="95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7" name="îŝ1îḓè">
                <a:extLst>
                  <a:ext uri="{FF2B5EF4-FFF2-40B4-BE49-F238E27FC236}">
                    <a16:creationId xmlns:a16="http://schemas.microsoft.com/office/drawing/2014/main" id="{3AA93549-991D-4EAD-AD26-64FF36D5A9C7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22"/>
              </a:xfrm>
              <a:custGeom>
                <a:avLst/>
                <a:gdLst>
                  <a:gd name="T0" fmla="*/ 1684 w 1693"/>
                  <a:gd name="T1" fmla="*/ 110 h 110"/>
                  <a:gd name="T2" fmla="*/ 9 w 1693"/>
                  <a:gd name="T3" fmla="*/ 110 h 110"/>
                  <a:gd name="T4" fmla="*/ 2 w 1693"/>
                  <a:gd name="T5" fmla="*/ 55 h 110"/>
                  <a:gd name="T6" fmla="*/ 0 w 1693"/>
                  <a:gd name="T7" fmla="*/ 0 h 110"/>
                  <a:gd name="T8" fmla="*/ 1693 w 1693"/>
                  <a:gd name="T9" fmla="*/ 0 h 110"/>
                  <a:gd name="T10" fmla="*/ 1691 w 1693"/>
                  <a:gd name="T11" fmla="*/ 55 h 110"/>
                  <a:gd name="T12" fmla="*/ 1684 w 169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10">
                    <a:moveTo>
                      <a:pt x="1684" y="110"/>
                    </a:moveTo>
                    <a:lnTo>
                      <a:pt x="9" y="110"/>
                    </a:lnTo>
                    <a:lnTo>
                      <a:pt x="2" y="55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1" y="55"/>
                    </a:lnTo>
                    <a:lnTo>
                      <a:pt x="1684" y="11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8" name="ïšḷîdé">
                <a:extLst>
                  <a:ext uri="{FF2B5EF4-FFF2-40B4-BE49-F238E27FC236}">
                    <a16:creationId xmlns:a16="http://schemas.microsoft.com/office/drawing/2014/main" id="{822D4EA3-F66A-4CDF-941E-5950A1C044B1}"/>
                  </a:ext>
                </a:extLst>
              </p:cNvPr>
              <p:cNvSpPr/>
              <p:nvPr/>
            </p:nvSpPr>
            <p:spPr bwMode="auto">
              <a:xfrm>
                <a:off x="1752" y="2041"/>
                <a:ext cx="338" cy="25"/>
              </a:xfrm>
              <a:custGeom>
                <a:avLst/>
                <a:gdLst>
                  <a:gd name="T0" fmla="*/ 1682 w 1693"/>
                  <a:gd name="T1" fmla="*/ 125 h 125"/>
                  <a:gd name="T2" fmla="*/ 11 w 1693"/>
                  <a:gd name="T3" fmla="*/ 125 h 125"/>
                  <a:gd name="T4" fmla="*/ 3 w 1693"/>
                  <a:gd name="T5" fmla="*/ 64 h 125"/>
                  <a:gd name="T6" fmla="*/ 0 w 1693"/>
                  <a:gd name="T7" fmla="*/ 0 h 125"/>
                  <a:gd name="T8" fmla="*/ 1693 w 1693"/>
                  <a:gd name="T9" fmla="*/ 0 h 125"/>
                  <a:gd name="T10" fmla="*/ 1690 w 1693"/>
                  <a:gd name="T11" fmla="*/ 64 h 125"/>
                  <a:gd name="T12" fmla="*/ 1682 w 1693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5">
                    <a:moveTo>
                      <a:pt x="1682" y="125"/>
                    </a:moveTo>
                    <a:lnTo>
                      <a:pt x="11" y="125"/>
                    </a:lnTo>
                    <a:lnTo>
                      <a:pt x="3" y="64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0" y="64"/>
                    </a:lnTo>
                    <a:lnTo>
                      <a:pt x="1682" y="125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69" name="í$ļiḑé">
                <a:extLst>
                  <a:ext uri="{FF2B5EF4-FFF2-40B4-BE49-F238E27FC236}">
                    <a16:creationId xmlns:a16="http://schemas.microsoft.com/office/drawing/2014/main" id="{0DF7C7B2-B467-4A4A-AB70-DE64DA8AE61D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21"/>
              </a:xfrm>
              <a:custGeom>
                <a:avLst/>
                <a:gdLst>
                  <a:gd name="T0" fmla="*/ 0 w 1693"/>
                  <a:gd name="T1" fmla="*/ 0 h 109"/>
                  <a:gd name="T2" fmla="*/ 1693 w 1693"/>
                  <a:gd name="T3" fmla="*/ 0 h 109"/>
                  <a:gd name="T4" fmla="*/ 1690 w 1693"/>
                  <a:gd name="T5" fmla="*/ 56 h 109"/>
                  <a:gd name="T6" fmla="*/ 1682 w 1693"/>
                  <a:gd name="T7" fmla="*/ 109 h 109"/>
                  <a:gd name="T8" fmla="*/ 11 w 1693"/>
                  <a:gd name="T9" fmla="*/ 109 h 109"/>
                  <a:gd name="T10" fmla="*/ 3 w 1693"/>
                  <a:gd name="T11" fmla="*/ 56 h 109"/>
                  <a:gd name="T12" fmla="*/ 0 w 1693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09">
                    <a:moveTo>
                      <a:pt x="0" y="0"/>
                    </a:moveTo>
                    <a:lnTo>
                      <a:pt x="1693" y="0"/>
                    </a:lnTo>
                    <a:lnTo>
                      <a:pt x="1690" y="56"/>
                    </a:lnTo>
                    <a:lnTo>
                      <a:pt x="1682" y="109"/>
                    </a:lnTo>
                    <a:lnTo>
                      <a:pt x="11" y="109"/>
                    </a:lnTo>
                    <a:lnTo>
                      <a:pt x="3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0" name="îṩľîḍe">
                <a:extLst>
                  <a:ext uri="{FF2B5EF4-FFF2-40B4-BE49-F238E27FC236}">
                    <a16:creationId xmlns:a16="http://schemas.microsoft.com/office/drawing/2014/main" id="{21F50652-9356-4A8A-B423-46791B1637B6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8"/>
              </a:xfrm>
              <a:custGeom>
                <a:avLst/>
                <a:gdLst>
                  <a:gd name="T0" fmla="*/ 0 w 1691"/>
                  <a:gd name="T1" fmla="*/ 0 h 93"/>
                  <a:gd name="T2" fmla="*/ 1691 w 1691"/>
                  <a:gd name="T3" fmla="*/ 0 h 93"/>
                  <a:gd name="T4" fmla="*/ 1688 w 1691"/>
                  <a:gd name="T5" fmla="*/ 47 h 93"/>
                  <a:gd name="T6" fmla="*/ 1681 w 1691"/>
                  <a:gd name="T7" fmla="*/ 93 h 93"/>
                  <a:gd name="T8" fmla="*/ 10 w 1691"/>
                  <a:gd name="T9" fmla="*/ 93 h 93"/>
                  <a:gd name="T10" fmla="*/ 3 w 1691"/>
                  <a:gd name="T11" fmla="*/ 47 h 93"/>
                  <a:gd name="T12" fmla="*/ 0 w 1691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93">
                    <a:moveTo>
                      <a:pt x="0" y="0"/>
                    </a:moveTo>
                    <a:lnTo>
                      <a:pt x="1691" y="0"/>
                    </a:lnTo>
                    <a:lnTo>
                      <a:pt x="1688" y="47"/>
                    </a:lnTo>
                    <a:lnTo>
                      <a:pt x="1681" y="93"/>
                    </a:lnTo>
                    <a:lnTo>
                      <a:pt x="10" y="93"/>
                    </a:lnTo>
                    <a:lnTo>
                      <a:pt x="3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1" name="îšḷïḑê">
                <a:extLst>
                  <a:ext uri="{FF2B5EF4-FFF2-40B4-BE49-F238E27FC236}">
                    <a16:creationId xmlns:a16="http://schemas.microsoft.com/office/drawing/2014/main" id="{F8906206-8C3E-49E2-8FFC-067A967DAAE6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5"/>
              </a:xfrm>
              <a:custGeom>
                <a:avLst/>
                <a:gdLst>
                  <a:gd name="T0" fmla="*/ 0 w 1689"/>
                  <a:gd name="T1" fmla="*/ 0 h 78"/>
                  <a:gd name="T2" fmla="*/ 1689 w 1689"/>
                  <a:gd name="T3" fmla="*/ 0 h 78"/>
                  <a:gd name="T4" fmla="*/ 1686 w 1689"/>
                  <a:gd name="T5" fmla="*/ 40 h 78"/>
                  <a:gd name="T6" fmla="*/ 1680 w 1689"/>
                  <a:gd name="T7" fmla="*/ 78 h 78"/>
                  <a:gd name="T8" fmla="*/ 9 w 1689"/>
                  <a:gd name="T9" fmla="*/ 78 h 78"/>
                  <a:gd name="T10" fmla="*/ 3 w 1689"/>
                  <a:gd name="T11" fmla="*/ 40 h 78"/>
                  <a:gd name="T12" fmla="*/ 0 w 168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78">
                    <a:moveTo>
                      <a:pt x="0" y="0"/>
                    </a:moveTo>
                    <a:lnTo>
                      <a:pt x="1689" y="0"/>
                    </a:lnTo>
                    <a:lnTo>
                      <a:pt x="1686" y="40"/>
                    </a:lnTo>
                    <a:lnTo>
                      <a:pt x="1680" y="78"/>
                    </a:lnTo>
                    <a:lnTo>
                      <a:pt x="9" y="78"/>
                    </a:lnTo>
                    <a:lnTo>
                      <a:pt x="3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2" name="ï$1íḓe">
                <a:extLst>
                  <a:ext uri="{FF2B5EF4-FFF2-40B4-BE49-F238E27FC236}">
                    <a16:creationId xmlns:a16="http://schemas.microsoft.com/office/drawing/2014/main" id="{26CC3091-999F-4B21-890E-49E03BD2067E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2"/>
              </a:xfrm>
              <a:custGeom>
                <a:avLst/>
                <a:gdLst>
                  <a:gd name="T0" fmla="*/ 0 w 1687"/>
                  <a:gd name="T1" fmla="*/ 0 h 62"/>
                  <a:gd name="T2" fmla="*/ 1687 w 1687"/>
                  <a:gd name="T3" fmla="*/ 0 h 62"/>
                  <a:gd name="T4" fmla="*/ 1684 w 1687"/>
                  <a:gd name="T5" fmla="*/ 32 h 62"/>
                  <a:gd name="T6" fmla="*/ 1679 w 1687"/>
                  <a:gd name="T7" fmla="*/ 62 h 62"/>
                  <a:gd name="T8" fmla="*/ 8 w 1687"/>
                  <a:gd name="T9" fmla="*/ 62 h 62"/>
                  <a:gd name="T10" fmla="*/ 3 w 1687"/>
                  <a:gd name="T11" fmla="*/ 32 h 62"/>
                  <a:gd name="T12" fmla="*/ 0 w 168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62">
                    <a:moveTo>
                      <a:pt x="0" y="0"/>
                    </a:moveTo>
                    <a:lnTo>
                      <a:pt x="1687" y="0"/>
                    </a:lnTo>
                    <a:lnTo>
                      <a:pt x="1684" y="32"/>
                    </a:lnTo>
                    <a:lnTo>
                      <a:pt x="1679" y="62"/>
                    </a:lnTo>
                    <a:lnTo>
                      <a:pt x="8" y="62"/>
                    </a:lnTo>
                    <a:lnTo>
                      <a:pt x="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3" name="ïṥļîḋe">
                <a:extLst>
                  <a:ext uri="{FF2B5EF4-FFF2-40B4-BE49-F238E27FC236}">
                    <a16:creationId xmlns:a16="http://schemas.microsoft.com/office/drawing/2014/main" id="{10088B6F-80E2-4585-9DC3-4656D47D30A3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9"/>
              </a:xfrm>
              <a:custGeom>
                <a:avLst/>
                <a:gdLst>
                  <a:gd name="T0" fmla="*/ 0 w 1683"/>
                  <a:gd name="T1" fmla="*/ 0 h 46"/>
                  <a:gd name="T2" fmla="*/ 1683 w 1683"/>
                  <a:gd name="T3" fmla="*/ 0 h 46"/>
                  <a:gd name="T4" fmla="*/ 1681 w 1683"/>
                  <a:gd name="T5" fmla="*/ 24 h 46"/>
                  <a:gd name="T6" fmla="*/ 1677 w 1683"/>
                  <a:gd name="T7" fmla="*/ 46 h 46"/>
                  <a:gd name="T8" fmla="*/ 6 w 1683"/>
                  <a:gd name="T9" fmla="*/ 46 h 46"/>
                  <a:gd name="T10" fmla="*/ 2 w 1683"/>
                  <a:gd name="T11" fmla="*/ 24 h 46"/>
                  <a:gd name="T12" fmla="*/ 0 w 1683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46">
                    <a:moveTo>
                      <a:pt x="0" y="0"/>
                    </a:moveTo>
                    <a:lnTo>
                      <a:pt x="1683" y="0"/>
                    </a:lnTo>
                    <a:lnTo>
                      <a:pt x="1681" y="24"/>
                    </a:lnTo>
                    <a:lnTo>
                      <a:pt x="1677" y="46"/>
                    </a:lnTo>
                    <a:lnTo>
                      <a:pt x="6" y="46"/>
                    </a:lnTo>
                    <a:lnTo>
                      <a:pt x="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4" name="ï$ľíḋé">
                <a:extLst>
                  <a:ext uri="{FF2B5EF4-FFF2-40B4-BE49-F238E27FC236}">
                    <a16:creationId xmlns:a16="http://schemas.microsoft.com/office/drawing/2014/main" id="{B6BBCA91-F5F0-4609-A409-2C69B3DAE314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6"/>
              </a:xfrm>
              <a:custGeom>
                <a:avLst/>
                <a:gdLst>
                  <a:gd name="T0" fmla="*/ 0 w 1679"/>
                  <a:gd name="T1" fmla="*/ 0 h 30"/>
                  <a:gd name="T2" fmla="*/ 1679 w 1679"/>
                  <a:gd name="T3" fmla="*/ 0 h 30"/>
                  <a:gd name="T4" fmla="*/ 1677 w 1679"/>
                  <a:gd name="T5" fmla="*/ 15 h 30"/>
                  <a:gd name="T6" fmla="*/ 1675 w 1679"/>
                  <a:gd name="T7" fmla="*/ 30 h 30"/>
                  <a:gd name="T8" fmla="*/ 4 w 1679"/>
                  <a:gd name="T9" fmla="*/ 30 h 30"/>
                  <a:gd name="T10" fmla="*/ 2 w 1679"/>
                  <a:gd name="T11" fmla="*/ 15 h 30"/>
                  <a:gd name="T12" fmla="*/ 0 w 1679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30">
                    <a:moveTo>
                      <a:pt x="0" y="0"/>
                    </a:moveTo>
                    <a:lnTo>
                      <a:pt x="1679" y="0"/>
                    </a:lnTo>
                    <a:lnTo>
                      <a:pt x="1677" y="15"/>
                    </a:lnTo>
                    <a:lnTo>
                      <a:pt x="1675" y="30"/>
                    </a:lnTo>
                    <a:lnTo>
                      <a:pt x="4" y="30"/>
                    </a:lnTo>
                    <a:lnTo>
                      <a:pt x="2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5" name="iṩlíḍe">
                <a:extLst>
                  <a:ext uri="{FF2B5EF4-FFF2-40B4-BE49-F238E27FC236}">
                    <a16:creationId xmlns:a16="http://schemas.microsoft.com/office/drawing/2014/main" id="{F909A329-669B-48EA-BDF6-6E0FA388421F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3"/>
              </a:xfrm>
              <a:custGeom>
                <a:avLst/>
                <a:gdLst>
                  <a:gd name="T0" fmla="*/ 0 w 1675"/>
                  <a:gd name="T1" fmla="*/ 0 h 15"/>
                  <a:gd name="T2" fmla="*/ 1675 w 1675"/>
                  <a:gd name="T3" fmla="*/ 0 h 15"/>
                  <a:gd name="T4" fmla="*/ 1674 w 1675"/>
                  <a:gd name="T5" fmla="*/ 8 h 15"/>
                  <a:gd name="T6" fmla="*/ 1673 w 1675"/>
                  <a:gd name="T7" fmla="*/ 15 h 15"/>
                  <a:gd name="T8" fmla="*/ 2 w 1675"/>
                  <a:gd name="T9" fmla="*/ 15 h 15"/>
                  <a:gd name="T10" fmla="*/ 1 w 1675"/>
                  <a:gd name="T11" fmla="*/ 8 h 15"/>
                  <a:gd name="T12" fmla="*/ 0 w 167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5">
                    <a:moveTo>
                      <a:pt x="0" y="0"/>
                    </a:moveTo>
                    <a:lnTo>
                      <a:pt x="1675" y="0"/>
                    </a:lnTo>
                    <a:lnTo>
                      <a:pt x="1674" y="8"/>
                    </a:lnTo>
                    <a:lnTo>
                      <a:pt x="1673" y="15"/>
                    </a:lnTo>
                    <a:lnTo>
                      <a:pt x="2" y="15"/>
                    </a:lnTo>
                    <a:lnTo>
                      <a:pt x="1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6" name="íşľïďê">
                <a:extLst>
                  <a:ext uri="{FF2B5EF4-FFF2-40B4-BE49-F238E27FC236}">
                    <a16:creationId xmlns:a16="http://schemas.microsoft.com/office/drawing/2014/main" id="{60E46EA5-6AE9-420D-87FF-427082E52A0F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"/>
              </a:xfrm>
              <a:prstGeom prst="rect">
                <a:avLst/>
              </a:pr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7" name="ïšlïḑê">
                <a:extLst>
                  <a:ext uri="{FF2B5EF4-FFF2-40B4-BE49-F238E27FC236}">
                    <a16:creationId xmlns:a16="http://schemas.microsoft.com/office/drawing/2014/main" id="{A3BCB8C4-70C0-43A2-979E-AF219F86C9F7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"/>
              </a:xfrm>
              <a:prstGeom prst="rect">
                <a:avLst/>
              </a:prstGeom>
              <a:solidFill>
                <a:srgbClr val="B6273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8" name="í$ļíḍê">
                <a:extLst>
                  <a:ext uri="{FF2B5EF4-FFF2-40B4-BE49-F238E27FC236}">
                    <a16:creationId xmlns:a16="http://schemas.microsoft.com/office/drawing/2014/main" id="{16FF3A0B-909E-4843-A60F-30DC0ED3469F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3"/>
              </a:xfrm>
              <a:custGeom>
                <a:avLst/>
                <a:gdLst>
                  <a:gd name="T0" fmla="*/ 1692 w 1693"/>
                  <a:gd name="T1" fmla="*/ 16 h 16"/>
                  <a:gd name="T2" fmla="*/ 1 w 1693"/>
                  <a:gd name="T3" fmla="*/ 16 h 16"/>
                  <a:gd name="T4" fmla="*/ 1 w 1693"/>
                  <a:gd name="T5" fmla="*/ 8 h 16"/>
                  <a:gd name="T6" fmla="*/ 0 w 1693"/>
                  <a:gd name="T7" fmla="*/ 0 h 16"/>
                  <a:gd name="T8" fmla="*/ 1693 w 1693"/>
                  <a:gd name="T9" fmla="*/ 0 h 16"/>
                  <a:gd name="T10" fmla="*/ 1692 w 1693"/>
                  <a:gd name="T11" fmla="*/ 8 h 16"/>
                  <a:gd name="T12" fmla="*/ 1692 w 169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6">
                    <a:moveTo>
                      <a:pt x="1692" y="16"/>
                    </a:moveTo>
                    <a:lnTo>
                      <a:pt x="1" y="16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2" y="8"/>
                    </a:lnTo>
                    <a:lnTo>
                      <a:pt x="1692" y="16"/>
                    </a:lnTo>
                    <a:close/>
                  </a:path>
                </a:pathLst>
              </a:cu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79" name="işlíḓe">
                <a:extLst>
                  <a:ext uri="{FF2B5EF4-FFF2-40B4-BE49-F238E27FC236}">
                    <a16:creationId xmlns:a16="http://schemas.microsoft.com/office/drawing/2014/main" id="{705264B8-299E-47F8-BC18-4632783B5BA8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6"/>
              </a:xfrm>
              <a:custGeom>
                <a:avLst/>
                <a:gdLst>
                  <a:gd name="T0" fmla="*/ 1691 w 1693"/>
                  <a:gd name="T1" fmla="*/ 31 h 31"/>
                  <a:gd name="T2" fmla="*/ 2 w 1693"/>
                  <a:gd name="T3" fmla="*/ 31 h 31"/>
                  <a:gd name="T4" fmla="*/ 1 w 1693"/>
                  <a:gd name="T5" fmla="*/ 16 h 31"/>
                  <a:gd name="T6" fmla="*/ 0 w 1693"/>
                  <a:gd name="T7" fmla="*/ 0 h 31"/>
                  <a:gd name="T8" fmla="*/ 1693 w 1693"/>
                  <a:gd name="T9" fmla="*/ 0 h 31"/>
                  <a:gd name="T10" fmla="*/ 1692 w 1693"/>
                  <a:gd name="T11" fmla="*/ 16 h 31"/>
                  <a:gd name="T12" fmla="*/ 1691 w 169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31">
                    <a:moveTo>
                      <a:pt x="1691" y="31"/>
                    </a:moveTo>
                    <a:lnTo>
                      <a:pt x="2" y="31"/>
                    </a:lnTo>
                    <a:lnTo>
                      <a:pt x="1" y="16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2" y="16"/>
                    </a:lnTo>
                    <a:lnTo>
                      <a:pt x="1691" y="31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0" name="îṡḷiḓe">
                <a:extLst>
                  <a:ext uri="{FF2B5EF4-FFF2-40B4-BE49-F238E27FC236}">
                    <a16:creationId xmlns:a16="http://schemas.microsoft.com/office/drawing/2014/main" id="{4058A398-2C2F-4450-88E6-678E7B9A3E70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9"/>
              </a:xfrm>
              <a:custGeom>
                <a:avLst/>
                <a:gdLst>
                  <a:gd name="T0" fmla="*/ 1690 w 1693"/>
                  <a:gd name="T1" fmla="*/ 48 h 48"/>
                  <a:gd name="T2" fmla="*/ 3 w 1693"/>
                  <a:gd name="T3" fmla="*/ 48 h 48"/>
                  <a:gd name="T4" fmla="*/ 1 w 1693"/>
                  <a:gd name="T5" fmla="*/ 24 h 48"/>
                  <a:gd name="T6" fmla="*/ 0 w 1693"/>
                  <a:gd name="T7" fmla="*/ 0 h 48"/>
                  <a:gd name="T8" fmla="*/ 1693 w 1693"/>
                  <a:gd name="T9" fmla="*/ 0 h 48"/>
                  <a:gd name="T10" fmla="*/ 1692 w 1693"/>
                  <a:gd name="T11" fmla="*/ 24 h 48"/>
                  <a:gd name="T12" fmla="*/ 1690 w 169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48">
                    <a:moveTo>
                      <a:pt x="1690" y="48"/>
                    </a:moveTo>
                    <a:lnTo>
                      <a:pt x="3" y="48"/>
                    </a:lnTo>
                    <a:lnTo>
                      <a:pt x="1" y="24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2" y="24"/>
                    </a:lnTo>
                    <a:lnTo>
                      <a:pt x="1690" y="48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1" name="îṣḷïďé">
                <a:extLst>
                  <a:ext uri="{FF2B5EF4-FFF2-40B4-BE49-F238E27FC236}">
                    <a16:creationId xmlns:a16="http://schemas.microsoft.com/office/drawing/2014/main" id="{244B7BC6-8C94-46FD-B47F-0ED769727111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2"/>
              </a:xfrm>
              <a:custGeom>
                <a:avLst/>
                <a:gdLst>
                  <a:gd name="T0" fmla="*/ 1688 w 1693"/>
                  <a:gd name="T1" fmla="*/ 63 h 63"/>
                  <a:gd name="T2" fmla="*/ 5 w 1693"/>
                  <a:gd name="T3" fmla="*/ 63 h 63"/>
                  <a:gd name="T4" fmla="*/ 2 w 1693"/>
                  <a:gd name="T5" fmla="*/ 31 h 63"/>
                  <a:gd name="T6" fmla="*/ 0 w 1693"/>
                  <a:gd name="T7" fmla="*/ 0 h 63"/>
                  <a:gd name="T8" fmla="*/ 1693 w 1693"/>
                  <a:gd name="T9" fmla="*/ 0 h 63"/>
                  <a:gd name="T10" fmla="*/ 1691 w 1693"/>
                  <a:gd name="T11" fmla="*/ 31 h 63"/>
                  <a:gd name="T12" fmla="*/ 1688 w 169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63">
                    <a:moveTo>
                      <a:pt x="1688" y="63"/>
                    </a:moveTo>
                    <a:lnTo>
                      <a:pt x="5" y="63"/>
                    </a:lnTo>
                    <a:lnTo>
                      <a:pt x="2" y="31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1" y="31"/>
                    </a:lnTo>
                    <a:lnTo>
                      <a:pt x="1688" y="63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2" name="ïšļïďè">
                <a:extLst>
                  <a:ext uri="{FF2B5EF4-FFF2-40B4-BE49-F238E27FC236}">
                    <a16:creationId xmlns:a16="http://schemas.microsoft.com/office/drawing/2014/main" id="{37B41764-8E61-4279-B252-3EFAA0A5739B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5"/>
              </a:xfrm>
              <a:custGeom>
                <a:avLst/>
                <a:gdLst>
                  <a:gd name="T0" fmla="*/ 1686 w 1693"/>
                  <a:gd name="T1" fmla="*/ 79 h 79"/>
                  <a:gd name="T2" fmla="*/ 7 w 1693"/>
                  <a:gd name="T3" fmla="*/ 79 h 79"/>
                  <a:gd name="T4" fmla="*/ 2 w 1693"/>
                  <a:gd name="T5" fmla="*/ 39 h 79"/>
                  <a:gd name="T6" fmla="*/ 0 w 1693"/>
                  <a:gd name="T7" fmla="*/ 0 h 79"/>
                  <a:gd name="T8" fmla="*/ 1693 w 1693"/>
                  <a:gd name="T9" fmla="*/ 0 h 79"/>
                  <a:gd name="T10" fmla="*/ 1691 w 1693"/>
                  <a:gd name="T11" fmla="*/ 39 h 79"/>
                  <a:gd name="T12" fmla="*/ 1686 w 169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79">
                    <a:moveTo>
                      <a:pt x="1686" y="79"/>
                    </a:moveTo>
                    <a:lnTo>
                      <a:pt x="7" y="79"/>
                    </a:lnTo>
                    <a:lnTo>
                      <a:pt x="2" y="39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1" y="39"/>
                    </a:lnTo>
                    <a:lnTo>
                      <a:pt x="1686" y="79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3" name="ïşļîḓe">
                <a:extLst>
                  <a:ext uri="{FF2B5EF4-FFF2-40B4-BE49-F238E27FC236}">
                    <a16:creationId xmlns:a16="http://schemas.microsoft.com/office/drawing/2014/main" id="{DC95B976-6CCF-475B-9D12-0F28C8D83894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18"/>
              </a:xfrm>
              <a:custGeom>
                <a:avLst/>
                <a:gdLst>
                  <a:gd name="T0" fmla="*/ 1684 w 1693"/>
                  <a:gd name="T1" fmla="*/ 94 h 94"/>
                  <a:gd name="T2" fmla="*/ 9 w 1693"/>
                  <a:gd name="T3" fmla="*/ 94 h 94"/>
                  <a:gd name="T4" fmla="*/ 3 w 1693"/>
                  <a:gd name="T5" fmla="*/ 48 h 94"/>
                  <a:gd name="T6" fmla="*/ 0 w 1693"/>
                  <a:gd name="T7" fmla="*/ 0 h 94"/>
                  <a:gd name="T8" fmla="*/ 1693 w 1693"/>
                  <a:gd name="T9" fmla="*/ 0 h 94"/>
                  <a:gd name="T10" fmla="*/ 1690 w 1693"/>
                  <a:gd name="T11" fmla="*/ 48 h 94"/>
                  <a:gd name="T12" fmla="*/ 1684 w 169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94">
                    <a:moveTo>
                      <a:pt x="1684" y="94"/>
                    </a:moveTo>
                    <a:lnTo>
                      <a:pt x="9" y="94"/>
                    </a:lnTo>
                    <a:lnTo>
                      <a:pt x="3" y="48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0" y="48"/>
                    </a:lnTo>
                    <a:lnTo>
                      <a:pt x="1684" y="94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4" name="iṧ1íḋè">
                <a:extLst>
                  <a:ext uri="{FF2B5EF4-FFF2-40B4-BE49-F238E27FC236}">
                    <a16:creationId xmlns:a16="http://schemas.microsoft.com/office/drawing/2014/main" id="{69284290-4262-4D84-8158-64A6DE1208B1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21"/>
              </a:xfrm>
              <a:custGeom>
                <a:avLst/>
                <a:gdLst>
                  <a:gd name="T0" fmla="*/ 1682 w 1693"/>
                  <a:gd name="T1" fmla="*/ 109 h 109"/>
                  <a:gd name="T2" fmla="*/ 11 w 1693"/>
                  <a:gd name="T3" fmla="*/ 109 h 109"/>
                  <a:gd name="T4" fmla="*/ 3 w 1693"/>
                  <a:gd name="T5" fmla="*/ 56 h 109"/>
                  <a:gd name="T6" fmla="*/ 0 w 1693"/>
                  <a:gd name="T7" fmla="*/ 0 h 109"/>
                  <a:gd name="T8" fmla="*/ 1693 w 1693"/>
                  <a:gd name="T9" fmla="*/ 0 h 109"/>
                  <a:gd name="T10" fmla="*/ 1690 w 1693"/>
                  <a:gd name="T11" fmla="*/ 56 h 109"/>
                  <a:gd name="T12" fmla="*/ 1682 w 1693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09">
                    <a:moveTo>
                      <a:pt x="1682" y="109"/>
                    </a:moveTo>
                    <a:lnTo>
                      <a:pt x="11" y="109"/>
                    </a:lnTo>
                    <a:lnTo>
                      <a:pt x="3" y="56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90" y="56"/>
                    </a:lnTo>
                    <a:lnTo>
                      <a:pt x="1682" y="109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5" name="ïSliḋé">
                <a:extLst>
                  <a:ext uri="{FF2B5EF4-FFF2-40B4-BE49-F238E27FC236}">
                    <a16:creationId xmlns:a16="http://schemas.microsoft.com/office/drawing/2014/main" id="{ECEBBEA4-7F27-400D-B5A1-D91A748967EF}"/>
                  </a:ext>
                </a:extLst>
              </p:cNvPr>
              <p:cNvSpPr/>
              <p:nvPr/>
            </p:nvSpPr>
            <p:spPr bwMode="auto">
              <a:xfrm>
                <a:off x="1752" y="2045"/>
                <a:ext cx="338" cy="25"/>
              </a:xfrm>
              <a:custGeom>
                <a:avLst/>
                <a:gdLst>
                  <a:gd name="T0" fmla="*/ 1679 w 1693"/>
                  <a:gd name="T1" fmla="*/ 126 h 126"/>
                  <a:gd name="T2" fmla="*/ 14 w 1693"/>
                  <a:gd name="T3" fmla="*/ 126 h 126"/>
                  <a:gd name="T4" fmla="*/ 4 w 1693"/>
                  <a:gd name="T5" fmla="*/ 64 h 126"/>
                  <a:gd name="T6" fmla="*/ 0 w 1693"/>
                  <a:gd name="T7" fmla="*/ 0 h 126"/>
                  <a:gd name="T8" fmla="*/ 1693 w 1693"/>
                  <a:gd name="T9" fmla="*/ 0 h 126"/>
                  <a:gd name="T10" fmla="*/ 1689 w 1693"/>
                  <a:gd name="T11" fmla="*/ 64 h 126"/>
                  <a:gd name="T12" fmla="*/ 1679 w 1693"/>
                  <a:gd name="T1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3" h="126">
                    <a:moveTo>
                      <a:pt x="1679" y="126"/>
                    </a:moveTo>
                    <a:lnTo>
                      <a:pt x="14" y="126"/>
                    </a:lnTo>
                    <a:lnTo>
                      <a:pt x="4" y="64"/>
                    </a:lnTo>
                    <a:lnTo>
                      <a:pt x="0" y="0"/>
                    </a:lnTo>
                    <a:lnTo>
                      <a:pt x="1693" y="0"/>
                    </a:lnTo>
                    <a:lnTo>
                      <a:pt x="1689" y="64"/>
                    </a:lnTo>
                    <a:lnTo>
                      <a:pt x="1679" y="126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6" name="iṣliḍê">
                <a:extLst>
                  <a:ext uri="{FF2B5EF4-FFF2-40B4-BE49-F238E27FC236}">
                    <a16:creationId xmlns:a16="http://schemas.microsoft.com/office/drawing/2014/main" id="{0F8F67B2-5ED8-46F3-AF2F-87B3ABC6A706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22"/>
              </a:xfrm>
              <a:custGeom>
                <a:avLst/>
                <a:gdLst>
                  <a:gd name="T0" fmla="*/ 0 w 1691"/>
                  <a:gd name="T1" fmla="*/ 0 h 110"/>
                  <a:gd name="T2" fmla="*/ 1691 w 1691"/>
                  <a:gd name="T3" fmla="*/ 0 h 110"/>
                  <a:gd name="T4" fmla="*/ 1687 w 1691"/>
                  <a:gd name="T5" fmla="*/ 55 h 110"/>
                  <a:gd name="T6" fmla="*/ 1678 w 1691"/>
                  <a:gd name="T7" fmla="*/ 110 h 110"/>
                  <a:gd name="T8" fmla="*/ 13 w 1691"/>
                  <a:gd name="T9" fmla="*/ 110 h 110"/>
                  <a:gd name="T10" fmla="*/ 4 w 1691"/>
                  <a:gd name="T11" fmla="*/ 55 h 110"/>
                  <a:gd name="T12" fmla="*/ 0 w 1691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10">
                    <a:moveTo>
                      <a:pt x="0" y="0"/>
                    </a:moveTo>
                    <a:lnTo>
                      <a:pt x="1691" y="0"/>
                    </a:lnTo>
                    <a:lnTo>
                      <a:pt x="1687" y="55"/>
                    </a:lnTo>
                    <a:lnTo>
                      <a:pt x="1678" y="110"/>
                    </a:lnTo>
                    <a:lnTo>
                      <a:pt x="13" y="110"/>
                    </a:lnTo>
                    <a:lnTo>
                      <a:pt x="4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7" name="iṥlïḑé">
                <a:extLst>
                  <a:ext uri="{FF2B5EF4-FFF2-40B4-BE49-F238E27FC236}">
                    <a16:creationId xmlns:a16="http://schemas.microsoft.com/office/drawing/2014/main" id="{695E3971-6479-4E30-AB3A-136E02F71045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9"/>
              </a:xfrm>
              <a:custGeom>
                <a:avLst/>
                <a:gdLst>
                  <a:gd name="T0" fmla="*/ 0 w 1689"/>
                  <a:gd name="T1" fmla="*/ 0 h 95"/>
                  <a:gd name="T2" fmla="*/ 1689 w 1689"/>
                  <a:gd name="T3" fmla="*/ 0 h 95"/>
                  <a:gd name="T4" fmla="*/ 1685 w 1689"/>
                  <a:gd name="T5" fmla="*/ 48 h 95"/>
                  <a:gd name="T6" fmla="*/ 1677 w 1689"/>
                  <a:gd name="T7" fmla="*/ 95 h 95"/>
                  <a:gd name="T8" fmla="*/ 12 w 1689"/>
                  <a:gd name="T9" fmla="*/ 95 h 95"/>
                  <a:gd name="T10" fmla="*/ 4 w 1689"/>
                  <a:gd name="T11" fmla="*/ 48 h 95"/>
                  <a:gd name="T12" fmla="*/ 0 w 168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95">
                    <a:moveTo>
                      <a:pt x="0" y="0"/>
                    </a:moveTo>
                    <a:lnTo>
                      <a:pt x="1689" y="0"/>
                    </a:lnTo>
                    <a:lnTo>
                      <a:pt x="1685" y="48"/>
                    </a:lnTo>
                    <a:lnTo>
                      <a:pt x="1677" y="95"/>
                    </a:lnTo>
                    <a:lnTo>
                      <a:pt x="12" y="95"/>
                    </a:lnTo>
                    <a:lnTo>
                      <a:pt x="4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8" name="íś1ïḑê">
                <a:extLst>
                  <a:ext uri="{FF2B5EF4-FFF2-40B4-BE49-F238E27FC236}">
                    <a16:creationId xmlns:a16="http://schemas.microsoft.com/office/drawing/2014/main" id="{2A9B1A85-2C50-4936-94F9-BCC8C650FC7F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6"/>
              </a:xfrm>
              <a:custGeom>
                <a:avLst/>
                <a:gdLst>
                  <a:gd name="T0" fmla="*/ 0 w 1687"/>
                  <a:gd name="T1" fmla="*/ 0 h 79"/>
                  <a:gd name="T2" fmla="*/ 1687 w 1687"/>
                  <a:gd name="T3" fmla="*/ 0 h 79"/>
                  <a:gd name="T4" fmla="*/ 1683 w 1687"/>
                  <a:gd name="T5" fmla="*/ 40 h 79"/>
                  <a:gd name="T6" fmla="*/ 1676 w 1687"/>
                  <a:gd name="T7" fmla="*/ 79 h 79"/>
                  <a:gd name="T8" fmla="*/ 11 w 1687"/>
                  <a:gd name="T9" fmla="*/ 79 h 79"/>
                  <a:gd name="T10" fmla="*/ 4 w 1687"/>
                  <a:gd name="T11" fmla="*/ 40 h 79"/>
                  <a:gd name="T12" fmla="*/ 0 w 1687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79">
                    <a:moveTo>
                      <a:pt x="0" y="0"/>
                    </a:moveTo>
                    <a:lnTo>
                      <a:pt x="1687" y="0"/>
                    </a:lnTo>
                    <a:lnTo>
                      <a:pt x="1683" y="40"/>
                    </a:lnTo>
                    <a:lnTo>
                      <a:pt x="1676" y="79"/>
                    </a:lnTo>
                    <a:lnTo>
                      <a:pt x="11" y="79"/>
                    </a:lnTo>
                    <a:lnTo>
                      <a:pt x="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89" name="í$ļîdê">
                <a:extLst>
                  <a:ext uri="{FF2B5EF4-FFF2-40B4-BE49-F238E27FC236}">
                    <a16:creationId xmlns:a16="http://schemas.microsoft.com/office/drawing/2014/main" id="{75C81FDA-B1E0-4DB5-84C7-5EBAFCC7F724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3"/>
              </a:xfrm>
              <a:custGeom>
                <a:avLst/>
                <a:gdLst>
                  <a:gd name="T0" fmla="*/ 0 w 1683"/>
                  <a:gd name="T1" fmla="*/ 0 h 63"/>
                  <a:gd name="T2" fmla="*/ 1683 w 1683"/>
                  <a:gd name="T3" fmla="*/ 0 h 63"/>
                  <a:gd name="T4" fmla="*/ 1680 w 1683"/>
                  <a:gd name="T5" fmla="*/ 31 h 63"/>
                  <a:gd name="T6" fmla="*/ 1674 w 1683"/>
                  <a:gd name="T7" fmla="*/ 63 h 63"/>
                  <a:gd name="T8" fmla="*/ 9 w 1683"/>
                  <a:gd name="T9" fmla="*/ 63 h 63"/>
                  <a:gd name="T10" fmla="*/ 3 w 1683"/>
                  <a:gd name="T11" fmla="*/ 31 h 63"/>
                  <a:gd name="T12" fmla="*/ 0 w 168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63">
                    <a:moveTo>
                      <a:pt x="0" y="0"/>
                    </a:moveTo>
                    <a:lnTo>
                      <a:pt x="1683" y="0"/>
                    </a:lnTo>
                    <a:lnTo>
                      <a:pt x="1680" y="31"/>
                    </a:lnTo>
                    <a:lnTo>
                      <a:pt x="1674" y="63"/>
                    </a:lnTo>
                    <a:lnTo>
                      <a:pt x="9" y="63"/>
                    </a:lnTo>
                    <a:lnTo>
                      <a:pt x="3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0" name="i$ľíďê">
                <a:extLst>
                  <a:ext uri="{FF2B5EF4-FFF2-40B4-BE49-F238E27FC236}">
                    <a16:creationId xmlns:a16="http://schemas.microsoft.com/office/drawing/2014/main" id="{46942BCD-BE1E-4D61-9D50-22B6348767DD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0"/>
              </a:xfrm>
              <a:custGeom>
                <a:avLst/>
                <a:gdLst>
                  <a:gd name="T0" fmla="*/ 0 w 1679"/>
                  <a:gd name="T1" fmla="*/ 0 h 47"/>
                  <a:gd name="T2" fmla="*/ 1679 w 1679"/>
                  <a:gd name="T3" fmla="*/ 0 h 47"/>
                  <a:gd name="T4" fmla="*/ 1676 w 1679"/>
                  <a:gd name="T5" fmla="*/ 23 h 47"/>
                  <a:gd name="T6" fmla="*/ 1672 w 1679"/>
                  <a:gd name="T7" fmla="*/ 47 h 47"/>
                  <a:gd name="T8" fmla="*/ 7 w 1679"/>
                  <a:gd name="T9" fmla="*/ 47 h 47"/>
                  <a:gd name="T10" fmla="*/ 3 w 1679"/>
                  <a:gd name="T11" fmla="*/ 23 h 47"/>
                  <a:gd name="T12" fmla="*/ 0 w 167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47">
                    <a:moveTo>
                      <a:pt x="0" y="0"/>
                    </a:moveTo>
                    <a:lnTo>
                      <a:pt x="1679" y="0"/>
                    </a:lnTo>
                    <a:lnTo>
                      <a:pt x="1676" y="23"/>
                    </a:lnTo>
                    <a:lnTo>
                      <a:pt x="1672" y="47"/>
                    </a:lnTo>
                    <a:lnTo>
                      <a:pt x="7" y="47"/>
                    </a:lnTo>
                    <a:lnTo>
                      <a:pt x="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1" name="íṣļiḓe">
                <a:extLst>
                  <a:ext uri="{FF2B5EF4-FFF2-40B4-BE49-F238E27FC236}">
                    <a16:creationId xmlns:a16="http://schemas.microsoft.com/office/drawing/2014/main" id="{34F358E4-C673-43AD-AA00-211931F46A35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7"/>
              </a:xfrm>
              <a:custGeom>
                <a:avLst/>
                <a:gdLst>
                  <a:gd name="T0" fmla="*/ 0 w 1675"/>
                  <a:gd name="T1" fmla="*/ 0 h 32"/>
                  <a:gd name="T2" fmla="*/ 1675 w 1675"/>
                  <a:gd name="T3" fmla="*/ 0 h 32"/>
                  <a:gd name="T4" fmla="*/ 1673 w 1675"/>
                  <a:gd name="T5" fmla="*/ 15 h 32"/>
                  <a:gd name="T6" fmla="*/ 1670 w 1675"/>
                  <a:gd name="T7" fmla="*/ 32 h 32"/>
                  <a:gd name="T8" fmla="*/ 5 w 1675"/>
                  <a:gd name="T9" fmla="*/ 32 h 32"/>
                  <a:gd name="T10" fmla="*/ 2 w 1675"/>
                  <a:gd name="T11" fmla="*/ 15 h 32"/>
                  <a:gd name="T12" fmla="*/ 0 w 167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32">
                    <a:moveTo>
                      <a:pt x="0" y="0"/>
                    </a:moveTo>
                    <a:lnTo>
                      <a:pt x="1675" y="0"/>
                    </a:lnTo>
                    <a:lnTo>
                      <a:pt x="1673" y="15"/>
                    </a:lnTo>
                    <a:lnTo>
                      <a:pt x="1670" y="32"/>
                    </a:lnTo>
                    <a:lnTo>
                      <a:pt x="5" y="32"/>
                    </a:lnTo>
                    <a:lnTo>
                      <a:pt x="2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2" name="iŝļîḑè">
                <a:extLst>
                  <a:ext uri="{FF2B5EF4-FFF2-40B4-BE49-F238E27FC236}">
                    <a16:creationId xmlns:a16="http://schemas.microsoft.com/office/drawing/2014/main" id="{B62D2772-46F2-4D09-89BD-B44E6755E7B6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4"/>
              </a:xfrm>
              <a:custGeom>
                <a:avLst/>
                <a:gdLst>
                  <a:gd name="T0" fmla="*/ 0 w 1671"/>
                  <a:gd name="T1" fmla="*/ 0 h 17"/>
                  <a:gd name="T2" fmla="*/ 1671 w 1671"/>
                  <a:gd name="T3" fmla="*/ 0 h 17"/>
                  <a:gd name="T4" fmla="*/ 1670 w 1671"/>
                  <a:gd name="T5" fmla="*/ 9 h 17"/>
                  <a:gd name="T6" fmla="*/ 1668 w 1671"/>
                  <a:gd name="T7" fmla="*/ 17 h 17"/>
                  <a:gd name="T8" fmla="*/ 3 w 1671"/>
                  <a:gd name="T9" fmla="*/ 17 h 17"/>
                  <a:gd name="T10" fmla="*/ 1 w 1671"/>
                  <a:gd name="T11" fmla="*/ 9 h 17"/>
                  <a:gd name="T12" fmla="*/ 0 w 167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7">
                    <a:moveTo>
                      <a:pt x="0" y="0"/>
                    </a:moveTo>
                    <a:lnTo>
                      <a:pt x="1671" y="0"/>
                    </a:lnTo>
                    <a:lnTo>
                      <a:pt x="1670" y="9"/>
                    </a:lnTo>
                    <a:lnTo>
                      <a:pt x="1668" y="17"/>
                    </a:lnTo>
                    <a:lnTo>
                      <a:pt x="3" y="17"/>
                    </a:lnTo>
                    <a:lnTo>
                      <a:pt x="1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3" name="î$lîďe">
                <a:extLst>
                  <a:ext uri="{FF2B5EF4-FFF2-40B4-BE49-F238E27FC236}">
                    <a16:creationId xmlns:a16="http://schemas.microsoft.com/office/drawing/2014/main" id="{2CD89C07-60C8-4B9A-870E-283073540480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"/>
              </a:xfrm>
              <a:prstGeom prst="rect">
                <a:avLst/>
              </a:pr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4" name="ísľíḓe">
                <a:extLst>
                  <a:ext uri="{FF2B5EF4-FFF2-40B4-BE49-F238E27FC236}">
                    <a16:creationId xmlns:a16="http://schemas.microsoft.com/office/drawing/2014/main" id="{5ECF231C-B81D-46FA-BA54-971D702EE4E5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"/>
              </a:xfrm>
              <a:prstGeom prst="rect">
                <a:avLst/>
              </a:prstGeom>
              <a:solidFill>
                <a:srgbClr val="B7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5" name="iṩļíďe">
                <a:extLst>
                  <a:ext uri="{FF2B5EF4-FFF2-40B4-BE49-F238E27FC236}">
                    <a16:creationId xmlns:a16="http://schemas.microsoft.com/office/drawing/2014/main" id="{5F81F7E0-62C3-4BE5-8A8E-5E731D683FDC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3"/>
              </a:xfrm>
              <a:custGeom>
                <a:avLst/>
                <a:gdLst>
                  <a:gd name="T0" fmla="*/ 1690 w 1691"/>
                  <a:gd name="T1" fmla="*/ 15 h 15"/>
                  <a:gd name="T2" fmla="*/ 1 w 1691"/>
                  <a:gd name="T3" fmla="*/ 15 h 15"/>
                  <a:gd name="T4" fmla="*/ 0 w 1691"/>
                  <a:gd name="T5" fmla="*/ 8 h 15"/>
                  <a:gd name="T6" fmla="*/ 0 w 1691"/>
                  <a:gd name="T7" fmla="*/ 0 h 15"/>
                  <a:gd name="T8" fmla="*/ 1691 w 1691"/>
                  <a:gd name="T9" fmla="*/ 0 h 15"/>
                  <a:gd name="T10" fmla="*/ 1691 w 1691"/>
                  <a:gd name="T11" fmla="*/ 8 h 15"/>
                  <a:gd name="T12" fmla="*/ 1690 w 1691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5">
                    <a:moveTo>
                      <a:pt x="1690" y="15"/>
                    </a:moveTo>
                    <a:lnTo>
                      <a:pt x="1" y="15"/>
                    </a:lnTo>
                    <a:lnTo>
                      <a:pt x="0" y="8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91" y="8"/>
                    </a:lnTo>
                    <a:lnTo>
                      <a:pt x="1690" y="15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6" name="îṣļîḋê">
                <a:extLst>
                  <a:ext uri="{FF2B5EF4-FFF2-40B4-BE49-F238E27FC236}">
                    <a16:creationId xmlns:a16="http://schemas.microsoft.com/office/drawing/2014/main" id="{91E2CBC6-5426-4095-9943-788C1FC5C94E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6"/>
              </a:xfrm>
              <a:custGeom>
                <a:avLst/>
                <a:gdLst>
                  <a:gd name="T0" fmla="*/ 1689 w 1691"/>
                  <a:gd name="T1" fmla="*/ 32 h 32"/>
                  <a:gd name="T2" fmla="*/ 2 w 1691"/>
                  <a:gd name="T3" fmla="*/ 32 h 32"/>
                  <a:gd name="T4" fmla="*/ 1 w 1691"/>
                  <a:gd name="T5" fmla="*/ 15 h 32"/>
                  <a:gd name="T6" fmla="*/ 0 w 1691"/>
                  <a:gd name="T7" fmla="*/ 0 h 32"/>
                  <a:gd name="T8" fmla="*/ 1691 w 1691"/>
                  <a:gd name="T9" fmla="*/ 0 h 32"/>
                  <a:gd name="T10" fmla="*/ 1690 w 1691"/>
                  <a:gd name="T11" fmla="*/ 15 h 32"/>
                  <a:gd name="T12" fmla="*/ 1689 w 169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32">
                    <a:moveTo>
                      <a:pt x="1689" y="32"/>
                    </a:moveTo>
                    <a:lnTo>
                      <a:pt x="2" y="32"/>
                    </a:lnTo>
                    <a:lnTo>
                      <a:pt x="1" y="15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90" y="15"/>
                    </a:lnTo>
                    <a:lnTo>
                      <a:pt x="1689" y="32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7" name="ïṡļïḓê">
                <a:extLst>
                  <a:ext uri="{FF2B5EF4-FFF2-40B4-BE49-F238E27FC236}">
                    <a16:creationId xmlns:a16="http://schemas.microsoft.com/office/drawing/2014/main" id="{D5FD7EE3-B6C6-49A1-BAD3-A8E7463198DB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9"/>
              </a:xfrm>
              <a:custGeom>
                <a:avLst/>
                <a:gdLst>
                  <a:gd name="T0" fmla="*/ 1687 w 1691"/>
                  <a:gd name="T1" fmla="*/ 47 h 47"/>
                  <a:gd name="T2" fmla="*/ 4 w 1691"/>
                  <a:gd name="T3" fmla="*/ 47 h 47"/>
                  <a:gd name="T4" fmla="*/ 1 w 1691"/>
                  <a:gd name="T5" fmla="*/ 23 h 47"/>
                  <a:gd name="T6" fmla="*/ 0 w 1691"/>
                  <a:gd name="T7" fmla="*/ 0 h 47"/>
                  <a:gd name="T8" fmla="*/ 1691 w 1691"/>
                  <a:gd name="T9" fmla="*/ 0 h 47"/>
                  <a:gd name="T10" fmla="*/ 1690 w 1691"/>
                  <a:gd name="T11" fmla="*/ 23 h 47"/>
                  <a:gd name="T12" fmla="*/ 1687 w 169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47">
                    <a:moveTo>
                      <a:pt x="1687" y="47"/>
                    </a:moveTo>
                    <a:lnTo>
                      <a:pt x="4" y="47"/>
                    </a:lnTo>
                    <a:lnTo>
                      <a:pt x="1" y="23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90" y="23"/>
                    </a:lnTo>
                    <a:lnTo>
                      <a:pt x="1687" y="47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8" name="iṧļíďê">
                <a:extLst>
                  <a:ext uri="{FF2B5EF4-FFF2-40B4-BE49-F238E27FC236}">
                    <a16:creationId xmlns:a16="http://schemas.microsoft.com/office/drawing/2014/main" id="{E414EEC1-171D-46E2-9E5D-A0D2FCAA95FF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2"/>
              </a:xfrm>
              <a:custGeom>
                <a:avLst/>
                <a:gdLst>
                  <a:gd name="T0" fmla="*/ 1685 w 1691"/>
                  <a:gd name="T1" fmla="*/ 63 h 63"/>
                  <a:gd name="T2" fmla="*/ 6 w 1691"/>
                  <a:gd name="T3" fmla="*/ 63 h 63"/>
                  <a:gd name="T4" fmla="*/ 2 w 1691"/>
                  <a:gd name="T5" fmla="*/ 32 h 63"/>
                  <a:gd name="T6" fmla="*/ 0 w 1691"/>
                  <a:gd name="T7" fmla="*/ 0 h 63"/>
                  <a:gd name="T8" fmla="*/ 1691 w 1691"/>
                  <a:gd name="T9" fmla="*/ 0 h 63"/>
                  <a:gd name="T10" fmla="*/ 1689 w 1691"/>
                  <a:gd name="T11" fmla="*/ 32 h 63"/>
                  <a:gd name="T12" fmla="*/ 1685 w 169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63">
                    <a:moveTo>
                      <a:pt x="1685" y="63"/>
                    </a:moveTo>
                    <a:lnTo>
                      <a:pt x="6" y="63"/>
                    </a:lnTo>
                    <a:lnTo>
                      <a:pt x="2" y="32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89" y="32"/>
                    </a:lnTo>
                    <a:lnTo>
                      <a:pt x="1685" y="63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99" name="îṣlídê">
                <a:extLst>
                  <a:ext uri="{FF2B5EF4-FFF2-40B4-BE49-F238E27FC236}">
                    <a16:creationId xmlns:a16="http://schemas.microsoft.com/office/drawing/2014/main" id="{46195DC6-132B-47F5-8DEC-CEBFCF546C2D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5"/>
              </a:xfrm>
              <a:custGeom>
                <a:avLst/>
                <a:gdLst>
                  <a:gd name="T0" fmla="*/ 1683 w 1691"/>
                  <a:gd name="T1" fmla="*/ 78 h 78"/>
                  <a:gd name="T2" fmla="*/ 8 w 1691"/>
                  <a:gd name="T3" fmla="*/ 78 h 78"/>
                  <a:gd name="T4" fmla="*/ 3 w 1691"/>
                  <a:gd name="T5" fmla="*/ 39 h 78"/>
                  <a:gd name="T6" fmla="*/ 0 w 1691"/>
                  <a:gd name="T7" fmla="*/ 0 h 78"/>
                  <a:gd name="T8" fmla="*/ 1691 w 1691"/>
                  <a:gd name="T9" fmla="*/ 0 h 78"/>
                  <a:gd name="T10" fmla="*/ 1688 w 1691"/>
                  <a:gd name="T11" fmla="*/ 39 h 78"/>
                  <a:gd name="T12" fmla="*/ 1683 w 169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78">
                    <a:moveTo>
                      <a:pt x="1683" y="78"/>
                    </a:moveTo>
                    <a:lnTo>
                      <a:pt x="8" y="78"/>
                    </a:lnTo>
                    <a:lnTo>
                      <a:pt x="3" y="39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88" y="39"/>
                    </a:lnTo>
                    <a:lnTo>
                      <a:pt x="1683" y="78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0" name="íSḻîďè">
                <a:extLst>
                  <a:ext uri="{FF2B5EF4-FFF2-40B4-BE49-F238E27FC236}">
                    <a16:creationId xmlns:a16="http://schemas.microsoft.com/office/drawing/2014/main" id="{E7114A3F-8461-4C91-A309-620A11647003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18"/>
              </a:xfrm>
              <a:custGeom>
                <a:avLst/>
                <a:gdLst>
                  <a:gd name="T0" fmla="*/ 1681 w 1691"/>
                  <a:gd name="T1" fmla="*/ 93 h 93"/>
                  <a:gd name="T2" fmla="*/ 10 w 1691"/>
                  <a:gd name="T3" fmla="*/ 93 h 93"/>
                  <a:gd name="T4" fmla="*/ 3 w 1691"/>
                  <a:gd name="T5" fmla="*/ 47 h 93"/>
                  <a:gd name="T6" fmla="*/ 0 w 1691"/>
                  <a:gd name="T7" fmla="*/ 0 h 93"/>
                  <a:gd name="T8" fmla="*/ 1691 w 1691"/>
                  <a:gd name="T9" fmla="*/ 0 h 93"/>
                  <a:gd name="T10" fmla="*/ 1688 w 1691"/>
                  <a:gd name="T11" fmla="*/ 47 h 93"/>
                  <a:gd name="T12" fmla="*/ 1681 w 1691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93">
                    <a:moveTo>
                      <a:pt x="1681" y="93"/>
                    </a:moveTo>
                    <a:lnTo>
                      <a:pt x="10" y="93"/>
                    </a:lnTo>
                    <a:lnTo>
                      <a:pt x="3" y="47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88" y="47"/>
                    </a:lnTo>
                    <a:lnTo>
                      <a:pt x="1681" y="93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1" name="îšḷídê">
                <a:extLst>
                  <a:ext uri="{FF2B5EF4-FFF2-40B4-BE49-F238E27FC236}">
                    <a16:creationId xmlns:a16="http://schemas.microsoft.com/office/drawing/2014/main" id="{CE72222B-EFC1-4ACA-924D-A1CC9C860F08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22"/>
              </a:xfrm>
              <a:custGeom>
                <a:avLst/>
                <a:gdLst>
                  <a:gd name="T0" fmla="*/ 1678 w 1691"/>
                  <a:gd name="T1" fmla="*/ 110 h 110"/>
                  <a:gd name="T2" fmla="*/ 13 w 1691"/>
                  <a:gd name="T3" fmla="*/ 110 h 110"/>
                  <a:gd name="T4" fmla="*/ 4 w 1691"/>
                  <a:gd name="T5" fmla="*/ 55 h 110"/>
                  <a:gd name="T6" fmla="*/ 0 w 1691"/>
                  <a:gd name="T7" fmla="*/ 0 h 110"/>
                  <a:gd name="T8" fmla="*/ 1691 w 1691"/>
                  <a:gd name="T9" fmla="*/ 0 h 110"/>
                  <a:gd name="T10" fmla="*/ 1687 w 1691"/>
                  <a:gd name="T11" fmla="*/ 55 h 110"/>
                  <a:gd name="T12" fmla="*/ 1678 w 1691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1" h="110">
                    <a:moveTo>
                      <a:pt x="1678" y="110"/>
                    </a:moveTo>
                    <a:lnTo>
                      <a:pt x="13" y="110"/>
                    </a:lnTo>
                    <a:lnTo>
                      <a:pt x="4" y="55"/>
                    </a:lnTo>
                    <a:lnTo>
                      <a:pt x="0" y="0"/>
                    </a:lnTo>
                    <a:lnTo>
                      <a:pt x="1691" y="0"/>
                    </a:lnTo>
                    <a:lnTo>
                      <a:pt x="1687" y="55"/>
                    </a:lnTo>
                    <a:lnTo>
                      <a:pt x="1678" y="110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2" name="ïsḻíḓé">
                <a:extLst>
                  <a:ext uri="{FF2B5EF4-FFF2-40B4-BE49-F238E27FC236}">
                    <a16:creationId xmlns:a16="http://schemas.microsoft.com/office/drawing/2014/main" id="{936EF47A-233E-4D05-8D5A-EF6D1334FE68}"/>
                  </a:ext>
                </a:extLst>
              </p:cNvPr>
              <p:cNvSpPr/>
              <p:nvPr/>
            </p:nvSpPr>
            <p:spPr bwMode="auto">
              <a:xfrm>
                <a:off x="1752" y="2048"/>
                <a:ext cx="338" cy="25"/>
              </a:xfrm>
              <a:custGeom>
                <a:avLst/>
                <a:gdLst>
                  <a:gd name="T0" fmla="*/ 1675 w 1691"/>
                  <a:gd name="T1" fmla="*/ 125 h 125"/>
                  <a:gd name="T2" fmla="*/ 207 w 1691"/>
                  <a:gd name="T3" fmla="*/ 125 h 125"/>
                  <a:gd name="T4" fmla="*/ 158 w 1691"/>
                  <a:gd name="T5" fmla="*/ 125 h 125"/>
                  <a:gd name="T6" fmla="*/ 16 w 1691"/>
                  <a:gd name="T7" fmla="*/ 125 h 125"/>
                  <a:gd name="T8" fmla="*/ 5 w 1691"/>
                  <a:gd name="T9" fmla="*/ 64 h 125"/>
                  <a:gd name="T10" fmla="*/ 0 w 1691"/>
                  <a:gd name="T11" fmla="*/ 0 h 125"/>
                  <a:gd name="T12" fmla="*/ 89 w 1691"/>
                  <a:gd name="T13" fmla="*/ 0 h 125"/>
                  <a:gd name="T14" fmla="*/ 138 w 1691"/>
                  <a:gd name="T15" fmla="*/ 0 h 125"/>
                  <a:gd name="T16" fmla="*/ 1691 w 1691"/>
                  <a:gd name="T17" fmla="*/ 0 h 125"/>
                  <a:gd name="T18" fmla="*/ 1686 w 1691"/>
                  <a:gd name="T19" fmla="*/ 64 h 125"/>
                  <a:gd name="T20" fmla="*/ 1675 w 1691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1" h="125">
                    <a:moveTo>
                      <a:pt x="1675" y="125"/>
                    </a:moveTo>
                    <a:lnTo>
                      <a:pt x="207" y="125"/>
                    </a:lnTo>
                    <a:lnTo>
                      <a:pt x="158" y="125"/>
                    </a:lnTo>
                    <a:lnTo>
                      <a:pt x="16" y="125"/>
                    </a:lnTo>
                    <a:lnTo>
                      <a:pt x="5" y="64"/>
                    </a:lnTo>
                    <a:lnTo>
                      <a:pt x="0" y="0"/>
                    </a:lnTo>
                    <a:lnTo>
                      <a:pt x="89" y="0"/>
                    </a:lnTo>
                    <a:lnTo>
                      <a:pt x="138" y="0"/>
                    </a:lnTo>
                    <a:lnTo>
                      <a:pt x="1691" y="0"/>
                    </a:lnTo>
                    <a:lnTo>
                      <a:pt x="1686" y="64"/>
                    </a:lnTo>
                    <a:lnTo>
                      <a:pt x="1675" y="125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3" name="íśľíḋê">
                <a:extLst>
                  <a:ext uri="{FF2B5EF4-FFF2-40B4-BE49-F238E27FC236}">
                    <a16:creationId xmlns:a16="http://schemas.microsoft.com/office/drawing/2014/main" id="{E2478CAA-E49D-46BD-8ED5-A0AFB13ACF58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22"/>
              </a:xfrm>
              <a:custGeom>
                <a:avLst/>
                <a:gdLst>
                  <a:gd name="T0" fmla="*/ 0 w 1689"/>
                  <a:gd name="T1" fmla="*/ 0 h 110"/>
                  <a:gd name="T2" fmla="*/ 1689 w 1689"/>
                  <a:gd name="T3" fmla="*/ 0 h 110"/>
                  <a:gd name="T4" fmla="*/ 1684 w 1689"/>
                  <a:gd name="T5" fmla="*/ 56 h 110"/>
                  <a:gd name="T6" fmla="*/ 1674 w 1689"/>
                  <a:gd name="T7" fmla="*/ 110 h 110"/>
                  <a:gd name="T8" fmla="*/ 15 w 1689"/>
                  <a:gd name="T9" fmla="*/ 110 h 110"/>
                  <a:gd name="T10" fmla="*/ 5 w 1689"/>
                  <a:gd name="T11" fmla="*/ 56 h 110"/>
                  <a:gd name="T12" fmla="*/ 0 w 168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10">
                    <a:moveTo>
                      <a:pt x="0" y="0"/>
                    </a:moveTo>
                    <a:lnTo>
                      <a:pt x="1689" y="0"/>
                    </a:lnTo>
                    <a:lnTo>
                      <a:pt x="1684" y="56"/>
                    </a:lnTo>
                    <a:lnTo>
                      <a:pt x="1674" y="110"/>
                    </a:lnTo>
                    <a:lnTo>
                      <a:pt x="15" y="110"/>
                    </a:lnTo>
                    <a:lnTo>
                      <a:pt x="5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4" name="íṧľîḑè">
                <a:extLst>
                  <a:ext uri="{FF2B5EF4-FFF2-40B4-BE49-F238E27FC236}">
                    <a16:creationId xmlns:a16="http://schemas.microsoft.com/office/drawing/2014/main" id="{58CA861A-BDFA-4DDB-8269-57E67AB9E96B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9"/>
              </a:xfrm>
              <a:custGeom>
                <a:avLst/>
                <a:gdLst>
                  <a:gd name="T0" fmla="*/ 0 w 1687"/>
                  <a:gd name="T1" fmla="*/ 0 h 94"/>
                  <a:gd name="T2" fmla="*/ 1687 w 1687"/>
                  <a:gd name="T3" fmla="*/ 0 h 94"/>
                  <a:gd name="T4" fmla="*/ 1682 w 1687"/>
                  <a:gd name="T5" fmla="*/ 48 h 94"/>
                  <a:gd name="T6" fmla="*/ 1673 w 1687"/>
                  <a:gd name="T7" fmla="*/ 94 h 94"/>
                  <a:gd name="T8" fmla="*/ 14 w 1687"/>
                  <a:gd name="T9" fmla="*/ 94 h 94"/>
                  <a:gd name="T10" fmla="*/ 5 w 1687"/>
                  <a:gd name="T11" fmla="*/ 48 h 94"/>
                  <a:gd name="T12" fmla="*/ 0 w 168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94">
                    <a:moveTo>
                      <a:pt x="0" y="0"/>
                    </a:moveTo>
                    <a:lnTo>
                      <a:pt x="1687" y="0"/>
                    </a:lnTo>
                    <a:lnTo>
                      <a:pt x="1682" y="48"/>
                    </a:lnTo>
                    <a:lnTo>
                      <a:pt x="1673" y="94"/>
                    </a:lnTo>
                    <a:lnTo>
                      <a:pt x="14" y="94"/>
                    </a:lnTo>
                    <a:lnTo>
                      <a:pt x="5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5" name="ïśľîḋè">
                <a:extLst>
                  <a:ext uri="{FF2B5EF4-FFF2-40B4-BE49-F238E27FC236}">
                    <a16:creationId xmlns:a16="http://schemas.microsoft.com/office/drawing/2014/main" id="{E42604FE-670C-431A-85A5-8C83AF9ADC81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6"/>
              </a:xfrm>
              <a:custGeom>
                <a:avLst/>
                <a:gdLst>
                  <a:gd name="T0" fmla="*/ 0 w 1683"/>
                  <a:gd name="T1" fmla="*/ 0 h 78"/>
                  <a:gd name="T2" fmla="*/ 1683 w 1683"/>
                  <a:gd name="T3" fmla="*/ 0 h 78"/>
                  <a:gd name="T4" fmla="*/ 1679 w 1683"/>
                  <a:gd name="T5" fmla="*/ 39 h 78"/>
                  <a:gd name="T6" fmla="*/ 1671 w 1683"/>
                  <a:gd name="T7" fmla="*/ 78 h 78"/>
                  <a:gd name="T8" fmla="*/ 12 w 1683"/>
                  <a:gd name="T9" fmla="*/ 78 h 78"/>
                  <a:gd name="T10" fmla="*/ 4 w 1683"/>
                  <a:gd name="T11" fmla="*/ 39 h 78"/>
                  <a:gd name="T12" fmla="*/ 0 w 1683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78">
                    <a:moveTo>
                      <a:pt x="0" y="0"/>
                    </a:moveTo>
                    <a:lnTo>
                      <a:pt x="1683" y="0"/>
                    </a:lnTo>
                    <a:lnTo>
                      <a:pt x="1679" y="39"/>
                    </a:lnTo>
                    <a:lnTo>
                      <a:pt x="1671" y="78"/>
                    </a:lnTo>
                    <a:lnTo>
                      <a:pt x="12" y="78"/>
                    </a:lnTo>
                    <a:lnTo>
                      <a:pt x="4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6" name="i$ľíḋê">
                <a:extLst>
                  <a:ext uri="{FF2B5EF4-FFF2-40B4-BE49-F238E27FC236}">
                    <a16:creationId xmlns:a16="http://schemas.microsoft.com/office/drawing/2014/main" id="{A4667ED3-53BE-4A22-8267-BF13513B5B38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3"/>
              </a:xfrm>
              <a:custGeom>
                <a:avLst/>
                <a:gdLst>
                  <a:gd name="T0" fmla="*/ 0 w 1681"/>
                  <a:gd name="T1" fmla="*/ 0 h 62"/>
                  <a:gd name="T2" fmla="*/ 1681 w 1681"/>
                  <a:gd name="T3" fmla="*/ 0 h 62"/>
                  <a:gd name="T4" fmla="*/ 1676 w 1681"/>
                  <a:gd name="T5" fmla="*/ 31 h 62"/>
                  <a:gd name="T6" fmla="*/ 1670 w 1681"/>
                  <a:gd name="T7" fmla="*/ 62 h 62"/>
                  <a:gd name="T8" fmla="*/ 11 w 1681"/>
                  <a:gd name="T9" fmla="*/ 62 h 62"/>
                  <a:gd name="T10" fmla="*/ 5 w 1681"/>
                  <a:gd name="T11" fmla="*/ 31 h 62"/>
                  <a:gd name="T12" fmla="*/ 0 w 1681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62">
                    <a:moveTo>
                      <a:pt x="0" y="0"/>
                    </a:moveTo>
                    <a:lnTo>
                      <a:pt x="1681" y="0"/>
                    </a:lnTo>
                    <a:lnTo>
                      <a:pt x="1676" y="31"/>
                    </a:lnTo>
                    <a:lnTo>
                      <a:pt x="1670" y="62"/>
                    </a:lnTo>
                    <a:lnTo>
                      <a:pt x="11" y="62"/>
                    </a:lnTo>
                    <a:lnTo>
                      <a:pt x="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7" name="išḷîḍê">
                <a:extLst>
                  <a:ext uri="{FF2B5EF4-FFF2-40B4-BE49-F238E27FC236}">
                    <a16:creationId xmlns:a16="http://schemas.microsoft.com/office/drawing/2014/main" id="{2EEC1487-2CFE-464E-B9D1-62ED17A35362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0"/>
              </a:xfrm>
              <a:custGeom>
                <a:avLst/>
                <a:gdLst>
                  <a:gd name="T0" fmla="*/ 0 w 1675"/>
                  <a:gd name="T1" fmla="*/ 0 h 47"/>
                  <a:gd name="T2" fmla="*/ 1675 w 1675"/>
                  <a:gd name="T3" fmla="*/ 0 h 47"/>
                  <a:gd name="T4" fmla="*/ 1672 w 1675"/>
                  <a:gd name="T5" fmla="*/ 24 h 47"/>
                  <a:gd name="T6" fmla="*/ 1667 w 1675"/>
                  <a:gd name="T7" fmla="*/ 47 h 47"/>
                  <a:gd name="T8" fmla="*/ 8 w 1675"/>
                  <a:gd name="T9" fmla="*/ 47 h 47"/>
                  <a:gd name="T10" fmla="*/ 3 w 1675"/>
                  <a:gd name="T11" fmla="*/ 24 h 47"/>
                  <a:gd name="T12" fmla="*/ 0 w 167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47">
                    <a:moveTo>
                      <a:pt x="0" y="0"/>
                    </a:moveTo>
                    <a:lnTo>
                      <a:pt x="1675" y="0"/>
                    </a:lnTo>
                    <a:lnTo>
                      <a:pt x="1672" y="24"/>
                    </a:lnTo>
                    <a:lnTo>
                      <a:pt x="1667" y="47"/>
                    </a:lnTo>
                    <a:lnTo>
                      <a:pt x="8" y="47"/>
                    </a:lnTo>
                    <a:lnTo>
                      <a:pt x="3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8" name="ïṡḻîďê">
                <a:extLst>
                  <a:ext uri="{FF2B5EF4-FFF2-40B4-BE49-F238E27FC236}">
                    <a16:creationId xmlns:a16="http://schemas.microsoft.com/office/drawing/2014/main" id="{DBEE0F12-6BB5-4BC6-B050-CE9FD2A3B9E5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7"/>
              </a:xfrm>
              <a:custGeom>
                <a:avLst/>
                <a:gdLst>
                  <a:gd name="T0" fmla="*/ 0 w 1671"/>
                  <a:gd name="T1" fmla="*/ 0 h 32"/>
                  <a:gd name="T2" fmla="*/ 1671 w 1671"/>
                  <a:gd name="T3" fmla="*/ 0 h 32"/>
                  <a:gd name="T4" fmla="*/ 1668 w 1671"/>
                  <a:gd name="T5" fmla="*/ 17 h 32"/>
                  <a:gd name="T6" fmla="*/ 1665 w 1671"/>
                  <a:gd name="T7" fmla="*/ 32 h 32"/>
                  <a:gd name="T8" fmla="*/ 6 w 1671"/>
                  <a:gd name="T9" fmla="*/ 32 h 32"/>
                  <a:gd name="T10" fmla="*/ 3 w 1671"/>
                  <a:gd name="T11" fmla="*/ 17 h 32"/>
                  <a:gd name="T12" fmla="*/ 0 w 167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32">
                    <a:moveTo>
                      <a:pt x="0" y="0"/>
                    </a:moveTo>
                    <a:lnTo>
                      <a:pt x="1671" y="0"/>
                    </a:lnTo>
                    <a:lnTo>
                      <a:pt x="1668" y="17"/>
                    </a:lnTo>
                    <a:lnTo>
                      <a:pt x="1665" y="32"/>
                    </a:lnTo>
                    <a:lnTo>
                      <a:pt x="6" y="32"/>
                    </a:lnTo>
                    <a:lnTo>
                      <a:pt x="3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09" name="íšḷïḋe">
                <a:extLst>
                  <a:ext uri="{FF2B5EF4-FFF2-40B4-BE49-F238E27FC236}">
                    <a16:creationId xmlns:a16="http://schemas.microsoft.com/office/drawing/2014/main" id="{E1FFB4DF-28CF-47DC-A92C-929F7C1BCB9C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3"/>
              </a:xfrm>
              <a:custGeom>
                <a:avLst/>
                <a:gdLst>
                  <a:gd name="T0" fmla="*/ 0 w 1665"/>
                  <a:gd name="T1" fmla="*/ 0 h 15"/>
                  <a:gd name="T2" fmla="*/ 1665 w 1665"/>
                  <a:gd name="T3" fmla="*/ 0 h 15"/>
                  <a:gd name="T4" fmla="*/ 1664 w 1665"/>
                  <a:gd name="T5" fmla="*/ 7 h 15"/>
                  <a:gd name="T6" fmla="*/ 1662 w 1665"/>
                  <a:gd name="T7" fmla="*/ 15 h 15"/>
                  <a:gd name="T8" fmla="*/ 3 w 1665"/>
                  <a:gd name="T9" fmla="*/ 15 h 15"/>
                  <a:gd name="T10" fmla="*/ 1 w 1665"/>
                  <a:gd name="T11" fmla="*/ 7 h 15"/>
                  <a:gd name="T12" fmla="*/ 0 w 1665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5">
                    <a:moveTo>
                      <a:pt x="0" y="0"/>
                    </a:moveTo>
                    <a:lnTo>
                      <a:pt x="1665" y="0"/>
                    </a:lnTo>
                    <a:lnTo>
                      <a:pt x="1664" y="7"/>
                    </a:lnTo>
                    <a:lnTo>
                      <a:pt x="1662" y="15"/>
                    </a:lnTo>
                    <a:lnTo>
                      <a:pt x="3" y="15"/>
                    </a:lnTo>
                    <a:lnTo>
                      <a:pt x="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0" name="ïSlíḍê">
                <a:extLst>
                  <a:ext uri="{FF2B5EF4-FFF2-40B4-BE49-F238E27FC236}">
                    <a16:creationId xmlns:a16="http://schemas.microsoft.com/office/drawing/2014/main" id="{774DD389-2F2E-40D7-A49E-E895136D1E43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"/>
              </a:xfrm>
              <a:prstGeom prst="rect">
                <a:avLst/>
              </a:pr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1" name="ísḻîḋè">
                <a:extLst>
                  <a:ext uri="{FF2B5EF4-FFF2-40B4-BE49-F238E27FC236}">
                    <a16:creationId xmlns:a16="http://schemas.microsoft.com/office/drawing/2014/main" id="{BCDF0BAD-26BA-4C0F-991A-3CD069B6F36B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"/>
              </a:xfrm>
              <a:prstGeom prst="rect">
                <a:avLst/>
              </a:pr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2" name="i$1íḋè">
                <a:extLst>
                  <a:ext uri="{FF2B5EF4-FFF2-40B4-BE49-F238E27FC236}">
                    <a16:creationId xmlns:a16="http://schemas.microsoft.com/office/drawing/2014/main" id="{5226E520-B501-49C6-B7D7-074707CE581B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3"/>
              </a:xfrm>
              <a:custGeom>
                <a:avLst/>
                <a:gdLst>
                  <a:gd name="T0" fmla="*/ 1688 w 1689"/>
                  <a:gd name="T1" fmla="*/ 17 h 17"/>
                  <a:gd name="T2" fmla="*/ 1 w 1689"/>
                  <a:gd name="T3" fmla="*/ 17 h 17"/>
                  <a:gd name="T4" fmla="*/ 1 w 1689"/>
                  <a:gd name="T5" fmla="*/ 8 h 17"/>
                  <a:gd name="T6" fmla="*/ 0 w 1689"/>
                  <a:gd name="T7" fmla="*/ 0 h 17"/>
                  <a:gd name="T8" fmla="*/ 1689 w 1689"/>
                  <a:gd name="T9" fmla="*/ 0 h 17"/>
                  <a:gd name="T10" fmla="*/ 1688 w 1689"/>
                  <a:gd name="T11" fmla="*/ 8 h 17"/>
                  <a:gd name="T12" fmla="*/ 1688 w 168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7">
                    <a:moveTo>
                      <a:pt x="1688" y="17"/>
                    </a:moveTo>
                    <a:lnTo>
                      <a:pt x="1" y="17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8" y="8"/>
                    </a:lnTo>
                    <a:lnTo>
                      <a:pt x="1688" y="17"/>
                    </a:lnTo>
                    <a:close/>
                  </a:path>
                </a:pathLst>
              </a:cu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3" name="iŝlîḓe">
                <a:extLst>
                  <a:ext uri="{FF2B5EF4-FFF2-40B4-BE49-F238E27FC236}">
                    <a16:creationId xmlns:a16="http://schemas.microsoft.com/office/drawing/2014/main" id="{FEF47044-374C-42AF-9B95-3EBA1ECA2AE3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6"/>
              </a:xfrm>
              <a:custGeom>
                <a:avLst/>
                <a:gdLst>
                  <a:gd name="T0" fmla="*/ 1686 w 1689"/>
                  <a:gd name="T1" fmla="*/ 32 h 32"/>
                  <a:gd name="T2" fmla="*/ 3 w 1689"/>
                  <a:gd name="T3" fmla="*/ 32 h 32"/>
                  <a:gd name="T4" fmla="*/ 1 w 1689"/>
                  <a:gd name="T5" fmla="*/ 16 h 32"/>
                  <a:gd name="T6" fmla="*/ 0 w 1689"/>
                  <a:gd name="T7" fmla="*/ 0 h 32"/>
                  <a:gd name="T8" fmla="*/ 1689 w 1689"/>
                  <a:gd name="T9" fmla="*/ 0 h 32"/>
                  <a:gd name="T10" fmla="*/ 1688 w 1689"/>
                  <a:gd name="T11" fmla="*/ 16 h 32"/>
                  <a:gd name="T12" fmla="*/ 1686 w 168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32">
                    <a:moveTo>
                      <a:pt x="1686" y="32"/>
                    </a:moveTo>
                    <a:lnTo>
                      <a:pt x="3" y="32"/>
                    </a:lnTo>
                    <a:lnTo>
                      <a:pt x="1" y="16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8" y="16"/>
                    </a:lnTo>
                    <a:lnTo>
                      <a:pt x="1686" y="32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4" name="íśľîḋè">
                <a:extLst>
                  <a:ext uri="{FF2B5EF4-FFF2-40B4-BE49-F238E27FC236}">
                    <a16:creationId xmlns:a16="http://schemas.microsoft.com/office/drawing/2014/main" id="{60DB9D22-942C-4BE3-B850-FBE5C758562D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9"/>
              </a:xfrm>
              <a:custGeom>
                <a:avLst/>
                <a:gdLst>
                  <a:gd name="T0" fmla="*/ 1684 w 1689"/>
                  <a:gd name="T1" fmla="*/ 48 h 48"/>
                  <a:gd name="T2" fmla="*/ 5 w 1689"/>
                  <a:gd name="T3" fmla="*/ 48 h 48"/>
                  <a:gd name="T4" fmla="*/ 2 w 1689"/>
                  <a:gd name="T5" fmla="*/ 24 h 48"/>
                  <a:gd name="T6" fmla="*/ 0 w 1689"/>
                  <a:gd name="T7" fmla="*/ 0 h 48"/>
                  <a:gd name="T8" fmla="*/ 1689 w 1689"/>
                  <a:gd name="T9" fmla="*/ 0 h 48"/>
                  <a:gd name="T10" fmla="*/ 1687 w 1689"/>
                  <a:gd name="T11" fmla="*/ 24 h 48"/>
                  <a:gd name="T12" fmla="*/ 1684 w 1689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48">
                    <a:moveTo>
                      <a:pt x="1684" y="48"/>
                    </a:moveTo>
                    <a:lnTo>
                      <a:pt x="5" y="48"/>
                    </a:lnTo>
                    <a:lnTo>
                      <a:pt x="2" y="24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7" y="24"/>
                    </a:lnTo>
                    <a:lnTo>
                      <a:pt x="1684" y="48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5" name="î$1iḍè">
                <a:extLst>
                  <a:ext uri="{FF2B5EF4-FFF2-40B4-BE49-F238E27FC236}">
                    <a16:creationId xmlns:a16="http://schemas.microsoft.com/office/drawing/2014/main" id="{4E201576-4D10-4F00-9B38-15220BE32679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2"/>
              </a:xfrm>
              <a:custGeom>
                <a:avLst/>
                <a:gdLst>
                  <a:gd name="T0" fmla="*/ 1682 w 1689"/>
                  <a:gd name="T1" fmla="*/ 63 h 63"/>
                  <a:gd name="T2" fmla="*/ 7 w 1689"/>
                  <a:gd name="T3" fmla="*/ 63 h 63"/>
                  <a:gd name="T4" fmla="*/ 3 w 1689"/>
                  <a:gd name="T5" fmla="*/ 32 h 63"/>
                  <a:gd name="T6" fmla="*/ 0 w 1689"/>
                  <a:gd name="T7" fmla="*/ 0 h 63"/>
                  <a:gd name="T8" fmla="*/ 1689 w 1689"/>
                  <a:gd name="T9" fmla="*/ 0 h 63"/>
                  <a:gd name="T10" fmla="*/ 1686 w 1689"/>
                  <a:gd name="T11" fmla="*/ 32 h 63"/>
                  <a:gd name="T12" fmla="*/ 1682 w 168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63">
                    <a:moveTo>
                      <a:pt x="1682" y="63"/>
                    </a:moveTo>
                    <a:lnTo>
                      <a:pt x="7" y="63"/>
                    </a:lnTo>
                    <a:lnTo>
                      <a:pt x="3" y="32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6" y="32"/>
                    </a:lnTo>
                    <a:lnTo>
                      <a:pt x="1682" y="63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6" name="îšľïḋè">
                <a:extLst>
                  <a:ext uri="{FF2B5EF4-FFF2-40B4-BE49-F238E27FC236}">
                    <a16:creationId xmlns:a16="http://schemas.microsoft.com/office/drawing/2014/main" id="{79ABB57B-3829-4B6B-9697-37771383A3FC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5"/>
              </a:xfrm>
              <a:custGeom>
                <a:avLst/>
                <a:gdLst>
                  <a:gd name="T0" fmla="*/ 1680 w 1689"/>
                  <a:gd name="T1" fmla="*/ 78 h 78"/>
                  <a:gd name="T2" fmla="*/ 9 w 1689"/>
                  <a:gd name="T3" fmla="*/ 78 h 78"/>
                  <a:gd name="T4" fmla="*/ 3 w 1689"/>
                  <a:gd name="T5" fmla="*/ 40 h 78"/>
                  <a:gd name="T6" fmla="*/ 0 w 1689"/>
                  <a:gd name="T7" fmla="*/ 0 h 78"/>
                  <a:gd name="T8" fmla="*/ 1689 w 1689"/>
                  <a:gd name="T9" fmla="*/ 0 h 78"/>
                  <a:gd name="T10" fmla="*/ 1686 w 1689"/>
                  <a:gd name="T11" fmla="*/ 40 h 78"/>
                  <a:gd name="T12" fmla="*/ 1680 w 168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78">
                    <a:moveTo>
                      <a:pt x="1680" y="78"/>
                    </a:moveTo>
                    <a:lnTo>
                      <a:pt x="9" y="78"/>
                    </a:lnTo>
                    <a:lnTo>
                      <a:pt x="3" y="40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6" y="40"/>
                    </a:lnTo>
                    <a:lnTo>
                      <a:pt x="1680" y="78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7" name="ïś1íḑé">
                <a:extLst>
                  <a:ext uri="{FF2B5EF4-FFF2-40B4-BE49-F238E27FC236}">
                    <a16:creationId xmlns:a16="http://schemas.microsoft.com/office/drawing/2014/main" id="{6AB32783-124F-41A3-8D47-99DB63E78776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19"/>
              </a:xfrm>
              <a:custGeom>
                <a:avLst/>
                <a:gdLst>
                  <a:gd name="T0" fmla="*/ 1677 w 1689"/>
                  <a:gd name="T1" fmla="*/ 95 h 95"/>
                  <a:gd name="T2" fmla="*/ 12 w 1689"/>
                  <a:gd name="T3" fmla="*/ 95 h 95"/>
                  <a:gd name="T4" fmla="*/ 4 w 1689"/>
                  <a:gd name="T5" fmla="*/ 48 h 95"/>
                  <a:gd name="T6" fmla="*/ 0 w 1689"/>
                  <a:gd name="T7" fmla="*/ 0 h 95"/>
                  <a:gd name="T8" fmla="*/ 1689 w 1689"/>
                  <a:gd name="T9" fmla="*/ 0 h 95"/>
                  <a:gd name="T10" fmla="*/ 1685 w 1689"/>
                  <a:gd name="T11" fmla="*/ 48 h 95"/>
                  <a:gd name="T12" fmla="*/ 1677 w 168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95">
                    <a:moveTo>
                      <a:pt x="1677" y="95"/>
                    </a:moveTo>
                    <a:lnTo>
                      <a:pt x="12" y="95"/>
                    </a:lnTo>
                    <a:lnTo>
                      <a:pt x="4" y="48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5" y="48"/>
                    </a:lnTo>
                    <a:lnTo>
                      <a:pt x="1677" y="95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8" name="ïSļiḑè">
                <a:extLst>
                  <a:ext uri="{FF2B5EF4-FFF2-40B4-BE49-F238E27FC236}">
                    <a16:creationId xmlns:a16="http://schemas.microsoft.com/office/drawing/2014/main" id="{17BD1E3F-64CA-48D3-9BA4-03D076408511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22"/>
              </a:xfrm>
              <a:custGeom>
                <a:avLst/>
                <a:gdLst>
                  <a:gd name="T0" fmla="*/ 1674 w 1689"/>
                  <a:gd name="T1" fmla="*/ 110 h 110"/>
                  <a:gd name="T2" fmla="*/ 15 w 1689"/>
                  <a:gd name="T3" fmla="*/ 110 h 110"/>
                  <a:gd name="T4" fmla="*/ 5 w 1689"/>
                  <a:gd name="T5" fmla="*/ 56 h 110"/>
                  <a:gd name="T6" fmla="*/ 0 w 1689"/>
                  <a:gd name="T7" fmla="*/ 0 h 110"/>
                  <a:gd name="T8" fmla="*/ 1689 w 1689"/>
                  <a:gd name="T9" fmla="*/ 0 h 110"/>
                  <a:gd name="T10" fmla="*/ 1684 w 1689"/>
                  <a:gd name="T11" fmla="*/ 56 h 110"/>
                  <a:gd name="T12" fmla="*/ 1674 w 168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9" h="110">
                    <a:moveTo>
                      <a:pt x="1674" y="110"/>
                    </a:moveTo>
                    <a:lnTo>
                      <a:pt x="15" y="110"/>
                    </a:lnTo>
                    <a:lnTo>
                      <a:pt x="5" y="56"/>
                    </a:lnTo>
                    <a:lnTo>
                      <a:pt x="0" y="0"/>
                    </a:lnTo>
                    <a:lnTo>
                      <a:pt x="1689" y="0"/>
                    </a:lnTo>
                    <a:lnTo>
                      <a:pt x="1684" y="56"/>
                    </a:lnTo>
                    <a:lnTo>
                      <a:pt x="1674" y="110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19" name="ï$liďe">
                <a:extLst>
                  <a:ext uri="{FF2B5EF4-FFF2-40B4-BE49-F238E27FC236}">
                    <a16:creationId xmlns:a16="http://schemas.microsoft.com/office/drawing/2014/main" id="{1A200F24-811A-4A97-8704-531A254A659B}"/>
                  </a:ext>
                </a:extLst>
              </p:cNvPr>
              <p:cNvSpPr/>
              <p:nvPr/>
            </p:nvSpPr>
            <p:spPr bwMode="auto">
              <a:xfrm>
                <a:off x="1752" y="2051"/>
                <a:ext cx="338" cy="25"/>
              </a:xfrm>
              <a:custGeom>
                <a:avLst/>
                <a:gdLst>
                  <a:gd name="T0" fmla="*/ 1671 w 1689"/>
                  <a:gd name="T1" fmla="*/ 126 h 126"/>
                  <a:gd name="T2" fmla="*/ 161 w 1689"/>
                  <a:gd name="T3" fmla="*/ 126 h 126"/>
                  <a:gd name="T4" fmla="*/ 18 w 1689"/>
                  <a:gd name="T5" fmla="*/ 126 h 126"/>
                  <a:gd name="T6" fmla="*/ 6 w 1689"/>
                  <a:gd name="T7" fmla="*/ 64 h 126"/>
                  <a:gd name="T8" fmla="*/ 0 w 1689"/>
                  <a:gd name="T9" fmla="*/ 0 h 126"/>
                  <a:gd name="T10" fmla="*/ 235 w 1689"/>
                  <a:gd name="T11" fmla="*/ 0 h 126"/>
                  <a:gd name="T12" fmla="*/ 284 w 1689"/>
                  <a:gd name="T13" fmla="*/ 0 h 126"/>
                  <a:gd name="T14" fmla="*/ 1689 w 1689"/>
                  <a:gd name="T15" fmla="*/ 0 h 126"/>
                  <a:gd name="T16" fmla="*/ 1683 w 1689"/>
                  <a:gd name="T17" fmla="*/ 64 h 126"/>
                  <a:gd name="T18" fmla="*/ 1671 w 1689"/>
                  <a:gd name="T1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689" h="126">
                    <a:moveTo>
                      <a:pt x="1671" y="126"/>
                    </a:moveTo>
                    <a:lnTo>
                      <a:pt x="161" y="126"/>
                    </a:lnTo>
                    <a:lnTo>
                      <a:pt x="18" y="126"/>
                    </a:lnTo>
                    <a:lnTo>
                      <a:pt x="6" y="64"/>
                    </a:lnTo>
                    <a:lnTo>
                      <a:pt x="0" y="0"/>
                    </a:lnTo>
                    <a:lnTo>
                      <a:pt x="235" y="0"/>
                    </a:lnTo>
                    <a:lnTo>
                      <a:pt x="284" y="0"/>
                    </a:lnTo>
                    <a:lnTo>
                      <a:pt x="1689" y="0"/>
                    </a:lnTo>
                    <a:lnTo>
                      <a:pt x="1683" y="64"/>
                    </a:lnTo>
                    <a:lnTo>
                      <a:pt x="1671" y="126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0" name="íšḻîde">
                <a:extLst>
                  <a:ext uri="{FF2B5EF4-FFF2-40B4-BE49-F238E27FC236}">
                    <a16:creationId xmlns:a16="http://schemas.microsoft.com/office/drawing/2014/main" id="{523D0404-7D42-4D3F-8E3E-F4576727E049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22"/>
              </a:xfrm>
              <a:custGeom>
                <a:avLst/>
                <a:gdLst>
                  <a:gd name="T0" fmla="*/ 0 w 1687"/>
                  <a:gd name="T1" fmla="*/ 0 h 110"/>
                  <a:gd name="T2" fmla="*/ 1687 w 1687"/>
                  <a:gd name="T3" fmla="*/ 0 h 110"/>
                  <a:gd name="T4" fmla="*/ 1681 w 1687"/>
                  <a:gd name="T5" fmla="*/ 56 h 110"/>
                  <a:gd name="T6" fmla="*/ 1670 w 1687"/>
                  <a:gd name="T7" fmla="*/ 110 h 110"/>
                  <a:gd name="T8" fmla="*/ 17 w 1687"/>
                  <a:gd name="T9" fmla="*/ 110 h 110"/>
                  <a:gd name="T10" fmla="*/ 6 w 1687"/>
                  <a:gd name="T11" fmla="*/ 56 h 110"/>
                  <a:gd name="T12" fmla="*/ 0 w 168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10">
                    <a:moveTo>
                      <a:pt x="0" y="0"/>
                    </a:moveTo>
                    <a:lnTo>
                      <a:pt x="1687" y="0"/>
                    </a:lnTo>
                    <a:lnTo>
                      <a:pt x="1681" y="56"/>
                    </a:lnTo>
                    <a:lnTo>
                      <a:pt x="1670" y="110"/>
                    </a:lnTo>
                    <a:lnTo>
                      <a:pt x="17" y="110"/>
                    </a:lnTo>
                    <a:lnTo>
                      <a:pt x="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1" name="íşḷïḓè">
                <a:extLst>
                  <a:ext uri="{FF2B5EF4-FFF2-40B4-BE49-F238E27FC236}">
                    <a16:creationId xmlns:a16="http://schemas.microsoft.com/office/drawing/2014/main" id="{DC1891A6-693A-4D71-BF29-A843F87250A1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9"/>
              </a:xfrm>
              <a:custGeom>
                <a:avLst/>
                <a:gdLst>
                  <a:gd name="T0" fmla="*/ 0 w 1683"/>
                  <a:gd name="T1" fmla="*/ 0 h 94"/>
                  <a:gd name="T2" fmla="*/ 1683 w 1683"/>
                  <a:gd name="T3" fmla="*/ 0 h 94"/>
                  <a:gd name="T4" fmla="*/ 1677 w 1683"/>
                  <a:gd name="T5" fmla="*/ 47 h 94"/>
                  <a:gd name="T6" fmla="*/ 1668 w 1683"/>
                  <a:gd name="T7" fmla="*/ 94 h 94"/>
                  <a:gd name="T8" fmla="*/ 15 w 1683"/>
                  <a:gd name="T9" fmla="*/ 94 h 94"/>
                  <a:gd name="T10" fmla="*/ 6 w 1683"/>
                  <a:gd name="T11" fmla="*/ 47 h 94"/>
                  <a:gd name="T12" fmla="*/ 0 w 168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94">
                    <a:moveTo>
                      <a:pt x="0" y="0"/>
                    </a:moveTo>
                    <a:lnTo>
                      <a:pt x="1683" y="0"/>
                    </a:lnTo>
                    <a:lnTo>
                      <a:pt x="1677" y="47"/>
                    </a:lnTo>
                    <a:lnTo>
                      <a:pt x="1668" y="94"/>
                    </a:lnTo>
                    <a:lnTo>
                      <a:pt x="15" y="94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2" name="ïśľïḓè">
                <a:extLst>
                  <a:ext uri="{FF2B5EF4-FFF2-40B4-BE49-F238E27FC236}">
                    <a16:creationId xmlns:a16="http://schemas.microsoft.com/office/drawing/2014/main" id="{69A743DA-C53C-4C02-8BD5-59568F48A2FB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6"/>
              </a:xfrm>
              <a:custGeom>
                <a:avLst/>
                <a:gdLst>
                  <a:gd name="T0" fmla="*/ 0 w 1679"/>
                  <a:gd name="T1" fmla="*/ 0 h 78"/>
                  <a:gd name="T2" fmla="*/ 1679 w 1679"/>
                  <a:gd name="T3" fmla="*/ 0 h 78"/>
                  <a:gd name="T4" fmla="*/ 1674 w 1679"/>
                  <a:gd name="T5" fmla="*/ 39 h 78"/>
                  <a:gd name="T6" fmla="*/ 1666 w 1679"/>
                  <a:gd name="T7" fmla="*/ 78 h 78"/>
                  <a:gd name="T8" fmla="*/ 13 w 1679"/>
                  <a:gd name="T9" fmla="*/ 78 h 78"/>
                  <a:gd name="T10" fmla="*/ 5 w 1679"/>
                  <a:gd name="T11" fmla="*/ 39 h 78"/>
                  <a:gd name="T12" fmla="*/ 0 w 167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78">
                    <a:moveTo>
                      <a:pt x="0" y="0"/>
                    </a:moveTo>
                    <a:lnTo>
                      <a:pt x="1679" y="0"/>
                    </a:lnTo>
                    <a:lnTo>
                      <a:pt x="1674" y="39"/>
                    </a:lnTo>
                    <a:lnTo>
                      <a:pt x="1666" y="78"/>
                    </a:lnTo>
                    <a:lnTo>
                      <a:pt x="13" y="78"/>
                    </a:lnTo>
                    <a:lnTo>
                      <a:pt x="5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3" name="işḷîḓe">
                <a:extLst>
                  <a:ext uri="{FF2B5EF4-FFF2-40B4-BE49-F238E27FC236}">
                    <a16:creationId xmlns:a16="http://schemas.microsoft.com/office/drawing/2014/main" id="{0C89731A-C7C2-48E9-A2C5-0CBA623E005E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3"/>
              </a:xfrm>
              <a:custGeom>
                <a:avLst/>
                <a:gdLst>
                  <a:gd name="T0" fmla="*/ 0 w 1675"/>
                  <a:gd name="T1" fmla="*/ 0 h 63"/>
                  <a:gd name="T2" fmla="*/ 1675 w 1675"/>
                  <a:gd name="T3" fmla="*/ 0 h 63"/>
                  <a:gd name="T4" fmla="*/ 1670 w 1675"/>
                  <a:gd name="T5" fmla="*/ 32 h 63"/>
                  <a:gd name="T6" fmla="*/ 1664 w 1675"/>
                  <a:gd name="T7" fmla="*/ 63 h 63"/>
                  <a:gd name="T8" fmla="*/ 11 w 1675"/>
                  <a:gd name="T9" fmla="*/ 63 h 63"/>
                  <a:gd name="T10" fmla="*/ 5 w 1675"/>
                  <a:gd name="T11" fmla="*/ 32 h 63"/>
                  <a:gd name="T12" fmla="*/ 0 w 167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63">
                    <a:moveTo>
                      <a:pt x="0" y="0"/>
                    </a:moveTo>
                    <a:lnTo>
                      <a:pt x="1675" y="0"/>
                    </a:lnTo>
                    <a:lnTo>
                      <a:pt x="1670" y="32"/>
                    </a:lnTo>
                    <a:lnTo>
                      <a:pt x="1664" y="63"/>
                    </a:lnTo>
                    <a:lnTo>
                      <a:pt x="11" y="63"/>
                    </a:lnTo>
                    <a:lnTo>
                      <a:pt x="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4" name="îṡļîḋe">
                <a:extLst>
                  <a:ext uri="{FF2B5EF4-FFF2-40B4-BE49-F238E27FC236}">
                    <a16:creationId xmlns:a16="http://schemas.microsoft.com/office/drawing/2014/main" id="{3DBA0CFE-099B-4FB2-B4F3-54304988BC08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0"/>
              </a:xfrm>
              <a:custGeom>
                <a:avLst/>
                <a:gdLst>
                  <a:gd name="T0" fmla="*/ 0 w 1671"/>
                  <a:gd name="T1" fmla="*/ 0 h 48"/>
                  <a:gd name="T2" fmla="*/ 1671 w 1671"/>
                  <a:gd name="T3" fmla="*/ 0 h 48"/>
                  <a:gd name="T4" fmla="*/ 1667 w 1671"/>
                  <a:gd name="T5" fmla="*/ 24 h 48"/>
                  <a:gd name="T6" fmla="*/ 1662 w 1671"/>
                  <a:gd name="T7" fmla="*/ 48 h 48"/>
                  <a:gd name="T8" fmla="*/ 9 w 1671"/>
                  <a:gd name="T9" fmla="*/ 48 h 48"/>
                  <a:gd name="T10" fmla="*/ 4 w 1671"/>
                  <a:gd name="T11" fmla="*/ 24 h 48"/>
                  <a:gd name="T12" fmla="*/ 0 w 1671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48">
                    <a:moveTo>
                      <a:pt x="0" y="0"/>
                    </a:moveTo>
                    <a:lnTo>
                      <a:pt x="1671" y="0"/>
                    </a:lnTo>
                    <a:lnTo>
                      <a:pt x="1667" y="24"/>
                    </a:lnTo>
                    <a:lnTo>
                      <a:pt x="1662" y="48"/>
                    </a:lnTo>
                    <a:lnTo>
                      <a:pt x="9" y="48"/>
                    </a:lnTo>
                    <a:lnTo>
                      <a:pt x="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5" name="ïṣ1íḑè">
                <a:extLst>
                  <a:ext uri="{FF2B5EF4-FFF2-40B4-BE49-F238E27FC236}">
                    <a16:creationId xmlns:a16="http://schemas.microsoft.com/office/drawing/2014/main" id="{B04EA1A1-207A-4B59-9A26-F811D65A8488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6"/>
              </a:xfrm>
              <a:custGeom>
                <a:avLst/>
                <a:gdLst>
                  <a:gd name="T0" fmla="*/ 0 w 1665"/>
                  <a:gd name="T1" fmla="*/ 0 h 31"/>
                  <a:gd name="T2" fmla="*/ 1665 w 1665"/>
                  <a:gd name="T3" fmla="*/ 0 h 31"/>
                  <a:gd name="T4" fmla="*/ 1662 w 1665"/>
                  <a:gd name="T5" fmla="*/ 15 h 31"/>
                  <a:gd name="T6" fmla="*/ 1659 w 1665"/>
                  <a:gd name="T7" fmla="*/ 31 h 31"/>
                  <a:gd name="T8" fmla="*/ 6 w 1665"/>
                  <a:gd name="T9" fmla="*/ 31 h 31"/>
                  <a:gd name="T10" fmla="*/ 3 w 1665"/>
                  <a:gd name="T11" fmla="*/ 15 h 31"/>
                  <a:gd name="T12" fmla="*/ 0 w 166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31">
                    <a:moveTo>
                      <a:pt x="0" y="0"/>
                    </a:moveTo>
                    <a:lnTo>
                      <a:pt x="1665" y="0"/>
                    </a:lnTo>
                    <a:lnTo>
                      <a:pt x="1662" y="15"/>
                    </a:lnTo>
                    <a:lnTo>
                      <a:pt x="1659" y="31"/>
                    </a:lnTo>
                    <a:lnTo>
                      <a:pt x="6" y="31"/>
                    </a:lnTo>
                    <a:lnTo>
                      <a:pt x="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6" name="í$lidé">
                <a:extLst>
                  <a:ext uri="{FF2B5EF4-FFF2-40B4-BE49-F238E27FC236}">
                    <a16:creationId xmlns:a16="http://schemas.microsoft.com/office/drawing/2014/main" id="{3BD9EF25-234A-4B07-9124-BD07EF5DD6BE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3"/>
              </a:xfrm>
              <a:custGeom>
                <a:avLst/>
                <a:gdLst>
                  <a:gd name="T0" fmla="*/ 0 w 1659"/>
                  <a:gd name="T1" fmla="*/ 0 h 16"/>
                  <a:gd name="T2" fmla="*/ 1659 w 1659"/>
                  <a:gd name="T3" fmla="*/ 0 h 16"/>
                  <a:gd name="T4" fmla="*/ 1658 w 1659"/>
                  <a:gd name="T5" fmla="*/ 7 h 16"/>
                  <a:gd name="T6" fmla="*/ 1656 w 1659"/>
                  <a:gd name="T7" fmla="*/ 16 h 16"/>
                  <a:gd name="T8" fmla="*/ 3 w 1659"/>
                  <a:gd name="T9" fmla="*/ 16 h 16"/>
                  <a:gd name="T10" fmla="*/ 1 w 1659"/>
                  <a:gd name="T11" fmla="*/ 7 h 16"/>
                  <a:gd name="T12" fmla="*/ 0 w 165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6">
                    <a:moveTo>
                      <a:pt x="0" y="0"/>
                    </a:moveTo>
                    <a:lnTo>
                      <a:pt x="1659" y="0"/>
                    </a:lnTo>
                    <a:lnTo>
                      <a:pt x="1658" y="7"/>
                    </a:lnTo>
                    <a:lnTo>
                      <a:pt x="1656" y="16"/>
                    </a:lnTo>
                    <a:lnTo>
                      <a:pt x="3" y="16"/>
                    </a:lnTo>
                    <a:lnTo>
                      <a:pt x="1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7" name="ïSlíḋè">
                <a:extLst>
                  <a:ext uri="{FF2B5EF4-FFF2-40B4-BE49-F238E27FC236}">
                    <a16:creationId xmlns:a16="http://schemas.microsoft.com/office/drawing/2014/main" id="{AD8AFB5A-4040-41F3-875D-E3D0AF3F35EE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"/>
              </a:xfrm>
              <a:prstGeom prst="rect">
                <a:avLst/>
              </a:pr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8" name="isľïďê">
                <a:extLst>
                  <a:ext uri="{FF2B5EF4-FFF2-40B4-BE49-F238E27FC236}">
                    <a16:creationId xmlns:a16="http://schemas.microsoft.com/office/drawing/2014/main" id="{8D512367-D733-48E8-A3A0-8BCB03665DE5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"/>
              </a:xfrm>
              <a:prstGeom prst="rect">
                <a:avLst/>
              </a:prstGeom>
              <a:solidFill>
                <a:srgbClr val="B8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29" name="íŝ1îďé">
                <a:extLst>
                  <a:ext uri="{FF2B5EF4-FFF2-40B4-BE49-F238E27FC236}">
                    <a16:creationId xmlns:a16="http://schemas.microsoft.com/office/drawing/2014/main" id="{6865F415-A1F0-415D-9528-F9E8C726C799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3"/>
              </a:xfrm>
              <a:custGeom>
                <a:avLst/>
                <a:gdLst>
                  <a:gd name="T0" fmla="*/ 1685 w 1687"/>
                  <a:gd name="T1" fmla="*/ 16 h 16"/>
                  <a:gd name="T2" fmla="*/ 2 w 1687"/>
                  <a:gd name="T3" fmla="*/ 16 h 16"/>
                  <a:gd name="T4" fmla="*/ 1 w 1687"/>
                  <a:gd name="T5" fmla="*/ 8 h 16"/>
                  <a:gd name="T6" fmla="*/ 0 w 1687"/>
                  <a:gd name="T7" fmla="*/ 0 h 16"/>
                  <a:gd name="T8" fmla="*/ 1687 w 1687"/>
                  <a:gd name="T9" fmla="*/ 0 h 16"/>
                  <a:gd name="T10" fmla="*/ 1686 w 1687"/>
                  <a:gd name="T11" fmla="*/ 8 h 16"/>
                  <a:gd name="T12" fmla="*/ 1685 w 168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6">
                    <a:moveTo>
                      <a:pt x="1685" y="16"/>
                    </a:moveTo>
                    <a:lnTo>
                      <a:pt x="2" y="16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6" y="8"/>
                    </a:lnTo>
                    <a:lnTo>
                      <a:pt x="1685" y="16"/>
                    </a:lnTo>
                    <a:close/>
                  </a:path>
                </a:pathLst>
              </a:cu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0" name="îṧḷîḓe">
                <a:extLst>
                  <a:ext uri="{FF2B5EF4-FFF2-40B4-BE49-F238E27FC236}">
                    <a16:creationId xmlns:a16="http://schemas.microsoft.com/office/drawing/2014/main" id="{2AF395C2-2D03-428E-B287-CA8E8069F94A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6"/>
              </a:xfrm>
              <a:custGeom>
                <a:avLst/>
                <a:gdLst>
                  <a:gd name="T0" fmla="*/ 1683 w 1687"/>
                  <a:gd name="T1" fmla="*/ 32 h 32"/>
                  <a:gd name="T2" fmla="*/ 4 w 1687"/>
                  <a:gd name="T3" fmla="*/ 32 h 32"/>
                  <a:gd name="T4" fmla="*/ 2 w 1687"/>
                  <a:gd name="T5" fmla="*/ 16 h 32"/>
                  <a:gd name="T6" fmla="*/ 0 w 1687"/>
                  <a:gd name="T7" fmla="*/ 0 h 32"/>
                  <a:gd name="T8" fmla="*/ 1687 w 1687"/>
                  <a:gd name="T9" fmla="*/ 0 h 32"/>
                  <a:gd name="T10" fmla="*/ 1685 w 1687"/>
                  <a:gd name="T11" fmla="*/ 16 h 32"/>
                  <a:gd name="T12" fmla="*/ 1683 w 168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32">
                    <a:moveTo>
                      <a:pt x="1683" y="32"/>
                    </a:moveTo>
                    <a:lnTo>
                      <a:pt x="4" y="32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5" y="16"/>
                    </a:lnTo>
                    <a:lnTo>
                      <a:pt x="1683" y="32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1" name="íṣḷiḍé">
                <a:extLst>
                  <a:ext uri="{FF2B5EF4-FFF2-40B4-BE49-F238E27FC236}">
                    <a16:creationId xmlns:a16="http://schemas.microsoft.com/office/drawing/2014/main" id="{CAF7515B-E4E8-4DE6-BCCB-C9D7790D748A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9"/>
              </a:xfrm>
              <a:custGeom>
                <a:avLst/>
                <a:gdLst>
                  <a:gd name="T0" fmla="*/ 1681 w 1687"/>
                  <a:gd name="T1" fmla="*/ 47 h 47"/>
                  <a:gd name="T2" fmla="*/ 6 w 1687"/>
                  <a:gd name="T3" fmla="*/ 47 h 47"/>
                  <a:gd name="T4" fmla="*/ 3 w 1687"/>
                  <a:gd name="T5" fmla="*/ 23 h 47"/>
                  <a:gd name="T6" fmla="*/ 0 w 1687"/>
                  <a:gd name="T7" fmla="*/ 0 h 47"/>
                  <a:gd name="T8" fmla="*/ 1687 w 1687"/>
                  <a:gd name="T9" fmla="*/ 0 h 47"/>
                  <a:gd name="T10" fmla="*/ 1684 w 1687"/>
                  <a:gd name="T11" fmla="*/ 23 h 47"/>
                  <a:gd name="T12" fmla="*/ 1681 w 168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47">
                    <a:moveTo>
                      <a:pt x="1681" y="47"/>
                    </a:moveTo>
                    <a:lnTo>
                      <a:pt x="6" y="47"/>
                    </a:lnTo>
                    <a:lnTo>
                      <a:pt x="3" y="23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4" y="23"/>
                    </a:lnTo>
                    <a:lnTo>
                      <a:pt x="1681" y="47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2" name="íşḻiḓê">
                <a:extLst>
                  <a:ext uri="{FF2B5EF4-FFF2-40B4-BE49-F238E27FC236}">
                    <a16:creationId xmlns:a16="http://schemas.microsoft.com/office/drawing/2014/main" id="{D8141D44-781B-44F8-B56A-B4421F1D7A13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2"/>
              </a:xfrm>
              <a:custGeom>
                <a:avLst/>
                <a:gdLst>
                  <a:gd name="T0" fmla="*/ 1679 w 1687"/>
                  <a:gd name="T1" fmla="*/ 62 h 62"/>
                  <a:gd name="T2" fmla="*/ 8 w 1687"/>
                  <a:gd name="T3" fmla="*/ 62 h 62"/>
                  <a:gd name="T4" fmla="*/ 3 w 1687"/>
                  <a:gd name="T5" fmla="*/ 32 h 62"/>
                  <a:gd name="T6" fmla="*/ 0 w 1687"/>
                  <a:gd name="T7" fmla="*/ 0 h 62"/>
                  <a:gd name="T8" fmla="*/ 1687 w 1687"/>
                  <a:gd name="T9" fmla="*/ 0 h 62"/>
                  <a:gd name="T10" fmla="*/ 1684 w 1687"/>
                  <a:gd name="T11" fmla="*/ 32 h 62"/>
                  <a:gd name="T12" fmla="*/ 1679 w 168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62">
                    <a:moveTo>
                      <a:pt x="1679" y="62"/>
                    </a:moveTo>
                    <a:lnTo>
                      <a:pt x="8" y="62"/>
                    </a:lnTo>
                    <a:lnTo>
                      <a:pt x="3" y="32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4" y="32"/>
                    </a:lnTo>
                    <a:lnTo>
                      <a:pt x="1679" y="62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3" name="ïṩ1iḑe">
                <a:extLst>
                  <a:ext uri="{FF2B5EF4-FFF2-40B4-BE49-F238E27FC236}">
                    <a16:creationId xmlns:a16="http://schemas.microsoft.com/office/drawing/2014/main" id="{FD2CA753-BF63-442C-801A-96840E73BC49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6"/>
              </a:xfrm>
              <a:custGeom>
                <a:avLst/>
                <a:gdLst>
                  <a:gd name="T0" fmla="*/ 1676 w 1687"/>
                  <a:gd name="T1" fmla="*/ 79 h 79"/>
                  <a:gd name="T2" fmla="*/ 11 w 1687"/>
                  <a:gd name="T3" fmla="*/ 79 h 79"/>
                  <a:gd name="T4" fmla="*/ 4 w 1687"/>
                  <a:gd name="T5" fmla="*/ 40 h 79"/>
                  <a:gd name="T6" fmla="*/ 0 w 1687"/>
                  <a:gd name="T7" fmla="*/ 0 h 79"/>
                  <a:gd name="T8" fmla="*/ 1687 w 1687"/>
                  <a:gd name="T9" fmla="*/ 0 h 79"/>
                  <a:gd name="T10" fmla="*/ 1683 w 1687"/>
                  <a:gd name="T11" fmla="*/ 40 h 79"/>
                  <a:gd name="T12" fmla="*/ 1676 w 1687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79">
                    <a:moveTo>
                      <a:pt x="1676" y="79"/>
                    </a:moveTo>
                    <a:lnTo>
                      <a:pt x="11" y="79"/>
                    </a:lnTo>
                    <a:lnTo>
                      <a:pt x="4" y="40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3" y="40"/>
                    </a:lnTo>
                    <a:lnTo>
                      <a:pt x="1676" y="79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4" name="ïsļiďê">
                <a:extLst>
                  <a:ext uri="{FF2B5EF4-FFF2-40B4-BE49-F238E27FC236}">
                    <a16:creationId xmlns:a16="http://schemas.microsoft.com/office/drawing/2014/main" id="{EF9B08A2-05D8-4FF8-9994-045F1FBB5F3F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19"/>
              </a:xfrm>
              <a:custGeom>
                <a:avLst/>
                <a:gdLst>
                  <a:gd name="T0" fmla="*/ 1673 w 1687"/>
                  <a:gd name="T1" fmla="*/ 94 h 94"/>
                  <a:gd name="T2" fmla="*/ 14 w 1687"/>
                  <a:gd name="T3" fmla="*/ 94 h 94"/>
                  <a:gd name="T4" fmla="*/ 5 w 1687"/>
                  <a:gd name="T5" fmla="*/ 48 h 94"/>
                  <a:gd name="T6" fmla="*/ 0 w 1687"/>
                  <a:gd name="T7" fmla="*/ 0 h 94"/>
                  <a:gd name="T8" fmla="*/ 1687 w 1687"/>
                  <a:gd name="T9" fmla="*/ 0 h 94"/>
                  <a:gd name="T10" fmla="*/ 1682 w 1687"/>
                  <a:gd name="T11" fmla="*/ 48 h 94"/>
                  <a:gd name="T12" fmla="*/ 1673 w 168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94">
                    <a:moveTo>
                      <a:pt x="1673" y="94"/>
                    </a:moveTo>
                    <a:lnTo>
                      <a:pt x="14" y="94"/>
                    </a:lnTo>
                    <a:lnTo>
                      <a:pt x="5" y="48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2" y="48"/>
                    </a:lnTo>
                    <a:lnTo>
                      <a:pt x="1673" y="94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5" name="íṧlíḑè">
                <a:extLst>
                  <a:ext uri="{FF2B5EF4-FFF2-40B4-BE49-F238E27FC236}">
                    <a16:creationId xmlns:a16="http://schemas.microsoft.com/office/drawing/2014/main" id="{84F50765-9AAD-41B9-A5AA-F51E17967083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22"/>
              </a:xfrm>
              <a:custGeom>
                <a:avLst/>
                <a:gdLst>
                  <a:gd name="T0" fmla="*/ 1670 w 1687"/>
                  <a:gd name="T1" fmla="*/ 110 h 110"/>
                  <a:gd name="T2" fmla="*/ 17 w 1687"/>
                  <a:gd name="T3" fmla="*/ 110 h 110"/>
                  <a:gd name="T4" fmla="*/ 6 w 1687"/>
                  <a:gd name="T5" fmla="*/ 56 h 110"/>
                  <a:gd name="T6" fmla="*/ 0 w 1687"/>
                  <a:gd name="T7" fmla="*/ 0 h 110"/>
                  <a:gd name="T8" fmla="*/ 1687 w 1687"/>
                  <a:gd name="T9" fmla="*/ 0 h 110"/>
                  <a:gd name="T10" fmla="*/ 1681 w 1687"/>
                  <a:gd name="T11" fmla="*/ 55 h 110"/>
                  <a:gd name="T12" fmla="*/ 1670 w 168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10">
                    <a:moveTo>
                      <a:pt x="1670" y="110"/>
                    </a:moveTo>
                    <a:lnTo>
                      <a:pt x="17" y="110"/>
                    </a:lnTo>
                    <a:lnTo>
                      <a:pt x="6" y="56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1" y="55"/>
                    </a:lnTo>
                    <a:lnTo>
                      <a:pt x="1670" y="110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6" name="ïṡlïďé">
                <a:extLst>
                  <a:ext uri="{FF2B5EF4-FFF2-40B4-BE49-F238E27FC236}">
                    <a16:creationId xmlns:a16="http://schemas.microsoft.com/office/drawing/2014/main" id="{96DE4664-F611-4E41-BE46-53B8651FF2E0}"/>
                  </a:ext>
                </a:extLst>
              </p:cNvPr>
              <p:cNvSpPr/>
              <p:nvPr/>
            </p:nvSpPr>
            <p:spPr bwMode="auto">
              <a:xfrm>
                <a:off x="1752" y="2054"/>
                <a:ext cx="338" cy="25"/>
              </a:xfrm>
              <a:custGeom>
                <a:avLst/>
                <a:gdLst>
                  <a:gd name="T0" fmla="*/ 1666 w 1687"/>
                  <a:gd name="T1" fmla="*/ 125 h 125"/>
                  <a:gd name="T2" fmla="*/ 21 w 1687"/>
                  <a:gd name="T3" fmla="*/ 125 h 125"/>
                  <a:gd name="T4" fmla="*/ 7 w 1687"/>
                  <a:gd name="T5" fmla="*/ 63 h 125"/>
                  <a:gd name="T6" fmla="*/ 0 w 1687"/>
                  <a:gd name="T7" fmla="*/ 0 h 125"/>
                  <a:gd name="T8" fmla="*/ 1687 w 1687"/>
                  <a:gd name="T9" fmla="*/ 0 h 125"/>
                  <a:gd name="T10" fmla="*/ 1680 w 1687"/>
                  <a:gd name="T11" fmla="*/ 63 h 125"/>
                  <a:gd name="T12" fmla="*/ 1666 w 1687"/>
                  <a:gd name="T13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7" h="125">
                    <a:moveTo>
                      <a:pt x="1666" y="125"/>
                    </a:moveTo>
                    <a:lnTo>
                      <a:pt x="21" y="125"/>
                    </a:lnTo>
                    <a:lnTo>
                      <a:pt x="7" y="63"/>
                    </a:lnTo>
                    <a:lnTo>
                      <a:pt x="0" y="0"/>
                    </a:lnTo>
                    <a:lnTo>
                      <a:pt x="1687" y="0"/>
                    </a:lnTo>
                    <a:lnTo>
                      <a:pt x="1680" y="63"/>
                    </a:lnTo>
                    <a:lnTo>
                      <a:pt x="1666" y="125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7" name="îSḷïḑe">
                <a:extLst>
                  <a:ext uri="{FF2B5EF4-FFF2-40B4-BE49-F238E27FC236}">
                    <a16:creationId xmlns:a16="http://schemas.microsoft.com/office/drawing/2014/main" id="{3C8AFD44-AEA4-424F-98FD-4028CC70AF8D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22"/>
              </a:xfrm>
              <a:custGeom>
                <a:avLst/>
                <a:gdLst>
                  <a:gd name="T0" fmla="*/ 0 w 1683"/>
                  <a:gd name="T1" fmla="*/ 0 h 109"/>
                  <a:gd name="T2" fmla="*/ 1683 w 1683"/>
                  <a:gd name="T3" fmla="*/ 0 h 109"/>
                  <a:gd name="T4" fmla="*/ 1676 w 1683"/>
                  <a:gd name="T5" fmla="*/ 56 h 109"/>
                  <a:gd name="T6" fmla="*/ 1664 w 1683"/>
                  <a:gd name="T7" fmla="*/ 109 h 109"/>
                  <a:gd name="T8" fmla="*/ 19 w 1683"/>
                  <a:gd name="T9" fmla="*/ 109 h 109"/>
                  <a:gd name="T10" fmla="*/ 7 w 1683"/>
                  <a:gd name="T11" fmla="*/ 56 h 109"/>
                  <a:gd name="T12" fmla="*/ 0 w 1683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09">
                    <a:moveTo>
                      <a:pt x="0" y="0"/>
                    </a:moveTo>
                    <a:lnTo>
                      <a:pt x="1683" y="0"/>
                    </a:lnTo>
                    <a:lnTo>
                      <a:pt x="1676" y="56"/>
                    </a:lnTo>
                    <a:lnTo>
                      <a:pt x="1664" y="109"/>
                    </a:lnTo>
                    <a:lnTo>
                      <a:pt x="19" y="109"/>
                    </a:lnTo>
                    <a:lnTo>
                      <a:pt x="7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8" name="iṡḻiḓè">
                <a:extLst>
                  <a:ext uri="{FF2B5EF4-FFF2-40B4-BE49-F238E27FC236}">
                    <a16:creationId xmlns:a16="http://schemas.microsoft.com/office/drawing/2014/main" id="{25D68E16-72A3-4D1F-98B0-FDA7E1724CBA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9"/>
              </a:xfrm>
              <a:custGeom>
                <a:avLst/>
                <a:gdLst>
                  <a:gd name="T0" fmla="*/ 0 w 1679"/>
                  <a:gd name="T1" fmla="*/ 0 h 93"/>
                  <a:gd name="T2" fmla="*/ 1679 w 1679"/>
                  <a:gd name="T3" fmla="*/ 0 h 93"/>
                  <a:gd name="T4" fmla="*/ 1673 w 1679"/>
                  <a:gd name="T5" fmla="*/ 47 h 93"/>
                  <a:gd name="T6" fmla="*/ 1662 w 1679"/>
                  <a:gd name="T7" fmla="*/ 93 h 93"/>
                  <a:gd name="T8" fmla="*/ 17 w 1679"/>
                  <a:gd name="T9" fmla="*/ 93 h 93"/>
                  <a:gd name="T10" fmla="*/ 6 w 1679"/>
                  <a:gd name="T11" fmla="*/ 47 h 93"/>
                  <a:gd name="T12" fmla="*/ 0 w 1679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93">
                    <a:moveTo>
                      <a:pt x="0" y="0"/>
                    </a:moveTo>
                    <a:lnTo>
                      <a:pt x="1679" y="0"/>
                    </a:lnTo>
                    <a:lnTo>
                      <a:pt x="1673" y="47"/>
                    </a:lnTo>
                    <a:lnTo>
                      <a:pt x="1662" y="93"/>
                    </a:lnTo>
                    <a:lnTo>
                      <a:pt x="17" y="93"/>
                    </a:lnTo>
                    <a:lnTo>
                      <a:pt x="6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39" name="îṡlîḓé">
                <a:extLst>
                  <a:ext uri="{FF2B5EF4-FFF2-40B4-BE49-F238E27FC236}">
                    <a16:creationId xmlns:a16="http://schemas.microsoft.com/office/drawing/2014/main" id="{3E1558E9-4087-408B-BB3C-0B2E12AE5BC4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6"/>
              </a:xfrm>
              <a:custGeom>
                <a:avLst/>
                <a:gdLst>
                  <a:gd name="T0" fmla="*/ 0 w 1675"/>
                  <a:gd name="T1" fmla="*/ 0 h 78"/>
                  <a:gd name="T2" fmla="*/ 1675 w 1675"/>
                  <a:gd name="T3" fmla="*/ 0 h 78"/>
                  <a:gd name="T4" fmla="*/ 1669 w 1675"/>
                  <a:gd name="T5" fmla="*/ 40 h 78"/>
                  <a:gd name="T6" fmla="*/ 1660 w 1675"/>
                  <a:gd name="T7" fmla="*/ 78 h 78"/>
                  <a:gd name="T8" fmla="*/ 15 w 1675"/>
                  <a:gd name="T9" fmla="*/ 78 h 78"/>
                  <a:gd name="T10" fmla="*/ 6 w 1675"/>
                  <a:gd name="T11" fmla="*/ 40 h 78"/>
                  <a:gd name="T12" fmla="*/ 0 w 167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78">
                    <a:moveTo>
                      <a:pt x="0" y="0"/>
                    </a:moveTo>
                    <a:lnTo>
                      <a:pt x="1675" y="0"/>
                    </a:lnTo>
                    <a:lnTo>
                      <a:pt x="1669" y="40"/>
                    </a:lnTo>
                    <a:lnTo>
                      <a:pt x="1660" y="78"/>
                    </a:lnTo>
                    <a:lnTo>
                      <a:pt x="15" y="78"/>
                    </a:lnTo>
                    <a:lnTo>
                      <a:pt x="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0" name="îśļiḑé">
                <a:extLst>
                  <a:ext uri="{FF2B5EF4-FFF2-40B4-BE49-F238E27FC236}">
                    <a16:creationId xmlns:a16="http://schemas.microsoft.com/office/drawing/2014/main" id="{A4C26EC7-99D0-4BBF-95D2-80D9B73834DD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3"/>
              </a:xfrm>
              <a:custGeom>
                <a:avLst/>
                <a:gdLst>
                  <a:gd name="T0" fmla="*/ 0 w 1671"/>
                  <a:gd name="T1" fmla="*/ 0 h 63"/>
                  <a:gd name="T2" fmla="*/ 1671 w 1671"/>
                  <a:gd name="T3" fmla="*/ 0 h 63"/>
                  <a:gd name="T4" fmla="*/ 1665 w 1671"/>
                  <a:gd name="T5" fmla="*/ 32 h 63"/>
                  <a:gd name="T6" fmla="*/ 1658 w 1671"/>
                  <a:gd name="T7" fmla="*/ 63 h 63"/>
                  <a:gd name="T8" fmla="*/ 13 w 1671"/>
                  <a:gd name="T9" fmla="*/ 63 h 63"/>
                  <a:gd name="T10" fmla="*/ 6 w 1671"/>
                  <a:gd name="T11" fmla="*/ 32 h 63"/>
                  <a:gd name="T12" fmla="*/ 0 w 167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63">
                    <a:moveTo>
                      <a:pt x="0" y="0"/>
                    </a:moveTo>
                    <a:lnTo>
                      <a:pt x="1671" y="0"/>
                    </a:lnTo>
                    <a:lnTo>
                      <a:pt x="1665" y="32"/>
                    </a:lnTo>
                    <a:lnTo>
                      <a:pt x="1658" y="63"/>
                    </a:lnTo>
                    <a:lnTo>
                      <a:pt x="13" y="63"/>
                    </a:lnTo>
                    <a:lnTo>
                      <a:pt x="6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1" name="íšľîḋè">
                <a:extLst>
                  <a:ext uri="{FF2B5EF4-FFF2-40B4-BE49-F238E27FC236}">
                    <a16:creationId xmlns:a16="http://schemas.microsoft.com/office/drawing/2014/main" id="{7D4EFC3F-5194-4316-90B9-D24ECD10F987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9"/>
              </a:xfrm>
              <a:custGeom>
                <a:avLst/>
                <a:gdLst>
                  <a:gd name="T0" fmla="*/ 0 w 1665"/>
                  <a:gd name="T1" fmla="*/ 0 h 46"/>
                  <a:gd name="T2" fmla="*/ 1665 w 1665"/>
                  <a:gd name="T3" fmla="*/ 0 h 46"/>
                  <a:gd name="T4" fmla="*/ 1661 w 1665"/>
                  <a:gd name="T5" fmla="*/ 23 h 46"/>
                  <a:gd name="T6" fmla="*/ 1655 w 1665"/>
                  <a:gd name="T7" fmla="*/ 46 h 46"/>
                  <a:gd name="T8" fmla="*/ 10 w 1665"/>
                  <a:gd name="T9" fmla="*/ 46 h 46"/>
                  <a:gd name="T10" fmla="*/ 4 w 1665"/>
                  <a:gd name="T11" fmla="*/ 23 h 46"/>
                  <a:gd name="T12" fmla="*/ 0 w 1665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46">
                    <a:moveTo>
                      <a:pt x="0" y="0"/>
                    </a:moveTo>
                    <a:lnTo>
                      <a:pt x="1665" y="0"/>
                    </a:lnTo>
                    <a:lnTo>
                      <a:pt x="1661" y="23"/>
                    </a:lnTo>
                    <a:lnTo>
                      <a:pt x="1655" y="46"/>
                    </a:lnTo>
                    <a:lnTo>
                      <a:pt x="10" y="46"/>
                    </a:lnTo>
                    <a:lnTo>
                      <a:pt x="4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2" name="îşļíḑè">
                <a:extLst>
                  <a:ext uri="{FF2B5EF4-FFF2-40B4-BE49-F238E27FC236}">
                    <a16:creationId xmlns:a16="http://schemas.microsoft.com/office/drawing/2014/main" id="{DCFFDFBE-E5BD-4370-8E06-823988553206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6"/>
              </a:xfrm>
              <a:custGeom>
                <a:avLst/>
                <a:gdLst>
                  <a:gd name="T0" fmla="*/ 0 w 1659"/>
                  <a:gd name="T1" fmla="*/ 0 h 31"/>
                  <a:gd name="T2" fmla="*/ 1659 w 1659"/>
                  <a:gd name="T3" fmla="*/ 0 h 31"/>
                  <a:gd name="T4" fmla="*/ 1656 w 1659"/>
                  <a:gd name="T5" fmla="*/ 16 h 31"/>
                  <a:gd name="T6" fmla="*/ 1652 w 1659"/>
                  <a:gd name="T7" fmla="*/ 31 h 31"/>
                  <a:gd name="T8" fmla="*/ 7 w 1659"/>
                  <a:gd name="T9" fmla="*/ 31 h 31"/>
                  <a:gd name="T10" fmla="*/ 3 w 1659"/>
                  <a:gd name="T11" fmla="*/ 16 h 31"/>
                  <a:gd name="T12" fmla="*/ 0 w 165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31">
                    <a:moveTo>
                      <a:pt x="0" y="0"/>
                    </a:moveTo>
                    <a:lnTo>
                      <a:pt x="1659" y="0"/>
                    </a:lnTo>
                    <a:lnTo>
                      <a:pt x="1656" y="16"/>
                    </a:lnTo>
                    <a:lnTo>
                      <a:pt x="1652" y="31"/>
                    </a:lnTo>
                    <a:lnTo>
                      <a:pt x="7" y="31"/>
                    </a:lnTo>
                    <a:lnTo>
                      <a:pt x="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3" name="íSļîďé">
                <a:extLst>
                  <a:ext uri="{FF2B5EF4-FFF2-40B4-BE49-F238E27FC236}">
                    <a16:creationId xmlns:a16="http://schemas.microsoft.com/office/drawing/2014/main" id="{9783D7BA-92B9-4364-9DBB-80A8A592831D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3"/>
              </a:xfrm>
              <a:custGeom>
                <a:avLst/>
                <a:gdLst>
                  <a:gd name="T0" fmla="*/ 0 w 1653"/>
                  <a:gd name="T1" fmla="*/ 0 h 15"/>
                  <a:gd name="T2" fmla="*/ 1653 w 1653"/>
                  <a:gd name="T3" fmla="*/ 0 h 15"/>
                  <a:gd name="T4" fmla="*/ 1651 w 1653"/>
                  <a:gd name="T5" fmla="*/ 8 h 15"/>
                  <a:gd name="T6" fmla="*/ 1649 w 1653"/>
                  <a:gd name="T7" fmla="*/ 15 h 15"/>
                  <a:gd name="T8" fmla="*/ 4 w 1653"/>
                  <a:gd name="T9" fmla="*/ 15 h 15"/>
                  <a:gd name="T10" fmla="*/ 2 w 1653"/>
                  <a:gd name="T11" fmla="*/ 8 h 15"/>
                  <a:gd name="T12" fmla="*/ 0 w 165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5">
                    <a:moveTo>
                      <a:pt x="0" y="0"/>
                    </a:moveTo>
                    <a:lnTo>
                      <a:pt x="1653" y="0"/>
                    </a:lnTo>
                    <a:lnTo>
                      <a:pt x="1651" y="8"/>
                    </a:lnTo>
                    <a:lnTo>
                      <a:pt x="1649" y="15"/>
                    </a:lnTo>
                    <a:lnTo>
                      <a:pt x="4" y="15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4" name="ï$1îḓe">
                <a:extLst>
                  <a:ext uri="{FF2B5EF4-FFF2-40B4-BE49-F238E27FC236}">
                    <a16:creationId xmlns:a16="http://schemas.microsoft.com/office/drawing/2014/main" id="{085438E7-54D4-47D6-98D4-E0C0D5DFB7B2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0"/>
              </a:xfrm>
              <a:custGeom>
                <a:avLst/>
                <a:gdLst>
                  <a:gd name="T0" fmla="*/ 0 w 1646"/>
                  <a:gd name="T1" fmla="*/ 1646 w 1646"/>
                  <a:gd name="T2" fmla="*/ 1646 w 1646"/>
                  <a:gd name="T3" fmla="*/ 1 w 1646"/>
                  <a:gd name="T4" fmla="*/ 0 w 164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646">
                    <a:moveTo>
                      <a:pt x="0" y="0"/>
                    </a:moveTo>
                    <a:lnTo>
                      <a:pt x="1646" y="0"/>
                    </a:lnTo>
                    <a:lnTo>
                      <a:pt x="1646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5" name="ïsļíḍé">
                <a:extLst>
                  <a:ext uri="{FF2B5EF4-FFF2-40B4-BE49-F238E27FC236}">
                    <a16:creationId xmlns:a16="http://schemas.microsoft.com/office/drawing/2014/main" id="{A1BFE01A-4A10-458C-96C9-0C7D87FC975E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"/>
              </a:xfrm>
              <a:prstGeom prst="rect">
                <a:avLst/>
              </a:prstGeom>
              <a:solidFill>
                <a:srgbClr val="B9273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6" name="iṥľiḍé">
                <a:extLst>
                  <a:ext uri="{FF2B5EF4-FFF2-40B4-BE49-F238E27FC236}">
                    <a16:creationId xmlns:a16="http://schemas.microsoft.com/office/drawing/2014/main" id="{D73938CC-FAAA-4DC7-A238-3F38EA7E5ECF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3"/>
              </a:xfrm>
              <a:custGeom>
                <a:avLst/>
                <a:gdLst>
                  <a:gd name="T0" fmla="*/ 1681 w 1683"/>
                  <a:gd name="T1" fmla="*/ 16 h 16"/>
                  <a:gd name="T2" fmla="*/ 2 w 1683"/>
                  <a:gd name="T3" fmla="*/ 16 h 16"/>
                  <a:gd name="T4" fmla="*/ 1 w 1683"/>
                  <a:gd name="T5" fmla="*/ 7 h 16"/>
                  <a:gd name="T6" fmla="*/ 0 w 1683"/>
                  <a:gd name="T7" fmla="*/ 0 h 16"/>
                  <a:gd name="T8" fmla="*/ 1683 w 1683"/>
                  <a:gd name="T9" fmla="*/ 0 h 16"/>
                  <a:gd name="T10" fmla="*/ 1682 w 1683"/>
                  <a:gd name="T11" fmla="*/ 7 h 16"/>
                  <a:gd name="T12" fmla="*/ 1681 w 168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6">
                    <a:moveTo>
                      <a:pt x="1681" y="16"/>
                    </a:moveTo>
                    <a:lnTo>
                      <a:pt x="2" y="16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82" y="7"/>
                    </a:lnTo>
                    <a:lnTo>
                      <a:pt x="1681" y="16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7" name="îṥ1îḑê">
                <a:extLst>
                  <a:ext uri="{FF2B5EF4-FFF2-40B4-BE49-F238E27FC236}">
                    <a16:creationId xmlns:a16="http://schemas.microsoft.com/office/drawing/2014/main" id="{6BD4A242-D8FB-45BF-A9EB-2E48B13D6FD2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6"/>
              </a:xfrm>
              <a:custGeom>
                <a:avLst/>
                <a:gdLst>
                  <a:gd name="T0" fmla="*/ 1679 w 1683"/>
                  <a:gd name="T1" fmla="*/ 31 h 31"/>
                  <a:gd name="T2" fmla="*/ 4 w 1683"/>
                  <a:gd name="T3" fmla="*/ 31 h 31"/>
                  <a:gd name="T4" fmla="*/ 2 w 1683"/>
                  <a:gd name="T5" fmla="*/ 16 h 31"/>
                  <a:gd name="T6" fmla="*/ 0 w 1683"/>
                  <a:gd name="T7" fmla="*/ 0 h 31"/>
                  <a:gd name="T8" fmla="*/ 1683 w 1683"/>
                  <a:gd name="T9" fmla="*/ 0 h 31"/>
                  <a:gd name="T10" fmla="*/ 1682 w 1683"/>
                  <a:gd name="T11" fmla="*/ 16 h 31"/>
                  <a:gd name="T12" fmla="*/ 1679 w 168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31">
                    <a:moveTo>
                      <a:pt x="1679" y="31"/>
                    </a:moveTo>
                    <a:lnTo>
                      <a:pt x="4" y="31"/>
                    </a:lnTo>
                    <a:lnTo>
                      <a:pt x="2" y="16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82" y="16"/>
                    </a:lnTo>
                    <a:lnTo>
                      <a:pt x="1679" y="31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8" name="ï$ḻïḋé">
                <a:extLst>
                  <a:ext uri="{FF2B5EF4-FFF2-40B4-BE49-F238E27FC236}">
                    <a16:creationId xmlns:a16="http://schemas.microsoft.com/office/drawing/2014/main" id="{2785BB59-219F-4033-BA99-024DF9EC72C7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9"/>
              </a:xfrm>
              <a:custGeom>
                <a:avLst/>
                <a:gdLst>
                  <a:gd name="T0" fmla="*/ 1677 w 1683"/>
                  <a:gd name="T1" fmla="*/ 46 h 46"/>
                  <a:gd name="T2" fmla="*/ 6 w 1683"/>
                  <a:gd name="T3" fmla="*/ 46 h 46"/>
                  <a:gd name="T4" fmla="*/ 2 w 1683"/>
                  <a:gd name="T5" fmla="*/ 24 h 46"/>
                  <a:gd name="T6" fmla="*/ 0 w 1683"/>
                  <a:gd name="T7" fmla="*/ 0 h 46"/>
                  <a:gd name="T8" fmla="*/ 1683 w 1683"/>
                  <a:gd name="T9" fmla="*/ 0 h 46"/>
                  <a:gd name="T10" fmla="*/ 1681 w 1683"/>
                  <a:gd name="T11" fmla="*/ 24 h 46"/>
                  <a:gd name="T12" fmla="*/ 1677 w 1683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46">
                    <a:moveTo>
                      <a:pt x="1677" y="46"/>
                    </a:moveTo>
                    <a:lnTo>
                      <a:pt x="6" y="46"/>
                    </a:lnTo>
                    <a:lnTo>
                      <a:pt x="2" y="24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81" y="24"/>
                    </a:lnTo>
                    <a:lnTo>
                      <a:pt x="1677" y="46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49" name="işľidè">
                <a:extLst>
                  <a:ext uri="{FF2B5EF4-FFF2-40B4-BE49-F238E27FC236}">
                    <a16:creationId xmlns:a16="http://schemas.microsoft.com/office/drawing/2014/main" id="{83FD872A-3C3E-47CB-82B3-374F1EABE490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3"/>
              </a:xfrm>
              <a:custGeom>
                <a:avLst/>
                <a:gdLst>
                  <a:gd name="T0" fmla="*/ 1674 w 1683"/>
                  <a:gd name="T1" fmla="*/ 63 h 63"/>
                  <a:gd name="T2" fmla="*/ 9 w 1683"/>
                  <a:gd name="T3" fmla="*/ 63 h 63"/>
                  <a:gd name="T4" fmla="*/ 3 w 1683"/>
                  <a:gd name="T5" fmla="*/ 31 h 63"/>
                  <a:gd name="T6" fmla="*/ 0 w 1683"/>
                  <a:gd name="T7" fmla="*/ 0 h 63"/>
                  <a:gd name="T8" fmla="*/ 1683 w 1683"/>
                  <a:gd name="T9" fmla="*/ 0 h 63"/>
                  <a:gd name="T10" fmla="*/ 1680 w 1683"/>
                  <a:gd name="T11" fmla="*/ 31 h 63"/>
                  <a:gd name="T12" fmla="*/ 1674 w 168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63">
                    <a:moveTo>
                      <a:pt x="1674" y="63"/>
                    </a:moveTo>
                    <a:lnTo>
                      <a:pt x="9" y="63"/>
                    </a:lnTo>
                    <a:lnTo>
                      <a:pt x="3" y="31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80" y="31"/>
                    </a:lnTo>
                    <a:lnTo>
                      <a:pt x="1674" y="63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0" name="îṣ1íḑe">
                <a:extLst>
                  <a:ext uri="{FF2B5EF4-FFF2-40B4-BE49-F238E27FC236}">
                    <a16:creationId xmlns:a16="http://schemas.microsoft.com/office/drawing/2014/main" id="{2AC6079C-8434-4819-AE94-5FBEF6736109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6"/>
              </a:xfrm>
              <a:custGeom>
                <a:avLst/>
                <a:gdLst>
                  <a:gd name="T0" fmla="*/ 1671 w 1683"/>
                  <a:gd name="T1" fmla="*/ 78 h 78"/>
                  <a:gd name="T2" fmla="*/ 12 w 1683"/>
                  <a:gd name="T3" fmla="*/ 78 h 78"/>
                  <a:gd name="T4" fmla="*/ 5 w 1683"/>
                  <a:gd name="T5" fmla="*/ 39 h 78"/>
                  <a:gd name="T6" fmla="*/ 0 w 1683"/>
                  <a:gd name="T7" fmla="*/ 0 h 78"/>
                  <a:gd name="T8" fmla="*/ 1683 w 1683"/>
                  <a:gd name="T9" fmla="*/ 0 h 78"/>
                  <a:gd name="T10" fmla="*/ 1678 w 1683"/>
                  <a:gd name="T11" fmla="*/ 39 h 78"/>
                  <a:gd name="T12" fmla="*/ 1671 w 168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78">
                    <a:moveTo>
                      <a:pt x="1671" y="78"/>
                    </a:moveTo>
                    <a:lnTo>
                      <a:pt x="12" y="78"/>
                    </a:lnTo>
                    <a:lnTo>
                      <a:pt x="5" y="39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78" y="39"/>
                    </a:lnTo>
                    <a:lnTo>
                      <a:pt x="1671" y="78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1" name="ïsļïḍê">
                <a:extLst>
                  <a:ext uri="{FF2B5EF4-FFF2-40B4-BE49-F238E27FC236}">
                    <a16:creationId xmlns:a16="http://schemas.microsoft.com/office/drawing/2014/main" id="{950D6429-E1AF-4650-8015-48755906B971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19"/>
              </a:xfrm>
              <a:custGeom>
                <a:avLst/>
                <a:gdLst>
                  <a:gd name="T0" fmla="*/ 1668 w 1683"/>
                  <a:gd name="T1" fmla="*/ 94 h 94"/>
                  <a:gd name="T2" fmla="*/ 15 w 1683"/>
                  <a:gd name="T3" fmla="*/ 94 h 94"/>
                  <a:gd name="T4" fmla="*/ 6 w 1683"/>
                  <a:gd name="T5" fmla="*/ 47 h 94"/>
                  <a:gd name="T6" fmla="*/ 0 w 1683"/>
                  <a:gd name="T7" fmla="*/ 0 h 94"/>
                  <a:gd name="T8" fmla="*/ 1683 w 1683"/>
                  <a:gd name="T9" fmla="*/ 0 h 94"/>
                  <a:gd name="T10" fmla="*/ 1677 w 1683"/>
                  <a:gd name="T11" fmla="*/ 47 h 94"/>
                  <a:gd name="T12" fmla="*/ 1668 w 168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94">
                    <a:moveTo>
                      <a:pt x="1668" y="94"/>
                    </a:moveTo>
                    <a:lnTo>
                      <a:pt x="15" y="94"/>
                    </a:lnTo>
                    <a:lnTo>
                      <a:pt x="6" y="47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77" y="47"/>
                    </a:lnTo>
                    <a:lnTo>
                      <a:pt x="1668" y="94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2" name="iṡļïdè">
                <a:extLst>
                  <a:ext uri="{FF2B5EF4-FFF2-40B4-BE49-F238E27FC236}">
                    <a16:creationId xmlns:a16="http://schemas.microsoft.com/office/drawing/2014/main" id="{7CE142DA-FB27-4D33-A1A2-7B0ACF0233A8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22"/>
              </a:xfrm>
              <a:custGeom>
                <a:avLst/>
                <a:gdLst>
                  <a:gd name="T0" fmla="*/ 1664 w 1683"/>
                  <a:gd name="T1" fmla="*/ 109 h 109"/>
                  <a:gd name="T2" fmla="*/ 19 w 1683"/>
                  <a:gd name="T3" fmla="*/ 109 h 109"/>
                  <a:gd name="T4" fmla="*/ 7 w 1683"/>
                  <a:gd name="T5" fmla="*/ 56 h 109"/>
                  <a:gd name="T6" fmla="*/ 0 w 1683"/>
                  <a:gd name="T7" fmla="*/ 0 h 109"/>
                  <a:gd name="T8" fmla="*/ 1683 w 1683"/>
                  <a:gd name="T9" fmla="*/ 0 h 109"/>
                  <a:gd name="T10" fmla="*/ 1676 w 1683"/>
                  <a:gd name="T11" fmla="*/ 56 h 109"/>
                  <a:gd name="T12" fmla="*/ 1664 w 1683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3" h="109">
                    <a:moveTo>
                      <a:pt x="1664" y="109"/>
                    </a:moveTo>
                    <a:lnTo>
                      <a:pt x="19" y="109"/>
                    </a:lnTo>
                    <a:lnTo>
                      <a:pt x="7" y="56"/>
                    </a:lnTo>
                    <a:lnTo>
                      <a:pt x="0" y="0"/>
                    </a:lnTo>
                    <a:lnTo>
                      <a:pt x="1683" y="0"/>
                    </a:lnTo>
                    <a:lnTo>
                      <a:pt x="1676" y="56"/>
                    </a:lnTo>
                    <a:lnTo>
                      <a:pt x="1664" y="109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3" name="íśļiḓé">
                <a:extLst>
                  <a:ext uri="{FF2B5EF4-FFF2-40B4-BE49-F238E27FC236}">
                    <a16:creationId xmlns:a16="http://schemas.microsoft.com/office/drawing/2014/main" id="{7D012FE8-AAE3-49BE-B2E7-D45B7B31DF0E}"/>
                  </a:ext>
                </a:extLst>
              </p:cNvPr>
              <p:cNvSpPr/>
              <p:nvPr/>
            </p:nvSpPr>
            <p:spPr bwMode="auto">
              <a:xfrm>
                <a:off x="1753" y="2057"/>
                <a:ext cx="336" cy="25"/>
              </a:xfrm>
              <a:custGeom>
                <a:avLst/>
                <a:gdLst>
                  <a:gd name="T0" fmla="*/ 1661 w 1683"/>
                  <a:gd name="T1" fmla="*/ 125 h 125"/>
                  <a:gd name="T2" fmla="*/ 22 w 1683"/>
                  <a:gd name="T3" fmla="*/ 125 h 125"/>
                  <a:gd name="T4" fmla="*/ 15 w 1683"/>
                  <a:gd name="T5" fmla="*/ 95 h 125"/>
                  <a:gd name="T6" fmla="*/ 4 w 1683"/>
                  <a:gd name="T7" fmla="*/ 32 h 125"/>
                  <a:gd name="T8" fmla="*/ 0 w 1683"/>
                  <a:gd name="T9" fmla="*/ 0 h 125"/>
                  <a:gd name="T10" fmla="*/ 36 w 1683"/>
                  <a:gd name="T11" fmla="*/ 0 h 125"/>
                  <a:gd name="T12" fmla="*/ 85 w 1683"/>
                  <a:gd name="T13" fmla="*/ 0 h 125"/>
                  <a:gd name="T14" fmla="*/ 1683 w 1683"/>
                  <a:gd name="T15" fmla="*/ 0 h 125"/>
                  <a:gd name="T16" fmla="*/ 1679 w 1683"/>
                  <a:gd name="T17" fmla="*/ 32 h 125"/>
                  <a:gd name="T18" fmla="*/ 1668 w 1683"/>
                  <a:gd name="T19" fmla="*/ 95 h 125"/>
                  <a:gd name="T20" fmla="*/ 1661 w 1683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3" h="125">
                    <a:moveTo>
                      <a:pt x="1661" y="125"/>
                    </a:moveTo>
                    <a:lnTo>
                      <a:pt x="22" y="125"/>
                    </a:lnTo>
                    <a:lnTo>
                      <a:pt x="15" y="95"/>
                    </a:lnTo>
                    <a:lnTo>
                      <a:pt x="4" y="32"/>
                    </a:lnTo>
                    <a:lnTo>
                      <a:pt x="0" y="0"/>
                    </a:lnTo>
                    <a:lnTo>
                      <a:pt x="36" y="0"/>
                    </a:lnTo>
                    <a:lnTo>
                      <a:pt x="85" y="0"/>
                    </a:lnTo>
                    <a:lnTo>
                      <a:pt x="1683" y="0"/>
                    </a:lnTo>
                    <a:lnTo>
                      <a:pt x="1679" y="32"/>
                    </a:lnTo>
                    <a:lnTo>
                      <a:pt x="1668" y="95"/>
                    </a:lnTo>
                    <a:lnTo>
                      <a:pt x="1661" y="125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4" name="ísḻïḍè">
                <a:extLst>
                  <a:ext uri="{FF2B5EF4-FFF2-40B4-BE49-F238E27FC236}">
                    <a16:creationId xmlns:a16="http://schemas.microsoft.com/office/drawing/2014/main" id="{6D4B19C0-D245-4BBE-8077-A0271488FFD7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22"/>
              </a:xfrm>
              <a:custGeom>
                <a:avLst/>
                <a:gdLst>
                  <a:gd name="T0" fmla="*/ 0 w 1679"/>
                  <a:gd name="T1" fmla="*/ 0 h 109"/>
                  <a:gd name="T2" fmla="*/ 1679 w 1679"/>
                  <a:gd name="T3" fmla="*/ 0 h 109"/>
                  <a:gd name="T4" fmla="*/ 1671 w 1679"/>
                  <a:gd name="T5" fmla="*/ 55 h 109"/>
                  <a:gd name="T6" fmla="*/ 1659 w 1679"/>
                  <a:gd name="T7" fmla="*/ 109 h 109"/>
                  <a:gd name="T8" fmla="*/ 20 w 1679"/>
                  <a:gd name="T9" fmla="*/ 109 h 109"/>
                  <a:gd name="T10" fmla="*/ 8 w 1679"/>
                  <a:gd name="T11" fmla="*/ 55 h 109"/>
                  <a:gd name="T12" fmla="*/ 0 w 1679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9" h="109">
                    <a:moveTo>
                      <a:pt x="0" y="0"/>
                    </a:moveTo>
                    <a:lnTo>
                      <a:pt x="1679" y="0"/>
                    </a:lnTo>
                    <a:lnTo>
                      <a:pt x="1671" y="55"/>
                    </a:lnTo>
                    <a:lnTo>
                      <a:pt x="1659" y="109"/>
                    </a:lnTo>
                    <a:lnTo>
                      <a:pt x="20" y="109"/>
                    </a:lnTo>
                    <a:lnTo>
                      <a:pt x="8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5" name="íşľiḍé">
                <a:extLst>
                  <a:ext uri="{FF2B5EF4-FFF2-40B4-BE49-F238E27FC236}">
                    <a16:creationId xmlns:a16="http://schemas.microsoft.com/office/drawing/2014/main" id="{1367C6CF-DB13-4A88-A6F8-04F17CEC011E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9"/>
              </a:xfrm>
              <a:custGeom>
                <a:avLst/>
                <a:gdLst>
                  <a:gd name="T0" fmla="*/ 0 w 1675"/>
                  <a:gd name="T1" fmla="*/ 0 h 94"/>
                  <a:gd name="T2" fmla="*/ 1675 w 1675"/>
                  <a:gd name="T3" fmla="*/ 0 h 94"/>
                  <a:gd name="T4" fmla="*/ 1668 w 1675"/>
                  <a:gd name="T5" fmla="*/ 47 h 94"/>
                  <a:gd name="T6" fmla="*/ 1657 w 1675"/>
                  <a:gd name="T7" fmla="*/ 94 h 94"/>
                  <a:gd name="T8" fmla="*/ 18 w 1675"/>
                  <a:gd name="T9" fmla="*/ 94 h 94"/>
                  <a:gd name="T10" fmla="*/ 7 w 1675"/>
                  <a:gd name="T11" fmla="*/ 47 h 94"/>
                  <a:gd name="T12" fmla="*/ 0 w 1675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94">
                    <a:moveTo>
                      <a:pt x="0" y="0"/>
                    </a:moveTo>
                    <a:lnTo>
                      <a:pt x="1675" y="0"/>
                    </a:lnTo>
                    <a:lnTo>
                      <a:pt x="1668" y="47"/>
                    </a:lnTo>
                    <a:lnTo>
                      <a:pt x="1657" y="94"/>
                    </a:lnTo>
                    <a:lnTo>
                      <a:pt x="18" y="94"/>
                    </a:lnTo>
                    <a:lnTo>
                      <a:pt x="7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6" name="îśḻiḓè">
                <a:extLst>
                  <a:ext uri="{FF2B5EF4-FFF2-40B4-BE49-F238E27FC236}">
                    <a16:creationId xmlns:a16="http://schemas.microsoft.com/office/drawing/2014/main" id="{8B5990DA-4653-451E-A8A1-45499644A1CB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6"/>
              </a:xfrm>
              <a:custGeom>
                <a:avLst/>
                <a:gdLst>
                  <a:gd name="T0" fmla="*/ 0 w 1671"/>
                  <a:gd name="T1" fmla="*/ 0 h 79"/>
                  <a:gd name="T2" fmla="*/ 1671 w 1671"/>
                  <a:gd name="T3" fmla="*/ 0 h 79"/>
                  <a:gd name="T4" fmla="*/ 1664 w 1671"/>
                  <a:gd name="T5" fmla="*/ 40 h 79"/>
                  <a:gd name="T6" fmla="*/ 1655 w 1671"/>
                  <a:gd name="T7" fmla="*/ 79 h 79"/>
                  <a:gd name="T8" fmla="*/ 16 w 1671"/>
                  <a:gd name="T9" fmla="*/ 79 h 79"/>
                  <a:gd name="T10" fmla="*/ 7 w 1671"/>
                  <a:gd name="T11" fmla="*/ 40 h 79"/>
                  <a:gd name="T12" fmla="*/ 0 w 1671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79">
                    <a:moveTo>
                      <a:pt x="0" y="0"/>
                    </a:moveTo>
                    <a:lnTo>
                      <a:pt x="1671" y="0"/>
                    </a:lnTo>
                    <a:lnTo>
                      <a:pt x="1664" y="40"/>
                    </a:lnTo>
                    <a:lnTo>
                      <a:pt x="1655" y="79"/>
                    </a:lnTo>
                    <a:lnTo>
                      <a:pt x="16" y="79"/>
                    </a:lnTo>
                    <a:lnTo>
                      <a:pt x="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7" name="iSḻïḓê">
                <a:extLst>
                  <a:ext uri="{FF2B5EF4-FFF2-40B4-BE49-F238E27FC236}">
                    <a16:creationId xmlns:a16="http://schemas.microsoft.com/office/drawing/2014/main" id="{0D2A22F8-4325-4848-BBCE-3428AFDD2EC5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2"/>
              </a:xfrm>
              <a:custGeom>
                <a:avLst/>
                <a:gdLst>
                  <a:gd name="T0" fmla="*/ 0 w 1665"/>
                  <a:gd name="T1" fmla="*/ 0 h 62"/>
                  <a:gd name="T2" fmla="*/ 1665 w 1665"/>
                  <a:gd name="T3" fmla="*/ 0 h 62"/>
                  <a:gd name="T4" fmla="*/ 1659 w 1665"/>
                  <a:gd name="T5" fmla="*/ 31 h 62"/>
                  <a:gd name="T6" fmla="*/ 1652 w 1665"/>
                  <a:gd name="T7" fmla="*/ 62 h 62"/>
                  <a:gd name="T8" fmla="*/ 13 w 1665"/>
                  <a:gd name="T9" fmla="*/ 62 h 62"/>
                  <a:gd name="T10" fmla="*/ 6 w 1665"/>
                  <a:gd name="T11" fmla="*/ 31 h 62"/>
                  <a:gd name="T12" fmla="*/ 0 w 1665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62">
                    <a:moveTo>
                      <a:pt x="0" y="0"/>
                    </a:moveTo>
                    <a:lnTo>
                      <a:pt x="1665" y="0"/>
                    </a:lnTo>
                    <a:lnTo>
                      <a:pt x="1659" y="31"/>
                    </a:lnTo>
                    <a:lnTo>
                      <a:pt x="1652" y="62"/>
                    </a:lnTo>
                    <a:lnTo>
                      <a:pt x="13" y="62"/>
                    </a:lnTo>
                    <a:lnTo>
                      <a:pt x="6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8" name="i$ḻïḑê">
                <a:extLst>
                  <a:ext uri="{FF2B5EF4-FFF2-40B4-BE49-F238E27FC236}">
                    <a16:creationId xmlns:a16="http://schemas.microsoft.com/office/drawing/2014/main" id="{E24366BC-3161-4AEB-8D31-BFD547C2297A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9"/>
              </a:xfrm>
              <a:custGeom>
                <a:avLst/>
                <a:gdLst>
                  <a:gd name="T0" fmla="*/ 0 w 1659"/>
                  <a:gd name="T1" fmla="*/ 0 h 47"/>
                  <a:gd name="T2" fmla="*/ 1659 w 1659"/>
                  <a:gd name="T3" fmla="*/ 0 h 47"/>
                  <a:gd name="T4" fmla="*/ 1654 w 1659"/>
                  <a:gd name="T5" fmla="*/ 24 h 47"/>
                  <a:gd name="T6" fmla="*/ 1649 w 1659"/>
                  <a:gd name="T7" fmla="*/ 47 h 47"/>
                  <a:gd name="T8" fmla="*/ 10 w 1659"/>
                  <a:gd name="T9" fmla="*/ 47 h 47"/>
                  <a:gd name="T10" fmla="*/ 5 w 1659"/>
                  <a:gd name="T11" fmla="*/ 24 h 47"/>
                  <a:gd name="T12" fmla="*/ 0 w 165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47">
                    <a:moveTo>
                      <a:pt x="0" y="0"/>
                    </a:moveTo>
                    <a:lnTo>
                      <a:pt x="1659" y="0"/>
                    </a:lnTo>
                    <a:lnTo>
                      <a:pt x="1654" y="24"/>
                    </a:lnTo>
                    <a:lnTo>
                      <a:pt x="1649" y="47"/>
                    </a:lnTo>
                    <a:lnTo>
                      <a:pt x="10" y="47"/>
                    </a:lnTo>
                    <a:lnTo>
                      <a:pt x="5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59" name="ïṡḻîďè">
                <a:extLst>
                  <a:ext uri="{FF2B5EF4-FFF2-40B4-BE49-F238E27FC236}">
                    <a16:creationId xmlns:a16="http://schemas.microsoft.com/office/drawing/2014/main" id="{F0E261C2-81A5-40E7-95A2-F2F4E26915C2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6"/>
              </a:xfrm>
              <a:custGeom>
                <a:avLst/>
                <a:gdLst>
                  <a:gd name="T0" fmla="*/ 0 w 1653"/>
                  <a:gd name="T1" fmla="*/ 0 h 31"/>
                  <a:gd name="T2" fmla="*/ 1653 w 1653"/>
                  <a:gd name="T3" fmla="*/ 0 h 31"/>
                  <a:gd name="T4" fmla="*/ 1650 w 1653"/>
                  <a:gd name="T5" fmla="*/ 15 h 31"/>
                  <a:gd name="T6" fmla="*/ 1646 w 1653"/>
                  <a:gd name="T7" fmla="*/ 31 h 31"/>
                  <a:gd name="T8" fmla="*/ 7 w 1653"/>
                  <a:gd name="T9" fmla="*/ 31 h 31"/>
                  <a:gd name="T10" fmla="*/ 3 w 1653"/>
                  <a:gd name="T11" fmla="*/ 15 h 31"/>
                  <a:gd name="T12" fmla="*/ 0 w 165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31">
                    <a:moveTo>
                      <a:pt x="0" y="0"/>
                    </a:moveTo>
                    <a:lnTo>
                      <a:pt x="1653" y="0"/>
                    </a:lnTo>
                    <a:lnTo>
                      <a:pt x="1650" y="15"/>
                    </a:lnTo>
                    <a:lnTo>
                      <a:pt x="1646" y="31"/>
                    </a:lnTo>
                    <a:lnTo>
                      <a:pt x="7" y="31"/>
                    </a:lnTo>
                    <a:lnTo>
                      <a:pt x="3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0" name="iṧḷiḓè">
                <a:extLst>
                  <a:ext uri="{FF2B5EF4-FFF2-40B4-BE49-F238E27FC236}">
                    <a16:creationId xmlns:a16="http://schemas.microsoft.com/office/drawing/2014/main" id="{2FE61D22-81CF-4AF8-9814-8685DCED98C3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3"/>
              </a:xfrm>
              <a:custGeom>
                <a:avLst/>
                <a:gdLst>
                  <a:gd name="T0" fmla="*/ 0 w 1647"/>
                  <a:gd name="T1" fmla="*/ 0 h 16"/>
                  <a:gd name="T2" fmla="*/ 1647 w 1647"/>
                  <a:gd name="T3" fmla="*/ 0 h 16"/>
                  <a:gd name="T4" fmla="*/ 1645 w 1647"/>
                  <a:gd name="T5" fmla="*/ 8 h 16"/>
                  <a:gd name="T6" fmla="*/ 1643 w 1647"/>
                  <a:gd name="T7" fmla="*/ 16 h 16"/>
                  <a:gd name="T8" fmla="*/ 4 w 1647"/>
                  <a:gd name="T9" fmla="*/ 16 h 16"/>
                  <a:gd name="T10" fmla="*/ 2 w 1647"/>
                  <a:gd name="T11" fmla="*/ 8 h 16"/>
                  <a:gd name="T12" fmla="*/ 0 w 164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7" h="16">
                    <a:moveTo>
                      <a:pt x="0" y="0"/>
                    </a:moveTo>
                    <a:lnTo>
                      <a:pt x="1647" y="0"/>
                    </a:lnTo>
                    <a:lnTo>
                      <a:pt x="1645" y="8"/>
                    </a:lnTo>
                    <a:lnTo>
                      <a:pt x="1643" y="16"/>
                    </a:lnTo>
                    <a:lnTo>
                      <a:pt x="4" y="16"/>
                    </a:lnTo>
                    <a:lnTo>
                      <a:pt x="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1" name="îşḻïḋé">
                <a:extLst>
                  <a:ext uri="{FF2B5EF4-FFF2-40B4-BE49-F238E27FC236}">
                    <a16:creationId xmlns:a16="http://schemas.microsoft.com/office/drawing/2014/main" id="{E2E48EF1-0C89-4C04-A56E-1BCF02E58B7F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"/>
              </a:xfrm>
              <a:prstGeom prst="rect">
                <a:avLst/>
              </a:pr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2" name="íṡļidê">
                <a:extLst>
                  <a:ext uri="{FF2B5EF4-FFF2-40B4-BE49-F238E27FC236}">
                    <a16:creationId xmlns:a16="http://schemas.microsoft.com/office/drawing/2014/main" id="{3BAC932D-9481-42C6-ACC3-ECC778238197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0"/>
              </a:xfrm>
              <a:custGeom>
                <a:avLst/>
                <a:gdLst>
                  <a:gd name="T0" fmla="*/ 1680 w 1681"/>
                  <a:gd name="T1" fmla="*/ 0 w 1681"/>
                  <a:gd name="T2" fmla="*/ 0 w 1681"/>
                  <a:gd name="T3" fmla="*/ 1681 w 1681"/>
                  <a:gd name="T4" fmla="*/ 1680 w 1681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681">
                    <a:moveTo>
                      <a:pt x="1680" y="0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80" y="0"/>
                    </a:lnTo>
                    <a:close/>
                  </a:path>
                </a:pathLst>
              </a:custGeom>
              <a:solidFill>
                <a:srgbClr val="BA27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3" name="îṩlïďe">
                <a:extLst>
                  <a:ext uri="{FF2B5EF4-FFF2-40B4-BE49-F238E27FC236}">
                    <a16:creationId xmlns:a16="http://schemas.microsoft.com/office/drawing/2014/main" id="{65EC33E8-E5E6-4CE4-8DA9-FC9D20E4F326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3"/>
              </a:xfrm>
              <a:custGeom>
                <a:avLst/>
                <a:gdLst>
                  <a:gd name="T0" fmla="*/ 1678 w 1681"/>
                  <a:gd name="T1" fmla="*/ 15 h 15"/>
                  <a:gd name="T2" fmla="*/ 3 w 1681"/>
                  <a:gd name="T3" fmla="*/ 15 h 15"/>
                  <a:gd name="T4" fmla="*/ 1 w 1681"/>
                  <a:gd name="T5" fmla="*/ 8 h 15"/>
                  <a:gd name="T6" fmla="*/ 0 w 1681"/>
                  <a:gd name="T7" fmla="*/ 0 h 15"/>
                  <a:gd name="T8" fmla="*/ 1681 w 1681"/>
                  <a:gd name="T9" fmla="*/ 0 h 15"/>
                  <a:gd name="T10" fmla="*/ 1680 w 1681"/>
                  <a:gd name="T11" fmla="*/ 8 h 15"/>
                  <a:gd name="T12" fmla="*/ 1678 w 1681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15">
                    <a:moveTo>
                      <a:pt x="1678" y="15"/>
                    </a:moveTo>
                    <a:lnTo>
                      <a:pt x="3" y="15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80" y="8"/>
                    </a:lnTo>
                    <a:lnTo>
                      <a:pt x="1678" y="15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4" name="îśľîḋe">
                <a:extLst>
                  <a:ext uri="{FF2B5EF4-FFF2-40B4-BE49-F238E27FC236}">
                    <a16:creationId xmlns:a16="http://schemas.microsoft.com/office/drawing/2014/main" id="{FA60DF39-9D1D-4CA2-91A3-CBA84F5F0B7C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6"/>
              </a:xfrm>
              <a:custGeom>
                <a:avLst/>
                <a:gdLst>
                  <a:gd name="T0" fmla="*/ 1676 w 1681"/>
                  <a:gd name="T1" fmla="*/ 30 h 30"/>
                  <a:gd name="T2" fmla="*/ 5 w 1681"/>
                  <a:gd name="T3" fmla="*/ 30 h 30"/>
                  <a:gd name="T4" fmla="*/ 3 w 1681"/>
                  <a:gd name="T5" fmla="*/ 15 h 30"/>
                  <a:gd name="T6" fmla="*/ 0 w 1681"/>
                  <a:gd name="T7" fmla="*/ 0 h 30"/>
                  <a:gd name="T8" fmla="*/ 1681 w 1681"/>
                  <a:gd name="T9" fmla="*/ 0 h 30"/>
                  <a:gd name="T10" fmla="*/ 1678 w 1681"/>
                  <a:gd name="T11" fmla="*/ 15 h 30"/>
                  <a:gd name="T12" fmla="*/ 1676 w 1681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30">
                    <a:moveTo>
                      <a:pt x="1676" y="30"/>
                    </a:moveTo>
                    <a:lnTo>
                      <a:pt x="5" y="30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8" y="15"/>
                    </a:lnTo>
                    <a:lnTo>
                      <a:pt x="1676" y="30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5" name="ïSľîḓe">
                <a:extLst>
                  <a:ext uri="{FF2B5EF4-FFF2-40B4-BE49-F238E27FC236}">
                    <a16:creationId xmlns:a16="http://schemas.microsoft.com/office/drawing/2014/main" id="{7F8D9891-3B34-44B6-8724-19EFD367C4AB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0"/>
              </a:xfrm>
              <a:custGeom>
                <a:avLst/>
                <a:gdLst>
                  <a:gd name="T0" fmla="*/ 1673 w 1681"/>
                  <a:gd name="T1" fmla="*/ 47 h 47"/>
                  <a:gd name="T2" fmla="*/ 8 w 1681"/>
                  <a:gd name="T3" fmla="*/ 47 h 47"/>
                  <a:gd name="T4" fmla="*/ 4 w 1681"/>
                  <a:gd name="T5" fmla="*/ 23 h 47"/>
                  <a:gd name="T6" fmla="*/ 0 w 1681"/>
                  <a:gd name="T7" fmla="*/ 0 h 47"/>
                  <a:gd name="T8" fmla="*/ 1681 w 1681"/>
                  <a:gd name="T9" fmla="*/ 0 h 47"/>
                  <a:gd name="T10" fmla="*/ 1677 w 1681"/>
                  <a:gd name="T11" fmla="*/ 23 h 47"/>
                  <a:gd name="T12" fmla="*/ 1673 w 168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47">
                    <a:moveTo>
                      <a:pt x="1673" y="47"/>
                    </a:moveTo>
                    <a:lnTo>
                      <a:pt x="8" y="47"/>
                    </a:lnTo>
                    <a:lnTo>
                      <a:pt x="4" y="23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7" y="23"/>
                    </a:lnTo>
                    <a:lnTo>
                      <a:pt x="1673" y="47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6" name="îsľíḋê">
                <a:extLst>
                  <a:ext uri="{FF2B5EF4-FFF2-40B4-BE49-F238E27FC236}">
                    <a16:creationId xmlns:a16="http://schemas.microsoft.com/office/drawing/2014/main" id="{284B534F-4DA8-4CBB-B907-FAEFC380B177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3"/>
              </a:xfrm>
              <a:custGeom>
                <a:avLst/>
                <a:gdLst>
                  <a:gd name="T0" fmla="*/ 1670 w 1681"/>
                  <a:gd name="T1" fmla="*/ 62 h 62"/>
                  <a:gd name="T2" fmla="*/ 11 w 1681"/>
                  <a:gd name="T3" fmla="*/ 62 h 62"/>
                  <a:gd name="T4" fmla="*/ 5 w 1681"/>
                  <a:gd name="T5" fmla="*/ 31 h 62"/>
                  <a:gd name="T6" fmla="*/ 0 w 1681"/>
                  <a:gd name="T7" fmla="*/ 0 h 62"/>
                  <a:gd name="T8" fmla="*/ 1681 w 1681"/>
                  <a:gd name="T9" fmla="*/ 0 h 62"/>
                  <a:gd name="T10" fmla="*/ 1676 w 1681"/>
                  <a:gd name="T11" fmla="*/ 31 h 62"/>
                  <a:gd name="T12" fmla="*/ 1670 w 1681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62">
                    <a:moveTo>
                      <a:pt x="1670" y="62"/>
                    </a:moveTo>
                    <a:lnTo>
                      <a:pt x="11" y="62"/>
                    </a:lnTo>
                    <a:lnTo>
                      <a:pt x="5" y="31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6" y="31"/>
                    </a:lnTo>
                    <a:lnTo>
                      <a:pt x="1670" y="62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7" name="isḻiḑe">
                <a:extLst>
                  <a:ext uri="{FF2B5EF4-FFF2-40B4-BE49-F238E27FC236}">
                    <a16:creationId xmlns:a16="http://schemas.microsoft.com/office/drawing/2014/main" id="{A0CC3222-1FCC-4282-BEE3-E4E1DE1E0E52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6"/>
              </a:xfrm>
              <a:custGeom>
                <a:avLst/>
                <a:gdLst>
                  <a:gd name="T0" fmla="*/ 1667 w 1681"/>
                  <a:gd name="T1" fmla="*/ 78 h 78"/>
                  <a:gd name="T2" fmla="*/ 14 w 1681"/>
                  <a:gd name="T3" fmla="*/ 78 h 78"/>
                  <a:gd name="T4" fmla="*/ 6 w 1681"/>
                  <a:gd name="T5" fmla="*/ 39 h 78"/>
                  <a:gd name="T6" fmla="*/ 0 w 1681"/>
                  <a:gd name="T7" fmla="*/ 0 h 78"/>
                  <a:gd name="T8" fmla="*/ 1681 w 1681"/>
                  <a:gd name="T9" fmla="*/ 0 h 78"/>
                  <a:gd name="T10" fmla="*/ 1675 w 1681"/>
                  <a:gd name="T11" fmla="*/ 39 h 78"/>
                  <a:gd name="T12" fmla="*/ 1667 w 168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78">
                    <a:moveTo>
                      <a:pt x="1667" y="78"/>
                    </a:moveTo>
                    <a:lnTo>
                      <a:pt x="14" y="78"/>
                    </a:lnTo>
                    <a:lnTo>
                      <a:pt x="6" y="39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5" y="39"/>
                    </a:lnTo>
                    <a:lnTo>
                      <a:pt x="1667" y="78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8" name="íṣľiďé">
                <a:extLst>
                  <a:ext uri="{FF2B5EF4-FFF2-40B4-BE49-F238E27FC236}">
                    <a16:creationId xmlns:a16="http://schemas.microsoft.com/office/drawing/2014/main" id="{37DADF08-B88F-4BF2-813E-0C7BB799AE91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19"/>
              </a:xfrm>
              <a:custGeom>
                <a:avLst/>
                <a:gdLst>
                  <a:gd name="T0" fmla="*/ 1663 w 1681"/>
                  <a:gd name="T1" fmla="*/ 93 h 93"/>
                  <a:gd name="T2" fmla="*/ 18 w 1681"/>
                  <a:gd name="T3" fmla="*/ 93 h 93"/>
                  <a:gd name="T4" fmla="*/ 7 w 1681"/>
                  <a:gd name="T5" fmla="*/ 47 h 93"/>
                  <a:gd name="T6" fmla="*/ 0 w 1681"/>
                  <a:gd name="T7" fmla="*/ 0 h 93"/>
                  <a:gd name="T8" fmla="*/ 1681 w 1681"/>
                  <a:gd name="T9" fmla="*/ 0 h 93"/>
                  <a:gd name="T10" fmla="*/ 1674 w 1681"/>
                  <a:gd name="T11" fmla="*/ 47 h 93"/>
                  <a:gd name="T12" fmla="*/ 1663 w 1681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93">
                    <a:moveTo>
                      <a:pt x="1663" y="93"/>
                    </a:moveTo>
                    <a:lnTo>
                      <a:pt x="18" y="93"/>
                    </a:lnTo>
                    <a:lnTo>
                      <a:pt x="7" y="47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4" y="47"/>
                    </a:lnTo>
                    <a:lnTo>
                      <a:pt x="1663" y="93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69" name="iśḷîḍè">
                <a:extLst>
                  <a:ext uri="{FF2B5EF4-FFF2-40B4-BE49-F238E27FC236}">
                    <a16:creationId xmlns:a16="http://schemas.microsoft.com/office/drawing/2014/main" id="{AF7C56A8-BE84-4D3C-84FC-7DF40B3EA4B3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22"/>
              </a:xfrm>
              <a:custGeom>
                <a:avLst/>
                <a:gdLst>
                  <a:gd name="T0" fmla="*/ 1660 w 1681"/>
                  <a:gd name="T1" fmla="*/ 109 h 109"/>
                  <a:gd name="T2" fmla="*/ 21 w 1681"/>
                  <a:gd name="T3" fmla="*/ 109 h 109"/>
                  <a:gd name="T4" fmla="*/ 9 w 1681"/>
                  <a:gd name="T5" fmla="*/ 55 h 109"/>
                  <a:gd name="T6" fmla="*/ 0 w 1681"/>
                  <a:gd name="T7" fmla="*/ 0 h 109"/>
                  <a:gd name="T8" fmla="*/ 1681 w 1681"/>
                  <a:gd name="T9" fmla="*/ 0 h 109"/>
                  <a:gd name="T10" fmla="*/ 1672 w 1681"/>
                  <a:gd name="T11" fmla="*/ 55 h 109"/>
                  <a:gd name="T12" fmla="*/ 1660 w 1681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1" h="109">
                    <a:moveTo>
                      <a:pt x="1660" y="109"/>
                    </a:moveTo>
                    <a:lnTo>
                      <a:pt x="21" y="109"/>
                    </a:lnTo>
                    <a:lnTo>
                      <a:pt x="9" y="55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2" y="55"/>
                    </a:lnTo>
                    <a:lnTo>
                      <a:pt x="1660" y="109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0" name="işḷïde">
                <a:extLst>
                  <a:ext uri="{FF2B5EF4-FFF2-40B4-BE49-F238E27FC236}">
                    <a16:creationId xmlns:a16="http://schemas.microsoft.com/office/drawing/2014/main" id="{C782BCC7-7944-4C2F-BF3E-5A4B991E84F1}"/>
                  </a:ext>
                </a:extLst>
              </p:cNvPr>
              <p:cNvSpPr/>
              <p:nvPr/>
            </p:nvSpPr>
            <p:spPr bwMode="auto">
              <a:xfrm>
                <a:off x="1753" y="2060"/>
                <a:ext cx="336" cy="25"/>
              </a:xfrm>
              <a:custGeom>
                <a:avLst/>
                <a:gdLst>
                  <a:gd name="T0" fmla="*/ 1654 w 1681"/>
                  <a:gd name="T1" fmla="*/ 125 h 125"/>
                  <a:gd name="T2" fmla="*/ 987 w 1681"/>
                  <a:gd name="T3" fmla="*/ 125 h 125"/>
                  <a:gd name="T4" fmla="*/ 939 w 1681"/>
                  <a:gd name="T5" fmla="*/ 125 h 125"/>
                  <a:gd name="T6" fmla="*/ 27 w 1681"/>
                  <a:gd name="T7" fmla="*/ 125 h 125"/>
                  <a:gd name="T8" fmla="*/ 17 w 1681"/>
                  <a:gd name="T9" fmla="*/ 94 h 125"/>
                  <a:gd name="T10" fmla="*/ 5 w 1681"/>
                  <a:gd name="T11" fmla="*/ 31 h 125"/>
                  <a:gd name="T12" fmla="*/ 0 w 1681"/>
                  <a:gd name="T13" fmla="*/ 0 h 125"/>
                  <a:gd name="T14" fmla="*/ 1681 w 1681"/>
                  <a:gd name="T15" fmla="*/ 0 h 125"/>
                  <a:gd name="T16" fmla="*/ 1676 w 1681"/>
                  <a:gd name="T17" fmla="*/ 31 h 125"/>
                  <a:gd name="T18" fmla="*/ 1664 w 1681"/>
                  <a:gd name="T19" fmla="*/ 94 h 125"/>
                  <a:gd name="T20" fmla="*/ 1654 w 1681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81" h="125">
                    <a:moveTo>
                      <a:pt x="1654" y="125"/>
                    </a:moveTo>
                    <a:lnTo>
                      <a:pt x="987" y="125"/>
                    </a:lnTo>
                    <a:lnTo>
                      <a:pt x="939" y="125"/>
                    </a:lnTo>
                    <a:lnTo>
                      <a:pt x="27" y="125"/>
                    </a:lnTo>
                    <a:lnTo>
                      <a:pt x="17" y="94"/>
                    </a:lnTo>
                    <a:lnTo>
                      <a:pt x="5" y="31"/>
                    </a:lnTo>
                    <a:lnTo>
                      <a:pt x="0" y="0"/>
                    </a:lnTo>
                    <a:lnTo>
                      <a:pt x="1681" y="0"/>
                    </a:lnTo>
                    <a:lnTo>
                      <a:pt x="1676" y="31"/>
                    </a:lnTo>
                    <a:lnTo>
                      <a:pt x="1664" y="94"/>
                    </a:lnTo>
                    <a:lnTo>
                      <a:pt x="1654" y="125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1" name="íšļîḍê">
                <a:extLst>
                  <a:ext uri="{FF2B5EF4-FFF2-40B4-BE49-F238E27FC236}">
                    <a16:creationId xmlns:a16="http://schemas.microsoft.com/office/drawing/2014/main" id="{535E8FE5-4A6D-496F-8BD7-153C3A13FF95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22"/>
              </a:xfrm>
              <a:custGeom>
                <a:avLst/>
                <a:gdLst>
                  <a:gd name="T0" fmla="*/ 0 w 1675"/>
                  <a:gd name="T1" fmla="*/ 0 h 110"/>
                  <a:gd name="T2" fmla="*/ 1675 w 1675"/>
                  <a:gd name="T3" fmla="*/ 0 h 110"/>
                  <a:gd name="T4" fmla="*/ 1666 w 1675"/>
                  <a:gd name="T5" fmla="*/ 55 h 110"/>
                  <a:gd name="T6" fmla="*/ 1651 w 1675"/>
                  <a:gd name="T7" fmla="*/ 110 h 110"/>
                  <a:gd name="T8" fmla="*/ 24 w 1675"/>
                  <a:gd name="T9" fmla="*/ 110 h 110"/>
                  <a:gd name="T10" fmla="*/ 9 w 1675"/>
                  <a:gd name="T11" fmla="*/ 55 h 110"/>
                  <a:gd name="T12" fmla="*/ 0 w 167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10">
                    <a:moveTo>
                      <a:pt x="0" y="0"/>
                    </a:moveTo>
                    <a:lnTo>
                      <a:pt x="1675" y="0"/>
                    </a:lnTo>
                    <a:lnTo>
                      <a:pt x="1666" y="55"/>
                    </a:lnTo>
                    <a:lnTo>
                      <a:pt x="1651" y="110"/>
                    </a:lnTo>
                    <a:lnTo>
                      <a:pt x="24" y="110"/>
                    </a:lnTo>
                    <a:lnTo>
                      <a:pt x="9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2" name="íś1íďê">
                <a:extLst>
                  <a:ext uri="{FF2B5EF4-FFF2-40B4-BE49-F238E27FC236}">
                    <a16:creationId xmlns:a16="http://schemas.microsoft.com/office/drawing/2014/main" id="{77B4D336-EC90-4ACB-A75D-BBC9EC2539F5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9"/>
              </a:xfrm>
              <a:custGeom>
                <a:avLst/>
                <a:gdLst>
                  <a:gd name="T0" fmla="*/ 0 w 1671"/>
                  <a:gd name="T1" fmla="*/ 0 h 95"/>
                  <a:gd name="T2" fmla="*/ 1671 w 1671"/>
                  <a:gd name="T3" fmla="*/ 0 h 95"/>
                  <a:gd name="T4" fmla="*/ 1662 w 1671"/>
                  <a:gd name="T5" fmla="*/ 49 h 95"/>
                  <a:gd name="T6" fmla="*/ 1649 w 1671"/>
                  <a:gd name="T7" fmla="*/ 95 h 95"/>
                  <a:gd name="T8" fmla="*/ 22 w 1671"/>
                  <a:gd name="T9" fmla="*/ 95 h 95"/>
                  <a:gd name="T10" fmla="*/ 9 w 1671"/>
                  <a:gd name="T11" fmla="*/ 49 h 95"/>
                  <a:gd name="T12" fmla="*/ 0 w 1671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95">
                    <a:moveTo>
                      <a:pt x="0" y="0"/>
                    </a:moveTo>
                    <a:lnTo>
                      <a:pt x="1671" y="0"/>
                    </a:lnTo>
                    <a:lnTo>
                      <a:pt x="1662" y="49"/>
                    </a:lnTo>
                    <a:lnTo>
                      <a:pt x="1649" y="95"/>
                    </a:lnTo>
                    <a:lnTo>
                      <a:pt x="22" y="95"/>
                    </a:lnTo>
                    <a:lnTo>
                      <a:pt x="9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3" name="iṡḷiḋé">
                <a:extLst>
                  <a:ext uri="{FF2B5EF4-FFF2-40B4-BE49-F238E27FC236}">
                    <a16:creationId xmlns:a16="http://schemas.microsoft.com/office/drawing/2014/main" id="{3C81D92A-292C-4E96-A29D-51353A0A69E8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5"/>
              </a:xfrm>
              <a:custGeom>
                <a:avLst/>
                <a:gdLst>
                  <a:gd name="T0" fmla="*/ 0 w 1665"/>
                  <a:gd name="T1" fmla="*/ 0 h 78"/>
                  <a:gd name="T2" fmla="*/ 1665 w 1665"/>
                  <a:gd name="T3" fmla="*/ 0 h 78"/>
                  <a:gd name="T4" fmla="*/ 1658 w 1665"/>
                  <a:gd name="T5" fmla="*/ 39 h 78"/>
                  <a:gd name="T6" fmla="*/ 1646 w 1665"/>
                  <a:gd name="T7" fmla="*/ 78 h 78"/>
                  <a:gd name="T8" fmla="*/ 19 w 1665"/>
                  <a:gd name="T9" fmla="*/ 78 h 78"/>
                  <a:gd name="T10" fmla="*/ 7 w 1665"/>
                  <a:gd name="T11" fmla="*/ 39 h 78"/>
                  <a:gd name="T12" fmla="*/ 0 w 166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78">
                    <a:moveTo>
                      <a:pt x="0" y="0"/>
                    </a:moveTo>
                    <a:lnTo>
                      <a:pt x="1665" y="0"/>
                    </a:lnTo>
                    <a:lnTo>
                      <a:pt x="1658" y="39"/>
                    </a:lnTo>
                    <a:lnTo>
                      <a:pt x="1646" y="78"/>
                    </a:lnTo>
                    <a:lnTo>
                      <a:pt x="19" y="78"/>
                    </a:lnTo>
                    <a:lnTo>
                      <a:pt x="7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4" name="îṧ1ïḍé">
                <a:extLst>
                  <a:ext uri="{FF2B5EF4-FFF2-40B4-BE49-F238E27FC236}">
                    <a16:creationId xmlns:a16="http://schemas.microsoft.com/office/drawing/2014/main" id="{1F4DADA9-2B3F-4DF0-82B2-2F15414DA823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2"/>
              </a:xfrm>
              <a:custGeom>
                <a:avLst/>
                <a:gdLst>
                  <a:gd name="T0" fmla="*/ 0 w 1659"/>
                  <a:gd name="T1" fmla="*/ 0 h 63"/>
                  <a:gd name="T2" fmla="*/ 1659 w 1659"/>
                  <a:gd name="T3" fmla="*/ 0 h 63"/>
                  <a:gd name="T4" fmla="*/ 1653 w 1659"/>
                  <a:gd name="T5" fmla="*/ 32 h 63"/>
                  <a:gd name="T6" fmla="*/ 1643 w 1659"/>
                  <a:gd name="T7" fmla="*/ 63 h 63"/>
                  <a:gd name="T8" fmla="*/ 16 w 1659"/>
                  <a:gd name="T9" fmla="*/ 63 h 63"/>
                  <a:gd name="T10" fmla="*/ 6 w 1659"/>
                  <a:gd name="T11" fmla="*/ 32 h 63"/>
                  <a:gd name="T12" fmla="*/ 0 w 165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63">
                    <a:moveTo>
                      <a:pt x="0" y="0"/>
                    </a:moveTo>
                    <a:lnTo>
                      <a:pt x="1659" y="0"/>
                    </a:lnTo>
                    <a:lnTo>
                      <a:pt x="1653" y="32"/>
                    </a:lnTo>
                    <a:lnTo>
                      <a:pt x="1643" y="63"/>
                    </a:lnTo>
                    <a:lnTo>
                      <a:pt x="16" y="63"/>
                    </a:lnTo>
                    <a:lnTo>
                      <a:pt x="6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5" name="isļïḍè">
                <a:extLst>
                  <a:ext uri="{FF2B5EF4-FFF2-40B4-BE49-F238E27FC236}">
                    <a16:creationId xmlns:a16="http://schemas.microsoft.com/office/drawing/2014/main" id="{194E7D88-4E21-462A-B23D-D47F03FAF1EE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9"/>
              </a:xfrm>
              <a:custGeom>
                <a:avLst/>
                <a:gdLst>
                  <a:gd name="T0" fmla="*/ 0 w 1653"/>
                  <a:gd name="T1" fmla="*/ 0 h 47"/>
                  <a:gd name="T2" fmla="*/ 1653 w 1653"/>
                  <a:gd name="T3" fmla="*/ 0 h 47"/>
                  <a:gd name="T4" fmla="*/ 1648 w 1653"/>
                  <a:gd name="T5" fmla="*/ 23 h 47"/>
                  <a:gd name="T6" fmla="*/ 1640 w 1653"/>
                  <a:gd name="T7" fmla="*/ 47 h 47"/>
                  <a:gd name="T8" fmla="*/ 13 w 1653"/>
                  <a:gd name="T9" fmla="*/ 47 h 47"/>
                  <a:gd name="T10" fmla="*/ 5 w 1653"/>
                  <a:gd name="T11" fmla="*/ 23 h 47"/>
                  <a:gd name="T12" fmla="*/ 0 w 165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47">
                    <a:moveTo>
                      <a:pt x="0" y="0"/>
                    </a:moveTo>
                    <a:lnTo>
                      <a:pt x="1653" y="0"/>
                    </a:lnTo>
                    <a:lnTo>
                      <a:pt x="1648" y="23"/>
                    </a:lnTo>
                    <a:lnTo>
                      <a:pt x="1640" y="47"/>
                    </a:lnTo>
                    <a:lnTo>
                      <a:pt x="13" y="47"/>
                    </a:lnTo>
                    <a:lnTo>
                      <a:pt x="5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6" name="iś1îďé">
                <a:extLst>
                  <a:ext uri="{FF2B5EF4-FFF2-40B4-BE49-F238E27FC236}">
                    <a16:creationId xmlns:a16="http://schemas.microsoft.com/office/drawing/2014/main" id="{38D57714-7DFA-4E11-A208-EBB51712CA9A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6"/>
              </a:xfrm>
              <a:custGeom>
                <a:avLst/>
                <a:gdLst>
                  <a:gd name="T0" fmla="*/ 0 w 1647"/>
                  <a:gd name="T1" fmla="*/ 0 h 32"/>
                  <a:gd name="T2" fmla="*/ 1647 w 1647"/>
                  <a:gd name="T3" fmla="*/ 0 h 32"/>
                  <a:gd name="T4" fmla="*/ 1643 w 1647"/>
                  <a:gd name="T5" fmla="*/ 16 h 32"/>
                  <a:gd name="T6" fmla="*/ 1637 w 1647"/>
                  <a:gd name="T7" fmla="*/ 32 h 32"/>
                  <a:gd name="T8" fmla="*/ 10 w 1647"/>
                  <a:gd name="T9" fmla="*/ 32 h 32"/>
                  <a:gd name="T10" fmla="*/ 4 w 1647"/>
                  <a:gd name="T11" fmla="*/ 16 h 32"/>
                  <a:gd name="T12" fmla="*/ 0 w 164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7" h="32">
                    <a:moveTo>
                      <a:pt x="0" y="0"/>
                    </a:moveTo>
                    <a:lnTo>
                      <a:pt x="1647" y="0"/>
                    </a:lnTo>
                    <a:lnTo>
                      <a:pt x="1643" y="16"/>
                    </a:lnTo>
                    <a:lnTo>
                      <a:pt x="1637" y="32"/>
                    </a:lnTo>
                    <a:lnTo>
                      <a:pt x="10" y="32"/>
                    </a:lnTo>
                    <a:lnTo>
                      <a:pt x="4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7" name="îṧlíḓé">
                <a:extLst>
                  <a:ext uri="{FF2B5EF4-FFF2-40B4-BE49-F238E27FC236}">
                    <a16:creationId xmlns:a16="http://schemas.microsoft.com/office/drawing/2014/main" id="{4F73602A-1466-4B74-8CED-55AC60EB3389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3"/>
              </a:xfrm>
              <a:custGeom>
                <a:avLst/>
                <a:gdLst>
                  <a:gd name="T0" fmla="*/ 0 w 1639"/>
                  <a:gd name="T1" fmla="*/ 0 h 17"/>
                  <a:gd name="T2" fmla="*/ 1639 w 1639"/>
                  <a:gd name="T3" fmla="*/ 0 h 17"/>
                  <a:gd name="T4" fmla="*/ 1637 w 1639"/>
                  <a:gd name="T5" fmla="*/ 9 h 17"/>
                  <a:gd name="T6" fmla="*/ 1633 w 1639"/>
                  <a:gd name="T7" fmla="*/ 17 h 17"/>
                  <a:gd name="T8" fmla="*/ 6 w 1639"/>
                  <a:gd name="T9" fmla="*/ 17 h 17"/>
                  <a:gd name="T10" fmla="*/ 3 w 1639"/>
                  <a:gd name="T11" fmla="*/ 9 h 17"/>
                  <a:gd name="T12" fmla="*/ 0 w 163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17">
                    <a:moveTo>
                      <a:pt x="0" y="0"/>
                    </a:moveTo>
                    <a:lnTo>
                      <a:pt x="1639" y="0"/>
                    </a:lnTo>
                    <a:lnTo>
                      <a:pt x="1637" y="9"/>
                    </a:lnTo>
                    <a:lnTo>
                      <a:pt x="1633" y="17"/>
                    </a:lnTo>
                    <a:lnTo>
                      <a:pt x="6" y="17"/>
                    </a:lnTo>
                    <a:lnTo>
                      <a:pt x="3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8" name="íŝľïḍe">
                <a:extLst>
                  <a:ext uri="{FF2B5EF4-FFF2-40B4-BE49-F238E27FC236}">
                    <a16:creationId xmlns:a16="http://schemas.microsoft.com/office/drawing/2014/main" id="{144CA6D4-6F61-43C0-B559-E589F927FF5B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"/>
              </a:xfrm>
              <a:prstGeom prst="rect">
                <a:avLst/>
              </a:pr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79" name="îšḷidè">
                <a:extLst>
                  <a:ext uri="{FF2B5EF4-FFF2-40B4-BE49-F238E27FC236}">
                    <a16:creationId xmlns:a16="http://schemas.microsoft.com/office/drawing/2014/main" id="{9B36072F-27D3-46C2-AB80-C3E0BD33EB64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"/>
              </a:xfrm>
              <a:prstGeom prst="rect">
                <a:avLst/>
              </a:pr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0" name="iṥļiḋè">
                <a:extLst>
                  <a:ext uri="{FF2B5EF4-FFF2-40B4-BE49-F238E27FC236}">
                    <a16:creationId xmlns:a16="http://schemas.microsoft.com/office/drawing/2014/main" id="{45FD20A5-E39C-4601-8C3B-99E3277ABEAD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3"/>
              </a:xfrm>
              <a:custGeom>
                <a:avLst/>
                <a:gdLst>
                  <a:gd name="T0" fmla="*/ 1673 w 1675"/>
                  <a:gd name="T1" fmla="*/ 15 h 15"/>
                  <a:gd name="T2" fmla="*/ 2 w 1675"/>
                  <a:gd name="T3" fmla="*/ 15 h 15"/>
                  <a:gd name="T4" fmla="*/ 1 w 1675"/>
                  <a:gd name="T5" fmla="*/ 8 h 15"/>
                  <a:gd name="T6" fmla="*/ 0 w 1675"/>
                  <a:gd name="T7" fmla="*/ 0 h 15"/>
                  <a:gd name="T8" fmla="*/ 1675 w 1675"/>
                  <a:gd name="T9" fmla="*/ 0 h 15"/>
                  <a:gd name="T10" fmla="*/ 1674 w 1675"/>
                  <a:gd name="T11" fmla="*/ 8 h 15"/>
                  <a:gd name="T12" fmla="*/ 1673 w 167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5">
                    <a:moveTo>
                      <a:pt x="1673" y="15"/>
                    </a:moveTo>
                    <a:lnTo>
                      <a:pt x="2" y="15"/>
                    </a:lnTo>
                    <a:lnTo>
                      <a:pt x="1" y="8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74" y="8"/>
                    </a:lnTo>
                    <a:lnTo>
                      <a:pt x="1673" y="15"/>
                    </a:lnTo>
                    <a:close/>
                  </a:path>
                </a:pathLst>
              </a:cu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1" name="iṩḻïḍé">
                <a:extLst>
                  <a:ext uri="{FF2B5EF4-FFF2-40B4-BE49-F238E27FC236}">
                    <a16:creationId xmlns:a16="http://schemas.microsoft.com/office/drawing/2014/main" id="{18EF2C2A-C3CA-441D-A577-491D988EE1AA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7"/>
              </a:xfrm>
              <a:custGeom>
                <a:avLst/>
                <a:gdLst>
                  <a:gd name="T0" fmla="*/ 1670 w 1675"/>
                  <a:gd name="T1" fmla="*/ 32 h 32"/>
                  <a:gd name="T2" fmla="*/ 5 w 1675"/>
                  <a:gd name="T3" fmla="*/ 32 h 32"/>
                  <a:gd name="T4" fmla="*/ 2 w 1675"/>
                  <a:gd name="T5" fmla="*/ 15 h 32"/>
                  <a:gd name="T6" fmla="*/ 0 w 1675"/>
                  <a:gd name="T7" fmla="*/ 0 h 32"/>
                  <a:gd name="T8" fmla="*/ 1675 w 1675"/>
                  <a:gd name="T9" fmla="*/ 0 h 32"/>
                  <a:gd name="T10" fmla="*/ 1673 w 1675"/>
                  <a:gd name="T11" fmla="*/ 15 h 32"/>
                  <a:gd name="T12" fmla="*/ 1670 w 167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32">
                    <a:moveTo>
                      <a:pt x="1670" y="32"/>
                    </a:moveTo>
                    <a:lnTo>
                      <a:pt x="5" y="32"/>
                    </a:lnTo>
                    <a:lnTo>
                      <a:pt x="2" y="15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73" y="15"/>
                    </a:lnTo>
                    <a:lnTo>
                      <a:pt x="1670" y="32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2" name="ïṩļiḑé">
                <a:extLst>
                  <a:ext uri="{FF2B5EF4-FFF2-40B4-BE49-F238E27FC236}">
                    <a16:creationId xmlns:a16="http://schemas.microsoft.com/office/drawing/2014/main" id="{E501AC25-7F9F-4E3E-9CD8-EDC23E28A8D4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0"/>
              </a:xfrm>
              <a:custGeom>
                <a:avLst/>
                <a:gdLst>
                  <a:gd name="T0" fmla="*/ 1667 w 1675"/>
                  <a:gd name="T1" fmla="*/ 47 h 47"/>
                  <a:gd name="T2" fmla="*/ 8 w 1675"/>
                  <a:gd name="T3" fmla="*/ 47 h 47"/>
                  <a:gd name="T4" fmla="*/ 3 w 1675"/>
                  <a:gd name="T5" fmla="*/ 24 h 47"/>
                  <a:gd name="T6" fmla="*/ 0 w 1675"/>
                  <a:gd name="T7" fmla="*/ 0 h 47"/>
                  <a:gd name="T8" fmla="*/ 1675 w 1675"/>
                  <a:gd name="T9" fmla="*/ 0 h 47"/>
                  <a:gd name="T10" fmla="*/ 1672 w 1675"/>
                  <a:gd name="T11" fmla="*/ 24 h 47"/>
                  <a:gd name="T12" fmla="*/ 1667 w 167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47">
                    <a:moveTo>
                      <a:pt x="1667" y="47"/>
                    </a:moveTo>
                    <a:lnTo>
                      <a:pt x="8" y="47"/>
                    </a:lnTo>
                    <a:lnTo>
                      <a:pt x="3" y="24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72" y="24"/>
                    </a:lnTo>
                    <a:lnTo>
                      <a:pt x="1667" y="47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3" name="í$1íḍé">
                <a:extLst>
                  <a:ext uri="{FF2B5EF4-FFF2-40B4-BE49-F238E27FC236}">
                    <a16:creationId xmlns:a16="http://schemas.microsoft.com/office/drawing/2014/main" id="{14F251A0-D399-4E79-94E9-5183F7D22099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3"/>
              </a:xfrm>
              <a:custGeom>
                <a:avLst/>
                <a:gdLst>
                  <a:gd name="T0" fmla="*/ 1664 w 1675"/>
                  <a:gd name="T1" fmla="*/ 63 h 63"/>
                  <a:gd name="T2" fmla="*/ 11 w 1675"/>
                  <a:gd name="T3" fmla="*/ 63 h 63"/>
                  <a:gd name="T4" fmla="*/ 5 w 1675"/>
                  <a:gd name="T5" fmla="*/ 32 h 63"/>
                  <a:gd name="T6" fmla="*/ 0 w 1675"/>
                  <a:gd name="T7" fmla="*/ 0 h 63"/>
                  <a:gd name="T8" fmla="*/ 1675 w 1675"/>
                  <a:gd name="T9" fmla="*/ 0 h 63"/>
                  <a:gd name="T10" fmla="*/ 1670 w 1675"/>
                  <a:gd name="T11" fmla="*/ 32 h 63"/>
                  <a:gd name="T12" fmla="*/ 1664 w 167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63">
                    <a:moveTo>
                      <a:pt x="1664" y="63"/>
                    </a:moveTo>
                    <a:lnTo>
                      <a:pt x="11" y="63"/>
                    </a:lnTo>
                    <a:lnTo>
                      <a:pt x="5" y="32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70" y="32"/>
                    </a:lnTo>
                    <a:lnTo>
                      <a:pt x="1664" y="63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4" name="iṡḷîḍè">
                <a:extLst>
                  <a:ext uri="{FF2B5EF4-FFF2-40B4-BE49-F238E27FC236}">
                    <a16:creationId xmlns:a16="http://schemas.microsoft.com/office/drawing/2014/main" id="{9344D6FA-08E3-47E7-B883-F1B50AB9478E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6"/>
              </a:xfrm>
              <a:custGeom>
                <a:avLst/>
                <a:gdLst>
                  <a:gd name="T0" fmla="*/ 1660 w 1675"/>
                  <a:gd name="T1" fmla="*/ 78 h 78"/>
                  <a:gd name="T2" fmla="*/ 15 w 1675"/>
                  <a:gd name="T3" fmla="*/ 78 h 78"/>
                  <a:gd name="T4" fmla="*/ 6 w 1675"/>
                  <a:gd name="T5" fmla="*/ 40 h 78"/>
                  <a:gd name="T6" fmla="*/ 0 w 1675"/>
                  <a:gd name="T7" fmla="*/ 0 h 78"/>
                  <a:gd name="T8" fmla="*/ 1675 w 1675"/>
                  <a:gd name="T9" fmla="*/ 0 h 78"/>
                  <a:gd name="T10" fmla="*/ 1669 w 1675"/>
                  <a:gd name="T11" fmla="*/ 40 h 78"/>
                  <a:gd name="T12" fmla="*/ 1660 w 167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78">
                    <a:moveTo>
                      <a:pt x="1660" y="78"/>
                    </a:moveTo>
                    <a:lnTo>
                      <a:pt x="15" y="78"/>
                    </a:lnTo>
                    <a:lnTo>
                      <a:pt x="6" y="40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69" y="40"/>
                    </a:lnTo>
                    <a:lnTo>
                      <a:pt x="1660" y="78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5" name="îSlïḑè">
                <a:extLst>
                  <a:ext uri="{FF2B5EF4-FFF2-40B4-BE49-F238E27FC236}">
                    <a16:creationId xmlns:a16="http://schemas.microsoft.com/office/drawing/2014/main" id="{C3BF3505-47D3-4FC0-8915-2EC9BA988B13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19"/>
              </a:xfrm>
              <a:custGeom>
                <a:avLst/>
                <a:gdLst>
                  <a:gd name="T0" fmla="*/ 1657 w 1675"/>
                  <a:gd name="T1" fmla="*/ 94 h 94"/>
                  <a:gd name="T2" fmla="*/ 18 w 1675"/>
                  <a:gd name="T3" fmla="*/ 94 h 94"/>
                  <a:gd name="T4" fmla="*/ 7 w 1675"/>
                  <a:gd name="T5" fmla="*/ 47 h 94"/>
                  <a:gd name="T6" fmla="*/ 0 w 1675"/>
                  <a:gd name="T7" fmla="*/ 0 h 94"/>
                  <a:gd name="T8" fmla="*/ 1675 w 1675"/>
                  <a:gd name="T9" fmla="*/ 0 h 94"/>
                  <a:gd name="T10" fmla="*/ 1668 w 1675"/>
                  <a:gd name="T11" fmla="*/ 47 h 94"/>
                  <a:gd name="T12" fmla="*/ 1657 w 1675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94">
                    <a:moveTo>
                      <a:pt x="1657" y="94"/>
                    </a:moveTo>
                    <a:lnTo>
                      <a:pt x="18" y="94"/>
                    </a:lnTo>
                    <a:lnTo>
                      <a:pt x="7" y="47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68" y="47"/>
                    </a:lnTo>
                    <a:lnTo>
                      <a:pt x="1657" y="94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6" name="iṥľïḋe">
                <a:extLst>
                  <a:ext uri="{FF2B5EF4-FFF2-40B4-BE49-F238E27FC236}">
                    <a16:creationId xmlns:a16="http://schemas.microsoft.com/office/drawing/2014/main" id="{524E4940-DF56-4C3E-A279-F8EECAC4A54A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22"/>
              </a:xfrm>
              <a:custGeom>
                <a:avLst/>
                <a:gdLst>
                  <a:gd name="T0" fmla="*/ 1651 w 1675"/>
                  <a:gd name="T1" fmla="*/ 110 h 110"/>
                  <a:gd name="T2" fmla="*/ 24 w 1675"/>
                  <a:gd name="T3" fmla="*/ 110 h 110"/>
                  <a:gd name="T4" fmla="*/ 9 w 1675"/>
                  <a:gd name="T5" fmla="*/ 55 h 110"/>
                  <a:gd name="T6" fmla="*/ 0 w 1675"/>
                  <a:gd name="T7" fmla="*/ 0 h 110"/>
                  <a:gd name="T8" fmla="*/ 1675 w 1675"/>
                  <a:gd name="T9" fmla="*/ 0 h 110"/>
                  <a:gd name="T10" fmla="*/ 1666 w 1675"/>
                  <a:gd name="T11" fmla="*/ 55 h 110"/>
                  <a:gd name="T12" fmla="*/ 1651 w 1675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5" h="110">
                    <a:moveTo>
                      <a:pt x="1651" y="110"/>
                    </a:moveTo>
                    <a:lnTo>
                      <a:pt x="24" y="110"/>
                    </a:lnTo>
                    <a:lnTo>
                      <a:pt x="9" y="55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66" y="55"/>
                    </a:lnTo>
                    <a:lnTo>
                      <a:pt x="1651" y="110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7" name="îṣlïdê">
                <a:extLst>
                  <a:ext uri="{FF2B5EF4-FFF2-40B4-BE49-F238E27FC236}">
                    <a16:creationId xmlns:a16="http://schemas.microsoft.com/office/drawing/2014/main" id="{5DB22942-64BD-4BCB-9C38-B7D67F73D0DF}"/>
                  </a:ext>
                </a:extLst>
              </p:cNvPr>
              <p:cNvSpPr/>
              <p:nvPr/>
            </p:nvSpPr>
            <p:spPr bwMode="auto">
              <a:xfrm>
                <a:off x="1754" y="2063"/>
                <a:ext cx="335" cy="25"/>
              </a:xfrm>
              <a:custGeom>
                <a:avLst/>
                <a:gdLst>
                  <a:gd name="T0" fmla="*/ 1647 w 1675"/>
                  <a:gd name="T1" fmla="*/ 125 h 125"/>
                  <a:gd name="T2" fmla="*/ 28 w 1675"/>
                  <a:gd name="T3" fmla="*/ 125 h 125"/>
                  <a:gd name="T4" fmla="*/ 18 w 1675"/>
                  <a:gd name="T5" fmla="*/ 94 h 125"/>
                  <a:gd name="T6" fmla="*/ 5 w 1675"/>
                  <a:gd name="T7" fmla="*/ 32 h 125"/>
                  <a:gd name="T8" fmla="*/ 0 w 1675"/>
                  <a:gd name="T9" fmla="*/ 0 h 125"/>
                  <a:gd name="T10" fmla="*/ 1675 w 1675"/>
                  <a:gd name="T11" fmla="*/ 0 h 125"/>
                  <a:gd name="T12" fmla="*/ 1670 w 1675"/>
                  <a:gd name="T13" fmla="*/ 32 h 125"/>
                  <a:gd name="T14" fmla="*/ 1657 w 1675"/>
                  <a:gd name="T15" fmla="*/ 94 h 125"/>
                  <a:gd name="T16" fmla="*/ 1647 w 167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5" h="125">
                    <a:moveTo>
                      <a:pt x="1647" y="125"/>
                    </a:moveTo>
                    <a:lnTo>
                      <a:pt x="28" y="125"/>
                    </a:lnTo>
                    <a:lnTo>
                      <a:pt x="18" y="94"/>
                    </a:lnTo>
                    <a:lnTo>
                      <a:pt x="5" y="32"/>
                    </a:lnTo>
                    <a:lnTo>
                      <a:pt x="0" y="0"/>
                    </a:lnTo>
                    <a:lnTo>
                      <a:pt x="1675" y="0"/>
                    </a:lnTo>
                    <a:lnTo>
                      <a:pt x="1670" y="32"/>
                    </a:lnTo>
                    <a:lnTo>
                      <a:pt x="1657" y="94"/>
                    </a:lnTo>
                    <a:lnTo>
                      <a:pt x="1647" y="125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8" name="îṩľiḑê">
                <a:extLst>
                  <a:ext uri="{FF2B5EF4-FFF2-40B4-BE49-F238E27FC236}">
                    <a16:creationId xmlns:a16="http://schemas.microsoft.com/office/drawing/2014/main" id="{0FF8E74F-4E9C-417C-B6D4-CBF1AA2F9731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22"/>
              </a:xfrm>
              <a:custGeom>
                <a:avLst/>
                <a:gdLst>
                  <a:gd name="T0" fmla="*/ 0 w 1671"/>
                  <a:gd name="T1" fmla="*/ 0 h 110"/>
                  <a:gd name="T2" fmla="*/ 1671 w 1671"/>
                  <a:gd name="T3" fmla="*/ 0 h 110"/>
                  <a:gd name="T4" fmla="*/ 1661 w 1671"/>
                  <a:gd name="T5" fmla="*/ 57 h 110"/>
                  <a:gd name="T6" fmla="*/ 1645 w 1671"/>
                  <a:gd name="T7" fmla="*/ 110 h 110"/>
                  <a:gd name="T8" fmla="*/ 26 w 1671"/>
                  <a:gd name="T9" fmla="*/ 110 h 110"/>
                  <a:gd name="T10" fmla="*/ 10 w 1671"/>
                  <a:gd name="T11" fmla="*/ 57 h 110"/>
                  <a:gd name="T12" fmla="*/ 0 w 1671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10">
                    <a:moveTo>
                      <a:pt x="0" y="0"/>
                    </a:moveTo>
                    <a:lnTo>
                      <a:pt x="1671" y="0"/>
                    </a:lnTo>
                    <a:lnTo>
                      <a:pt x="1661" y="57"/>
                    </a:lnTo>
                    <a:lnTo>
                      <a:pt x="1645" y="110"/>
                    </a:lnTo>
                    <a:lnTo>
                      <a:pt x="26" y="110"/>
                    </a:lnTo>
                    <a:lnTo>
                      <a:pt x="10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89" name="iṣlïďê">
                <a:extLst>
                  <a:ext uri="{FF2B5EF4-FFF2-40B4-BE49-F238E27FC236}">
                    <a16:creationId xmlns:a16="http://schemas.microsoft.com/office/drawing/2014/main" id="{2BA4BC31-F3FE-4E88-B5D4-0CB0C76902DF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8"/>
              </a:xfrm>
              <a:custGeom>
                <a:avLst/>
                <a:gdLst>
                  <a:gd name="T0" fmla="*/ 0 w 1665"/>
                  <a:gd name="T1" fmla="*/ 0 h 93"/>
                  <a:gd name="T2" fmla="*/ 1665 w 1665"/>
                  <a:gd name="T3" fmla="*/ 0 h 93"/>
                  <a:gd name="T4" fmla="*/ 1656 w 1665"/>
                  <a:gd name="T5" fmla="*/ 47 h 93"/>
                  <a:gd name="T6" fmla="*/ 1642 w 1665"/>
                  <a:gd name="T7" fmla="*/ 93 h 93"/>
                  <a:gd name="T8" fmla="*/ 23 w 1665"/>
                  <a:gd name="T9" fmla="*/ 93 h 93"/>
                  <a:gd name="T10" fmla="*/ 9 w 1665"/>
                  <a:gd name="T11" fmla="*/ 47 h 93"/>
                  <a:gd name="T12" fmla="*/ 0 w 1665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93">
                    <a:moveTo>
                      <a:pt x="0" y="0"/>
                    </a:moveTo>
                    <a:lnTo>
                      <a:pt x="1665" y="0"/>
                    </a:lnTo>
                    <a:lnTo>
                      <a:pt x="1656" y="47"/>
                    </a:lnTo>
                    <a:lnTo>
                      <a:pt x="1642" y="93"/>
                    </a:lnTo>
                    <a:lnTo>
                      <a:pt x="23" y="93"/>
                    </a:lnTo>
                    <a:lnTo>
                      <a:pt x="9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0" name="îŝ1íḋè">
                <a:extLst>
                  <a:ext uri="{FF2B5EF4-FFF2-40B4-BE49-F238E27FC236}">
                    <a16:creationId xmlns:a16="http://schemas.microsoft.com/office/drawing/2014/main" id="{3FDA041C-B65B-4AE8-A774-7DE80D97B9A6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5"/>
              </a:xfrm>
              <a:custGeom>
                <a:avLst/>
                <a:gdLst>
                  <a:gd name="T0" fmla="*/ 0 w 1659"/>
                  <a:gd name="T1" fmla="*/ 0 h 78"/>
                  <a:gd name="T2" fmla="*/ 1659 w 1659"/>
                  <a:gd name="T3" fmla="*/ 0 h 78"/>
                  <a:gd name="T4" fmla="*/ 1651 w 1659"/>
                  <a:gd name="T5" fmla="*/ 39 h 78"/>
                  <a:gd name="T6" fmla="*/ 1639 w 1659"/>
                  <a:gd name="T7" fmla="*/ 78 h 78"/>
                  <a:gd name="T8" fmla="*/ 20 w 1659"/>
                  <a:gd name="T9" fmla="*/ 78 h 78"/>
                  <a:gd name="T10" fmla="*/ 8 w 1659"/>
                  <a:gd name="T11" fmla="*/ 39 h 78"/>
                  <a:gd name="T12" fmla="*/ 0 w 165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78">
                    <a:moveTo>
                      <a:pt x="0" y="0"/>
                    </a:moveTo>
                    <a:lnTo>
                      <a:pt x="1659" y="0"/>
                    </a:lnTo>
                    <a:lnTo>
                      <a:pt x="1651" y="39"/>
                    </a:lnTo>
                    <a:lnTo>
                      <a:pt x="1639" y="78"/>
                    </a:lnTo>
                    <a:lnTo>
                      <a:pt x="20" y="78"/>
                    </a:lnTo>
                    <a:lnTo>
                      <a:pt x="8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1" name="íSḷidê">
                <a:extLst>
                  <a:ext uri="{FF2B5EF4-FFF2-40B4-BE49-F238E27FC236}">
                    <a16:creationId xmlns:a16="http://schemas.microsoft.com/office/drawing/2014/main" id="{AE43A6BF-93F2-42C8-86F7-DCEE43FA5F3A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2"/>
              </a:xfrm>
              <a:custGeom>
                <a:avLst/>
                <a:gdLst>
                  <a:gd name="T0" fmla="*/ 0 w 1653"/>
                  <a:gd name="T1" fmla="*/ 0 h 62"/>
                  <a:gd name="T2" fmla="*/ 1653 w 1653"/>
                  <a:gd name="T3" fmla="*/ 0 h 62"/>
                  <a:gd name="T4" fmla="*/ 1646 w 1653"/>
                  <a:gd name="T5" fmla="*/ 31 h 62"/>
                  <a:gd name="T6" fmla="*/ 1636 w 1653"/>
                  <a:gd name="T7" fmla="*/ 62 h 62"/>
                  <a:gd name="T8" fmla="*/ 17 w 1653"/>
                  <a:gd name="T9" fmla="*/ 62 h 62"/>
                  <a:gd name="T10" fmla="*/ 7 w 1653"/>
                  <a:gd name="T11" fmla="*/ 31 h 62"/>
                  <a:gd name="T12" fmla="*/ 0 w 1653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62">
                    <a:moveTo>
                      <a:pt x="0" y="0"/>
                    </a:moveTo>
                    <a:lnTo>
                      <a:pt x="1653" y="0"/>
                    </a:lnTo>
                    <a:lnTo>
                      <a:pt x="1646" y="31"/>
                    </a:lnTo>
                    <a:lnTo>
                      <a:pt x="1636" y="62"/>
                    </a:lnTo>
                    <a:lnTo>
                      <a:pt x="17" y="62"/>
                    </a:lnTo>
                    <a:lnTo>
                      <a:pt x="7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2" name="iṥḻïḓé">
                <a:extLst>
                  <a:ext uri="{FF2B5EF4-FFF2-40B4-BE49-F238E27FC236}">
                    <a16:creationId xmlns:a16="http://schemas.microsoft.com/office/drawing/2014/main" id="{8A7E768B-E926-48FF-826B-2FC7BF5D61B2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9"/>
              </a:xfrm>
              <a:custGeom>
                <a:avLst/>
                <a:gdLst>
                  <a:gd name="T0" fmla="*/ 0 w 1647"/>
                  <a:gd name="T1" fmla="*/ 0 h 47"/>
                  <a:gd name="T2" fmla="*/ 1647 w 1647"/>
                  <a:gd name="T3" fmla="*/ 0 h 47"/>
                  <a:gd name="T4" fmla="*/ 1641 w 1647"/>
                  <a:gd name="T5" fmla="*/ 24 h 47"/>
                  <a:gd name="T6" fmla="*/ 1633 w 1647"/>
                  <a:gd name="T7" fmla="*/ 47 h 47"/>
                  <a:gd name="T8" fmla="*/ 14 w 1647"/>
                  <a:gd name="T9" fmla="*/ 47 h 47"/>
                  <a:gd name="T10" fmla="*/ 7 w 1647"/>
                  <a:gd name="T11" fmla="*/ 24 h 47"/>
                  <a:gd name="T12" fmla="*/ 0 w 164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7" h="47">
                    <a:moveTo>
                      <a:pt x="0" y="0"/>
                    </a:moveTo>
                    <a:lnTo>
                      <a:pt x="1647" y="0"/>
                    </a:lnTo>
                    <a:lnTo>
                      <a:pt x="1641" y="24"/>
                    </a:lnTo>
                    <a:lnTo>
                      <a:pt x="1633" y="47"/>
                    </a:lnTo>
                    <a:lnTo>
                      <a:pt x="14" y="47"/>
                    </a:lnTo>
                    <a:lnTo>
                      <a:pt x="7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3" name="íṡlîďê">
                <a:extLst>
                  <a:ext uri="{FF2B5EF4-FFF2-40B4-BE49-F238E27FC236}">
                    <a16:creationId xmlns:a16="http://schemas.microsoft.com/office/drawing/2014/main" id="{FA206429-CB6A-4CFF-B7AB-CF19D9D89FC2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6"/>
              </a:xfrm>
              <a:custGeom>
                <a:avLst/>
                <a:gdLst>
                  <a:gd name="T0" fmla="*/ 0 w 1639"/>
                  <a:gd name="T1" fmla="*/ 0 h 32"/>
                  <a:gd name="T2" fmla="*/ 1639 w 1639"/>
                  <a:gd name="T3" fmla="*/ 0 h 32"/>
                  <a:gd name="T4" fmla="*/ 1633 w 1639"/>
                  <a:gd name="T5" fmla="*/ 17 h 32"/>
                  <a:gd name="T6" fmla="*/ 1629 w 1639"/>
                  <a:gd name="T7" fmla="*/ 32 h 32"/>
                  <a:gd name="T8" fmla="*/ 10 w 1639"/>
                  <a:gd name="T9" fmla="*/ 32 h 32"/>
                  <a:gd name="T10" fmla="*/ 6 w 1639"/>
                  <a:gd name="T11" fmla="*/ 17 h 32"/>
                  <a:gd name="T12" fmla="*/ 0 w 163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32">
                    <a:moveTo>
                      <a:pt x="0" y="0"/>
                    </a:moveTo>
                    <a:lnTo>
                      <a:pt x="1639" y="0"/>
                    </a:lnTo>
                    <a:lnTo>
                      <a:pt x="1633" y="17"/>
                    </a:lnTo>
                    <a:lnTo>
                      <a:pt x="1629" y="32"/>
                    </a:lnTo>
                    <a:lnTo>
                      <a:pt x="10" y="32"/>
                    </a:lnTo>
                    <a:lnTo>
                      <a:pt x="6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4" name="iṡľíḑe">
                <a:extLst>
                  <a:ext uri="{FF2B5EF4-FFF2-40B4-BE49-F238E27FC236}">
                    <a16:creationId xmlns:a16="http://schemas.microsoft.com/office/drawing/2014/main" id="{A18B83C5-C9E5-46BE-AEC7-5279606581AA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3"/>
              </a:xfrm>
              <a:custGeom>
                <a:avLst/>
                <a:gdLst>
                  <a:gd name="T0" fmla="*/ 0 w 1627"/>
                  <a:gd name="T1" fmla="*/ 0 h 15"/>
                  <a:gd name="T2" fmla="*/ 1627 w 1627"/>
                  <a:gd name="T3" fmla="*/ 0 h 15"/>
                  <a:gd name="T4" fmla="*/ 1625 w 1627"/>
                  <a:gd name="T5" fmla="*/ 7 h 15"/>
                  <a:gd name="T6" fmla="*/ 1623 w 1627"/>
                  <a:gd name="T7" fmla="*/ 15 h 15"/>
                  <a:gd name="T8" fmla="*/ 4 w 1627"/>
                  <a:gd name="T9" fmla="*/ 15 h 15"/>
                  <a:gd name="T10" fmla="*/ 2 w 1627"/>
                  <a:gd name="T11" fmla="*/ 7 h 15"/>
                  <a:gd name="T12" fmla="*/ 0 w 162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5">
                    <a:moveTo>
                      <a:pt x="0" y="0"/>
                    </a:moveTo>
                    <a:lnTo>
                      <a:pt x="1627" y="0"/>
                    </a:lnTo>
                    <a:lnTo>
                      <a:pt x="1625" y="7"/>
                    </a:lnTo>
                    <a:lnTo>
                      <a:pt x="1623" y="15"/>
                    </a:lnTo>
                    <a:lnTo>
                      <a:pt x="4" y="15"/>
                    </a:lnTo>
                    <a:lnTo>
                      <a:pt x="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5" name="i$ļíḋé">
                <a:extLst>
                  <a:ext uri="{FF2B5EF4-FFF2-40B4-BE49-F238E27FC236}">
                    <a16:creationId xmlns:a16="http://schemas.microsoft.com/office/drawing/2014/main" id="{23559062-26D8-42A0-9628-B4E74512A64C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"/>
              </a:xfrm>
              <a:prstGeom prst="rect">
                <a:avLst/>
              </a:pr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6" name="iśľiḋe">
                <a:extLst>
                  <a:ext uri="{FF2B5EF4-FFF2-40B4-BE49-F238E27FC236}">
                    <a16:creationId xmlns:a16="http://schemas.microsoft.com/office/drawing/2014/main" id="{6DFAED7C-C139-4158-B99D-1FA9579C3FF3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"/>
              </a:xfrm>
              <a:prstGeom prst="rect">
                <a:avLst/>
              </a:prstGeom>
              <a:solidFill>
                <a:srgbClr val="BB283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7" name="iṡľíde">
                <a:extLst>
                  <a:ext uri="{FF2B5EF4-FFF2-40B4-BE49-F238E27FC236}">
                    <a16:creationId xmlns:a16="http://schemas.microsoft.com/office/drawing/2014/main" id="{49AB2B21-1B85-4DCE-81AF-C3EBCC25D64B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4"/>
              </a:xfrm>
              <a:custGeom>
                <a:avLst/>
                <a:gdLst>
                  <a:gd name="T0" fmla="*/ 1668 w 1671"/>
                  <a:gd name="T1" fmla="*/ 17 h 17"/>
                  <a:gd name="T2" fmla="*/ 3 w 1671"/>
                  <a:gd name="T3" fmla="*/ 17 h 17"/>
                  <a:gd name="T4" fmla="*/ 1 w 1671"/>
                  <a:gd name="T5" fmla="*/ 9 h 17"/>
                  <a:gd name="T6" fmla="*/ 0 w 1671"/>
                  <a:gd name="T7" fmla="*/ 0 h 17"/>
                  <a:gd name="T8" fmla="*/ 1671 w 1671"/>
                  <a:gd name="T9" fmla="*/ 0 h 17"/>
                  <a:gd name="T10" fmla="*/ 1670 w 1671"/>
                  <a:gd name="T11" fmla="*/ 9 h 17"/>
                  <a:gd name="T12" fmla="*/ 1668 w 1671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7">
                    <a:moveTo>
                      <a:pt x="1668" y="17"/>
                    </a:moveTo>
                    <a:lnTo>
                      <a:pt x="3" y="17"/>
                    </a:lnTo>
                    <a:lnTo>
                      <a:pt x="1" y="9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70" y="9"/>
                    </a:lnTo>
                    <a:lnTo>
                      <a:pt x="1668" y="17"/>
                    </a:lnTo>
                    <a:close/>
                  </a:path>
                </a:pathLst>
              </a:cu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8" name="ïśḻíḑé">
                <a:extLst>
                  <a:ext uri="{FF2B5EF4-FFF2-40B4-BE49-F238E27FC236}">
                    <a16:creationId xmlns:a16="http://schemas.microsoft.com/office/drawing/2014/main" id="{F8E971A0-5B04-4C97-B536-7F4CDBC56746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7"/>
              </a:xfrm>
              <a:custGeom>
                <a:avLst/>
                <a:gdLst>
                  <a:gd name="T0" fmla="*/ 1665 w 1671"/>
                  <a:gd name="T1" fmla="*/ 32 h 32"/>
                  <a:gd name="T2" fmla="*/ 6 w 1671"/>
                  <a:gd name="T3" fmla="*/ 32 h 32"/>
                  <a:gd name="T4" fmla="*/ 3 w 1671"/>
                  <a:gd name="T5" fmla="*/ 17 h 32"/>
                  <a:gd name="T6" fmla="*/ 0 w 1671"/>
                  <a:gd name="T7" fmla="*/ 0 h 32"/>
                  <a:gd name="T8" fmla="*/ 1671 w 1671"/>
                  <a:gd name="T9" fmla="*/ 0 h 32"/>
                  <a:gd name="T10" fmla="*/ 1668 w 1671"/>
                  <a:gd name="T11" fmla="*/ 17 h 32"/>
                  <a:gd name="T12" fmla="*/ 1665 w 167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32">
                    <a:moveTo>
                      <a:pt x="1665" y="32"/>
                    </a:moveTo>
                    <a:lnTo>
                      <a:pt x="6" y="32"/>
                    </a:lnTo>
                    <a:lnTo>
                      <a:pt x="3" y="17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8" y="17"/>
                    </a:lnTo>
                    <a:lnTo>
                      <a:pt x="1665" y="32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999" name="îṧḷiḋê">
                <a:extLst>
                  <a:ext uri="{FF2B5EF4-FFF2-40B4-BE49-F238E27FC236}">
                    <a16:creationId xmlns:a16="http://schemas.microsoft.com/office/drawing/2014/main" id="{B88BE097-8FF4-4EDC-90F2-F5C8F0833706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0"/>
              </a:xfrm>
              <a:custGeom>
                <a:avLst/>
                <a:gdLst>
                  <a:gd name="T0" fmla="*/ 1662 w 1671"/>
                  <a:gd name="T1" fmla="*/ 48 h 48"/>
                  <a:gd name="T2" fmla="*/ 9 w 1671"/>
                  <a:gd name="T3" fmla="*/ 48 h 48"/>
                  <a:gd name="T4" fmla="*/ 4 w 1671"/>
                  <a:gd name="T5" fmla="*/ 24 h 48"/>
                  <a:gd name="T6" fmla="*/ 0 w 1671"/>
                  <a:gd name="T7" fmla="*/ 0 h 48"/>
                  <a:gd name="T8" fmla="*/ 1671 w 1671"/>
                  <a:gd name="T9" fmla="*/ 0 h 48"/>
                  <a:gd name="T10" fmla="*/ 1667 w 1671"/>
                  <a:gd name="T11" fmla="*/ 24 h 48"/>
                  <a:gd name="T12" fmla="*/ 1662 w 1671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48">
                    <a:moveTo>
                      <a:pt x="1662" y="48"/>
                    </a:moveTo>
                    <a:lnTo>
                      <a:pt x="9" y="48"/>
                    </a:lnTo>
                    <a:lnTo>
                      <a:pt x="4" y="24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7" y="24"/>
                    </a:lnTo>
                    <a:lnTo>
                      <a:pt x="1662" y="48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0" name="ïsľïdê">
                <a:extLst>
                  <a:ext uri="{FF2B5EF4-FFF2-40B4-BE49-F238E27FC236}">
                    <a16:creationId xmlns:a16="http://schemas.microsoft.com/office/drawing/2014/main" id="{4CBD8472-2ED7-4A5C-822B-DF0690D8E708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3"/>
              </a:xfrm>
              <a:custGeom>
                <a:avLst/>
                <a:gdLst>
                  <a:gd name="T0" fmla="*/ 1658 w 1671"/>
                  <a:gd name="T1" fmla="*/ 63 h 63"/>
                  <a:gd name="T2" fmla="*/ 13 w 1671"/>
                  <a:gd name="T3" fmla="*/ 63 h 63"/>
                  <a:gd name="T4" fmla="*/ 6 w 1671"/>
                  <a:gd name="T5" fmla="*/ 32 h 63"/>
                  <a:gd name="T6" fmla="*/ 0 w 1671"/>
                  <a:gd name="T7" fmla="*/ 0 h 63"/>
                  <a:gd name="T8" fmla="*/ 1671 w 1671"/>
                  <a:gd name="T9" fmla="*/ 0 h 63"/>
                  <a:gd name="T10" fmla="*/ 1665 w 1671"/>
                  <a:gd name="T11" fmla="*/ 32 h 63"/>
                  <a:gd name="T12" fmla="*/ 1658 w 167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63">
                    <a:moveTo>
                      <a:pt x="1658" y="63"/>
                    </a:moveTo>
                    <a:lnTo>
                      <a:pt x="13" y="63"/>
                    </a:lnTo>
                    <a:lnTo>
                      <a:pt x="6" y="32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5" y="32"/>
                    </a:lnTo>
                    <a:lnTo>
                      <a:pt x="1658" y="63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1" name="íṥlíḓè">
                <a:extLst>
                  <a:ext uri="{FF2B5EF4-FFF2-40B4-BE49-F238E27FC236}">
                    <a16:creationId xmlns:a16="http://schemas.microsoft.com/office/drawing/2014/main" id="{5E8D739A-8783-4FA1-82F0-8BDF2C9B3B9D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6"/>
              </a:xfrm>
              <a:custGeom>
                <a:avLst/>
                <a:gdLst>
                  <a:gd name="T0" fmla="*/ 1655 w 1671"/>
                  <a:gd name="T1" fmla="*/ 79 h 79"/>
                  <a:gd name="T2" fmla="*/ 16 w 1671"/>
                  <a:gd name="T3" fmla="*/ 79 h 79"/>
                  <a:gd name="T4" fmla="*/ 7 w 1671"/>
                  <a:gd name="T5" fmla="*/ 40 h 79"/>
                  <a:gd name="T6" fmla="*/ 0 w 1671"/>
                  <a:gd name="T7" fmla="*/ 0 h 79"/>
                  <a:gd name="T8" fmla="*/ 1671 w 1671"/>
                  <a:gd name="T9" fmla="*/ 0 h 79"/>
                  <a:gd name="T10" fmla="*/ 1664 w 1671"/>
                  <a:gd name="T11" fmla="*/ 40 h 79"/>
                  <a:gd name="T12" fmla="*/ 1655 w 1671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79">
                    <a:moveTo>
                      <a:pt x="1655" y="79"/>
                    </a:moveTo>
                    <a:lnTo>
                      <a:pt x="16" y="79"/>
                    </a:lnTo>
                    <a:lnTo>
                      <a:pt x="7" y="40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4" y="40"/>
                    </a:lnTo>
                    <a:lnTo>
                      <a:pt x="1655" y="79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2" name="íś1iḑé">
                <a:extLst>
                  <a:ext uri="{FF2B5EF4-FFF2-40B4-BE49-F238E27FC236}">
                    <a16:creationId xmlns:a16="http://schemas.microsoft.com/office/drawing/2014/main" id="{F570CBFF-35CD-41EE-85F0-42DCD3F2B5D5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19"/>
              </a:xfrm>
              <a:custGeom>
                <a:avLst/>
                <a:gdLst>
                  <a:gd name="T0" fmla="*/ 1649 w 1671"/>
                  <a:gd name="T1" fmla="*/ 95 h 95"/>
                  <a:gd name="T2" fmla="*/ 22 w 1671"/>
                  <a:gd name="T3" fmla="*/ 95 h 95"/>
                  <a:gd name="T4" fmla="*/ 9 w 1671"/>
                  <a:gd name="T5" fmla="*/ 49 h 95"/>
                  <a:gd name="T6" fmla="*/ 0 w 1671"/>
                  <a:gd name="T7" fmla="*/ 0 h 95"/>
                  <a:gd name="T8" fmla="*/ 1671 w 1671"/>
                  <a:gd name="T9" fmla="*/ 0 h 95"/>
                  <a:gd name="T10" fmla="*/ 1662 w 1671"/>
                  <a:gd name="T11" fmla="*/ 49 h 95"/>
                  <a:gd name="T12" fmla="*/ 1649 w 1671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95">
                    <a:moveTo>
                      <a:pt x="1649" y="95"/>
                    </a:moveTo>
                    <a:lnTo>
                      <a:pt x="22" y="95"/>
                    </a:lnTo>
                    <a:lnTo>
                      <a:pt x="9" y="49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2" y="49"/>
                    </a:lnTo>
                    <a:lnTo>
                      <a:pt x="1649" y="95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3" name="íṧlíḍè">
                <a:extLst>
                  <a:ext uri="{FF2B5EF4-FFF2-40B4-BE49-F238E27FC236}">
                    <a16:creationId xmlns:a16="http://schemas.microsoft.com/office/drawing/2014/main" id="{8B9E2101-5F2F-425D-9BA6-FE032DF4DDCD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22"/>
              </a:xfrm>
              <a:custGeom>
                <a:avLst/>
                <a:gdLst>
                  <a:gd name="T0" fmla="*/ 1645 w 1671"/>
                  <a:gd name="T1" fmla="*/ 110 h 110"/>
                  <a:gd name="T2" fmla="*/ 26 w 1671"/>
                  <a:gd name="T3" fmla="*/ 110 h 110"/>
                  <a:gd name="T4" fmla="*/ 10 w 1671"/>
                  <a:gd name="T5" fmla="*/ 57 h 110"/>
                  <a:gd name="T6" fmla="*/ 0 w 1671"/>
                  <a:gd name="T7" fmla="*/ 0 h 110"/>
                  <a:gd name="T8" fmla="*/ 1671 w 1671"/>
                  <a:gd name="T9" fmla="*/ 0 h 110"/>
                  <a:gd name="T10" fmla="*/ 1661 w 1671"/>
                  <a:gd name="T11" fmla="*/ 57 h 110"/>
                  <a:gd name="T12" fmla="*/ 1645 w 1671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1" h="110">
                    <a:moveTo>
                      <a:pt x="1645" y="110"/>
                    </a:moveTo>
                    <a:lnTo>
                      <a:pt x="26" y="110"/>
                    </a:lnTo>
                    <a:lnTo>
                      <a:pt x="10" y="57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1" y="57"/>
                    </a:lnTo>
                    <a:lnTo>
                      <a:pt x="1645" y="110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4" name="iṣḷiḓè">
                <a:extLst>
                  <a:ext uri="{FF2B5EF4-FFF2-40B4-BE49-F238E27FC236}">
                    <a16:creationId xmlns:a16="http://schemas.microsoft.com/office/drawing/2014/main" id="{ED32BAAD-4A90-4DE7-ADD3-6F84417F58C6}"/>
                  </a:ext>
                </a:extLst>
              </p:cNvPr>
              <p:cNvSpPr/>
              <p:nvPr/>
            </p:nvSpPr>
            <p:spPr bwMode="auto">
              <a:xfrm>
                <a:off x="1754" y="2066"/>
                <a:ext cx="334" cy="26"/>
              </a:xfrm>
              <a:custGeom>
                <a:avLst/>
                <a:gdLst>
                  <a:gd name="T0" fmla="*/ 1640 w 1671"/>
                  <a:gd name="T1" fmla="*/ 126 h 126"/>
                  <a:gd name="T2" fmla="*/ 31 w 1671"/>
                  <a:gd name="T3" fmla="*/ 126 h 126"/>
                  <a:gd name="T4" fmla="*/ 22 w 1671"/>
                  <a:gd name="T5" fmla="*/ 96 h 126"/>
                  <a:gd name="T6" fmla="*/ 6 w 1671"/>
                  <a:gd name="T7" fmla="*/ 33 h 126"/>
                  <a:gd name="T8" fmla="*/ 0 w 1671"/>
                  <a:gd name="T9" fmla="*/ 0 h 126"/>
                  <a:gd name="T10" fmla="*/ 1671 w 1671"/>
                  <a:gd name="T11" fmla="*/ 0 h 126"/>
                  <a:gd name="T12" fmla="*/ 1665 w 1671"/>
                  <a:gd name="T13" fmla="*/ 33 h 126"/>
                  <a:gd name="T14" fmla="*/ 1649 w 1671"/>
                  <a:gd name="T15" fmla="*/ 96 h 126"/>
                  <a:gd name="T16" fmla="*/ 1640 w 167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71" h="126">
                    <a:moveTo>
                      <a:pt x="1640" y="126"/>
                    </a:moveTo>
                    <a:lnTo>
                      <a:pt x="31" y="126"/>
                    </a:lnTo>
                    <a:lnTo>
                      <a:pt x="22" y="96"/>
                    </a:lnTo>
                    <a:lnTo>
                      <a:pt x="6" y="33"/>
                    </a:lnTo>
                    <a:lnTo>
                      <a:pt x="0" y="0"/>
                    </a:lnTo>
                    <a:lnTo>
                      <a:pt x="1671" y="0"/>
                    </a:lnTo>
                    <a:lnTo>
                      <a:pt x="1665" y="33"/>
                    </a:lnTo>
                    <a:lnTo>
                      <a:pt x="1649" y="96"/>
                    </a:lnTo>
                    <a:lnTo>
                      <a:pt x="1640" y="126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5" name="ïšḻîḋe">
                <a:extLst>
                  <a:ext uri="{FF2B5EF4-FFF2-40B4-BE49-F238E27FC236}">
                    <a16:creationId xmlns:a16="http://schemas.microsoft.com/office/drawing/2014/main" id="{E6BEBAC1-A757-4464-B931-0DD4FC77C996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22"/>
              </a:xfrm>
              <a:custGeom>
                <a:avLst/>
                <a:gdLst>
                  <a:gd name="T0" fmla="*/ 0 w 1665"/>
                  <a:gd name="T1" fmla="*/ 0 h 109"/>
                  <a:gd name="T2" fmla="*/ 1665 w 1665"/>
                  <a:gd name="T3" fmla="*/ 0 h 109"/>
                  <a:gd name="T4" fmla="*/ 1654 w 1665"/>
                  <a:gd name="T5" fmla="*/ 55 h 109"/>
                  <a:gd name="T6" fmla="*/ 1637 w 1665"/>
                  <a:gd name="T7" fmla="*/ 109 h 109"/>
                  <a:gd name="T8" fmla="*/ 28 w 1665"/>
                  <a:gd name="T9" fmla="*/ 109 h 109"/>
                  <a:gd name="T10" fmla="*/ 11 w 1665"/>
                  <a:gd name="T11" fmla="*/ 55 h 109"/>
                  <a:gd name="T12" fmla="*/ 0 w 1665"/>
                  <a:gd name="T13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09">
                    <a:moveTo>
                      <a:pt x="0" y="0"/>
                    </a:moveTo>
                    <a:lnTo>
                      <a:pt x="1665" y="0"/>
                    </a:lnTo>
                    <a:lnTo>
                      <a:pt x="1654" y="55"/>
                    </a:lnTo>
                    <a:lnTo>
                      <a:pt x="1637" y="109"/>
                    </a:lnTo>
                    <a:lnTo>
                      <a:pt x="28" y="109"/>
                    </a:lnTo>
                    <a:lnTo>
                      <a:pt x="11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6" name="îṡlîdé">
                <a:extLst>
                  <a:ext uri="{FF2B5EF4-FFF2-40B4-BE49-F238E27FC236}">
                    <a16:creationId xmlns:a16="http://schemas.microsoft.com/office/drawing/2014/main" id="{52805EA2-E021-48FB-83F3-E239FE0CD38B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9"/>
              </a:xfrm>
              <a:custGeom>
                <a:avLst/>
                <a:gdLst>
                  <a:gd name="T0" fmla="*/ 0 w 1659"/>
                  <a:gd name="T1" fmla="*/ 0 h 94"/>
                  <a:gd name="T2" fmla="*/ 1659 w 1659"/>
                  <a:gd name="T3" fmla="*/ 0 h 94"/>
                  <a:gd name="T4" fmla="*/ 1649 w 1659"/>
                  <a:gd name="T5" fmla="*/ 47 h 94"/>
                  <a:gd name="T6" fmla="*/ 1634 w 1659"/>
                  <a:gd name="T7" fmla="*/ 94 h 94"/>
                  <a:gd name="T8" fmla="*/ 25 w 1659"/>
                  <a:gd name="T9" fmla="*/ 94 h 94"/>
                  <a:gd name="T10" fmla="*/ 10 w 1659"/>
                  <a:gd name="T11" fmla="*/ 47 h 94"/>
                  <a:gd name="T12" fmla="*/ 0 w 1659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94">
                    <a:moveTo>
                      <a:pt x="0" y="0"/>
                    </a:moveTo>
                    <a:lnTo>
                      <a:pt x="1659" y="0"/>
                    </a:lnTo>
                    <a:lnTo>
                      <a:pt x="1649" y="47"/>
                    </a:lnTo>
                    <a:lnTo>
                      <a:pt x="1634" y="94"/>
                    </a:lnTo>
                    <a:lnTo>
                      <a:pt x="25" y="94"/>
                    </a:lnTo>
                    <a:lnTo>
                      <a:pt x="10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7" name="ïṩľíḋe">
                <a:extLst>
                  <a:ext uri="{FF2B5EF4-FFF2-40B4-BE49-F238E27FC236}">
                    <a16:creationId xmlns:a16="http://schemas.microsoft.com/office/drawing/2014/main" id="{4D7D3B90-1763-43A0-9A4A-E4D2BBA6D33C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6"/>
              </a:xfrm>
              <a:custGeom>
                <a:avLst/>
                <a:gdLst>
                  <a:gd name="T0" fmla="*/ 0 w 1653"/>
                  <a:gd name="T1" fmla="*/ 0 h 78"/>
                  <a:gd name="T2" fmla="*/ 1653 w 1653"/>
                  <a:gd name="T3" fmla="*/ 0 h 78"/>
                  <a:gd name="T4" fmla="*/ 1644 w 1653"/>
                  <a:gd name="T5" fmla="*/ 40 h 78"/>
                  <a:gd name="T6" fmla="*/ 1631 w 1653"/>
                  <a:gd name="T7" fmla="*/ 78 h 78"/>
                  <a:gd name="T8" fmla="*/ 22 w 1653"/>
                  <a:gd name="T9" fmla="*/ 78 h 78"/>
                  <a:gd name="T10" fmla="*/ 10 w 1653"/>
                  <a:gd name="T11" fmla="*/ 40 h 78"/>
                  <a:gd name="T12" fmla="*/ 0 w 1653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78">
                    <a:moveTo>
                      <a:pt x="0" y="0"/>
                    </a:moveTo>
                    <a:lnTo>
                      <a:pt x="1653" y="0"/>
                    </a:lnTo>
                    <a:lnTo>
                      <a:pt x="1644" y="40"/>
                    </a:lnTo>
                    <a:lnTo>
                      <a:pt x="1631" y="78"/>
                    </a:lnTo>
                    <a:lnTo>
                      <a:pt x="22" y="78"/>
                    </a:lnTo>
                    <a:lnTo>
                      <a:pt x="10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8" name="íṥliḓé">
                <a:extLst>
                  <a:ext uri="{FF2B5EF4-FFF2-40B4-BE49-F238E27FC236}">
                    <a16:creationId xmlns:a16="http://schemas.microsoft.com/office/drawing/2014/main" id="{8BB19364-EDA0-41C0-A041-CBB75E9E98E4}"/>
                  </a:ext>
                </a:extLst>
              </p:cNvPr>
              <p:cNvSpPr/>
              <p:nvPr/>
            </p:nvSpPr>
            <p:spPr bwMode="auto">
              <a:xfrm>
                <a:off x="1757" y="2079"/>
                <a:ext cx="329" cy="13"/>
              </a:xfrm>
              <a:custGeom>
                <a:avLst/>
                <a:gdLst>
                  <a:gd name="T0" fmla="*/ 0 w 1645"/>
                  <a:gd name="T1" fmla="*/ 0 h 63"/>
                  <a:gd name="T2" fmla="*/ 1645 w 1645"/>
                  <a:gd name="T3" fmla="*/ 0 h 63"/>
                  <a:gd name="T4" fmla="*/ 1637 w 1645"/>
                  <a:gd name="T5" fmla="*/ 32 h 63"/>
                  <a:gd name="T6" fmla="*/ 1627 w 1645"/>
                  <a:gd name="T7" fmla="*/ 63 h 63"/>
                  <a:gd name="T8" fmla="*/ 18 w 1645"/>
                  <a:gd name="T9" fmla="*/ 63 h 63"/>
                  <a:gd name="T10" fmla="*/ 9 w 1645"/>
                  <a:gd name="T11" fmla="*/ 32 h 63"/>
                  <a:gd name="T12" fmla="*/ 0 w 164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63">
                    <a:moveTo>
                      <a:pt x="0" y="0"/>
                    </a:moveTo>
                    <a:lnTo>
                      <a:pt x="1645" y="0"/>
                    </a:lnTo>
                    <a:lnTo>
                      <a:pt x="1637" y="32"/>
                    </a:lnTo>
                    <a:lnTo>
                      <a:pt x="1627" y="63"/>
                    </a:lnTo>
                    <a:lnTo>
                      <a:pt x="18" y="63"/>
                    </a:lnTo>
                    <a:lnTo>
                      <a:pt x="9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09" name="îśļiḑé">
                <a:extLst>
                  <a:ext uri="{FF2B5EF4-FFF2-40B4-BE49-F238E27FC236}">
                    <a16:creationId xmlns:a16="http://schemas.microsoft.com/office/drawing/2014/main" id="{18AA01D6-6B47-4CB9-B69C-C290BAECED32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0"/>
              </a:xfrm>
              <a:custGeom>
                <a:avLst/>
                <a:gdLst>
                  <a:gd name="T0" fmla="*/ 0 w 1639"/>
                  <a:gd name="T1" fmla="*/ 0 h 48"/>
                  <a:gd name="T2" fmla="*/ 1639 w 1639"/>
                  <a:gd name="T3" fmla="*/ 0 h 48"/>
                  <a:gd name="T4" fmla="*/ 1631 w 1639"/>
                  <a:gd name="T5" fmla="*/ 25 h 48"/>
                  <a:gd name="T6" fmla="*/ 1624 w 1639"/>
                  <a:gd name="T7" fmla="*/ 48 h 48"/>
                  <a:gd name="T8" fmla="*/ 15 w 1639"/>
                  <a:gd name="T9" fmla="*/ 48 h 48"/>
                  <a:gd name="T10" fmla="*/ 8 w 1639"/>
                  <a:gd name="T11" fmla="*/ 25 h 48"/>
                  <a:gd name="T12" fmla="*/ 0 w 1639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48">
                    <a:moveTo>
                      <a:pt x="0" y="0"/>
                    </a:moveTo>
                    <a:lnTo>
                      <a:pt x="1639" y="0"/>
                    </a:lnTo>
                    <a:lnTo>
                      <a:pt x="1631" y="25"/>
                    </a:lnTo>
                    <a:lnTo>
                      <a:pt x="1624" y="48"/>
                    </a:lnTo>
                    <a:lnTo>
                      <a:pt x="15" y="48"/>
                    </a:lnTo>
                    <a:lnTo>
                      <a:pt x="8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1010" name="i$ḷïḑê">
                <a:extLst>
                  <a:ext uri="{FF2B5EF4-FFF2-40B4-BE49-F238E27FC236}">
                    <a16:creationId xmlns:a16="http://schemas.microsoft.com/office/drawing/2014/main" id="{5F03E66E-6126-4601-8A1D-946F8C630A0A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7"/>
              </a:xfrm>
              <a:custGeom>
                <a:avLst/>
                <a:gdLst>
                  <a:gd name="T0" fmla="*/ 0 w 1627"/>
                  <a:gd name="T1" fmla="*/ 0 h 31"/>
                  <a:gd name="T2" fmla="*/ 1627 w 1627"/>
                  <a:gd name="T3" fmla="*/ 0 h 31"/>
                  <a:gd name="T4" fmla="*/ 1623 w 1627"/>
                  <a:gd name="T5" fmla="*/ 15 h 31"/>
                  <a:gd name="T6" fmla="*/ 1618 w 1627"/>
                  <a:gd name="T7" fmla="*/ 31 h 31"/>
                  <a:gd name="T8" fmla="*/ 9 w 1627"/>
                  <a:gd name="T9" fmla="*/ 31 h 31"/>
                  <a:gd name="T10" fmla="*/ 4 w 1627"/>
                  <a:gd name="T11" fmla="*/ 15 h 31"/>
                  <a:gd name="T12" fmla="*/ 0 w 1627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31">
                    <a:moveTo>
                      <a:pt x="0" y="0"/>
                    </a:moveTo>
                    <a:lnTo>
                      <a:pt x="1627" y="0"/>
                    </a:lnTo>
                    <a:lnTo>
                      <a:pt x="1623" y="15"/>
                    </a:lnTo>
                    <a:lnTo>
                      <a:pt x="1618" y="31"/>
                    </a:lnTo>
                    <a:lnTo>
                      <a:pt x="9" y="31"/>
                    </a:lnTo>
                    <a:lnTo>
                      <a:pt x="4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6" name="ïşlidé">
              <a:extLst>
                <a:ext uri="{FF2B5EF4-FFF2-40B4-BE49-F238E27FC236}">
                  <a16:creationId xmlns:a16="http://schemas.microsoft.com/office/drawing/2014/main" id="{05813B7B-59D9-4A4B-B9F1-BC37AEF77E9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87466" y="2006378"/>
              <a:ext cx="1020133" cy="180755"/>
              <a:chOff x="1755" y="2070"/>
              <a:chExt cx="333" cy="59"/>
            </a:xfrm>
          </p:grpSpPr>
          <p:sp>
            <p:nvSpPr>
              <p:cNvPr id="611" name="íṣ1ïḑe">
                <a:extLst>
                  <a:ext uri="{FF2B5EF4-FFF2-40B4-BE49-F238E27FC236}">
                    <a16:creationId xmlns:a16="http://schemas.microsoft.com/office/drawing/2014/main" id="{559C853D-9B22-4101-8C8D-1BAB87A109EF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4"/>
              </a:xfrm>
              <a:custGeom>
                <a:avLst/>
                <a:gdLst>
                  <a:gd name="T0" fmla="*/ 0 w 1619"/>
                  <a:gd name="T1" fmla="*/ 0 h 16"/>
                  <a:gd name="T2" fmla="*/ 1619 w 1619"/>
                  <a:gd name="T3" fmla="*/ 0 h 16"/>
                  <a:gd name="T4" fmla="*/ 1616 w 1619"/>
                  <a:gd name="T5" fmla="*/ 9 h 16"/>
                  <a:gd name="T6" fmla="*/ 1614 w 1619"/>
                  <a:gd name="T7" fmla="*/ 16 h 16"/>
                  <a:gd name="T8" fmla="*/ 5 w 1619"/>
                  <a:gd name="T9" fmla="*/ 16 h 16"/>
                  <a:gd name="T10" fmla="*/ 3 w 1619"/>
                  <a:gd name="T11" fmla="*/ 9 h 16"/>
                  <a:gd name="T12" fmla="*/ 0 w 161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16">
                    <a:moveTo>
                      <a:pt x="0" y="0"/>
                    </a:moveTo>
                    <a:lnTo>
                      <a:pt x="1619" y="0"/>
                    </a:lnTo>
                    <a:lnTo>
                      <a:pt x="1616" y="9"/>
                    </a:lnTo>
                    <a:lnTo>
                      <a:pt x="1614" y="16"/>
                    </a:lnTo>
                    <a:lnTo>
                      <a:pt x="5" y="16"/>
                    </a:lnTo>
                    <a:lnTo>
                      <a:pt x="3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2" name="íšḷîḓê">
                <a:extLst>
                  <a:ext uri="{FF2B5EF4-FFF2-40B4-BE49-F238E27FC236}">
                    <a16:creationId xmlns:a16="http://schemas.microsoft.com/office/drawing/2014/main" id="{E261E14F-FF07-44E8-AB82-43365FE40A0F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"/>
              </a:xfrm>
              <a:prstGeom prst="rect">
                <a:avLst/>
              </a:pr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3" name="ïŝľîḓè">
                <a:extLst>
                  <a:ext uri="{FF2B5EF4-FFF2-40B4-BE49-F238E27FC236}">
                    <a16:creationId xmlns:a16="http://schemas.microsoft.com/office/drawing/2014/main" id="{B69484AE-C406-4A35-B00E-CFC06BCB9434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"/>
              </a:xfrm>
              <a:prstGeom prst="rect">
                <a:avLst/>
              </a:prstGeom>
              <a:solidFill>
                <a:srgbClr val="BC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4" name="íŝ1ídê">
                <a:extLst>
                  <a:ext uri="{FF2B5EF4-FFF2-40B4-BE49-F238E27FC236}">
                    <a16:creationId xmlns:a16="http://schemas.microsoft.com/office/drawing/2014/main" id="{9C603080-1E8A-4044-B6F5-B0A1C4820559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3"/>
              </a:xfrm>
              <a:custGeom>
                <a:avLst/>
                <a:gdLst>
                  <a:gd name="T0" fmla="*/ 1662 w 1665"/>
                  <a:gd name="T1" fmla="*/ 15 h 15"/>
                  <a:gd name="T2" fmla="*/ 3 w 1665"/>
                  <a:gd name="T3" fmla="*/ 15 h 15"/>
                  <a:gd name="T4" fmla="*/ 1 w 1665"/>
                  <a:gd name="T5" fmla="*/ 7 h 15"/>
                  <a:gd name="T6" fmla="*/ 0 w 1665"/>
                  <a:gd name="T7" fmla="*/ 0 h 15"/>
                  <a:gd name="T8" fmla="*/ 1665 w 1665"/>
                  <a:gd name="T9" fmla="*/ 0 h 15"/>
                  <a:gd name="T10" fmla="*/ 1664 w 1665"/>
                  <a:gd name="T11" fmla="*/ 7 h 15"/>
                  <a:gd name="T12" fmla="*/ 1662 w 1665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5">
                    <a:moveTo>
                      <a:pt x="1662" y="15"/>
                    </a:moveTo>
                    <a:lnTo>
                      <a:pt x="3" y="15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64" y="7"/>
                    </a:lnTo>
                    <a:lnTo>
                      <a:pt x="1662" y="15"/>
                    </a:lnTo>
                    <a:close/>
                  </a:path>
                </a:pathLst>
              </a:cu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5" name="îṥḷîḍê">
                <a:extLst>
                  <a:ext uri="{FF2B5EF4-FFF2-40B4-BE49-F238E27FC236}">
                    <a16:creationId xmlns:a16="http://schemas.microsoft.com/office/drawing/2014/main" id="{33DF3FDC-38A2-40DE-B1F3-82BC1EE6D575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6"/>
              </a:xfrm>
              <a:custGeom>
                <a:avLst/>
                <a:gdLst>
                  <a:gd name="T0" fmla="*/ 1659 w 1665"/>
                  <a:gd name="T1" fmla="*/ 31 h 31"/>
                  <a:gd name="T2" fmla="*/ 6 w 1665"/>
                  <a:gd name="T3" fmla="*/ 31 h 31"/>
                  <a:gd name="T4" fmla="*/ 3 w 1665"/>
                  <a:gd name="T5" fmla="*/ 15 h 31"/>
                  <a:gd name="T6" fmla="*/ 0 w 1665"/>
                  <a:gd name="T7" fmla="*/ 0 h 31"/>
                  <a:gd name="T8" fmla="*/ 1665 w 1665"/>
                  <a:gd name="T9" fmla="*/ 0 h 31"/>
                  <a:gd name="T10" fmla="*/ 1662 w 1665"/>
                  <a:gd name="T11" fmla="*/ 15 h 31"/>
                  <a:gd name="T12" fmla="*/ 1659 w 166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31">
                    <a:moveTo>
                      <a:pt x="1659" y="31"/>
                    </a:moveTo>
                    <a:lnTo>
                      <a:pt x="6" y="31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62" y="15"/>
                    </a:lnTo>
                    <a:lnTo>
                      <a:pt x="1659" y="31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6" name="ïSḻîďé">
                <a:extLst>
                  <a:ext uri="{FF2B5EF4-FFF2-40B4-BE49-F238E27FC236}">
                    <a16:creationId xmlns:a16="http://schemas.microsoft.com/office/drawing/2014/main" id="{714FDEB8-0FFD-4B5A-B4F1-EB087B9AA039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9"/>
              </a:xfrm>
              <a:custGeom>
                <a:avLst/>
                <a:gdLst>
                  <a:gd name="T0" fmla="*/ 1655 w 1665"/>
                  <a:gd name="T1" fmla="*/ 46 h 46"/>
                  <a:gd name="T2" fmla="*/ 10 w 1665"/>
                  <a:gd name="T3" fmla="*/ 46 h 46"/>
                  <a:gd name="T4" fmla="*/ 4 w 1665"/>
                  <a:gd name="T5" fmla="*/ 23 h 46"/>
                  <a:gd name="T6" fmla="*/ 0 w 1665"/>
                  <a:gd name="T7" fmla="*/ 0 h 46"/>
                  <a:gd name="T8" fmla="*/ 1665 w 1665"/>
                  <a:gd name="T9" fmla="*/ 0 h 46"/>
                  <a:gd name="T10" fmla="*/ 1661 w 1665"/>
                  <a:gd name="T11" fmla="*/ 23 h 46"/>
                  <a:gd name="T12" fmla="*/ 1655 w 1665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46">
                    <a:moveTo>
                      <a:pt x="1655" y="46"/>
                    </a:moveTo>
                    <a:lnTo>
                      <a:pt x="10" y="46"/>
                    </a:lnTo>
                    <a:lnTo>
                      <a:pt x="4" y="23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61" y="23"/>
                    </a:lnTo>
                    <a:lnTo>
                      <a:pt x="1655" y="46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7" name="iṣḻiḓê">
                <a:extLst>
                  <a:ext uri="{FF2B5EF4-FFF2-40B4-BE49-F238E27FC236}">
                    <a16:creationId xmlns:a16="http://schemas.microsoft.com/office/drawing/2014/main" id="{BB053176-91F9-493F-97DB-5F619BA64697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2"/>
              </a:xfrm>
              <a:custGeom>
                <a:avLst/>
                <a:gdLst>
                  <a:gd name="T0" fmla="*/ 1652 w 1665"/>
                  <a:gd name="T1" fmla="*/ 62 h 62"/>
                  <a:gd name="T2" fmla="*/ 13 w 1665"/>
                  <a:gd name="T3" fmla="*/ 62 h 62"/>
                  <a:gd name="T4" fmla="*/ 6 w 1665"/>
                  <a:gd name="T5" fmla="*/ 31 h 62"/>
                  <a:gd name="T6" fmla="*/ 0 w 1665"/>
                  <a:gd name="T7" fmla="*/ 0 h 62"/>
                  <a:gd name="T8" fmla="*/ 1665 w 1665"/>
                  <a:gd name="T9" fmla="*/ 0 h 62"/>
                  <a:gd name="T10" fmla="*/ 1659 w 1665"/>
                  <a:gd name="T11" fmla="*/ 31 h 62"/>
                  <a:gd name="T12" fmla="*/ 1652 w 1665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62">
                    <a:moveTo>
                      <a:pt x="1652" y="62"/>
                    </a:moveTo>
                    <a:lnTo>
                      <a:pt x="13" y="62"/>
                    </a:lnTo>
                    <a:lnTo>
                      <a:pt x="6" y="31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59" y="31"/>
                    </a:lnTo>
                    <a:lnTo>
                      <a:pt x="1652" y="62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8" name="ïşļîḋê">
                <a:extLst>
                  <a:ext uri="{FF2B5EF4-FFF2-40B4-BE49-F238E27FC236}">
                    <a16:creationId xmlns:a16="http://schemas.microsoft.com/office/drawing/2014/main" id="{3C2DD980-F1C4-49EF-9A6E-BFF2FEC7DBBB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5"/>
              </a:xfrm>
              <a:custGeom>
                <a:avLst/>
                <a:gdLst>
                  <a:gd name="T0" fmla="*/ 1646 w 1665"/>
                  <a:gd name="T1" fmla="*/ 78 h 78"/>
                  <a:gd name="T2" fmla="*/ 19 w 1665"/>
                  <a:gd name="T3" fmla="*/ 78 h 78"/>
                  <a:gd name="T4" fmla="*/ 7 w 1665"/>
                  <a:gd name="T5" fmla="*/ 39 h 78"/>
                  <a:gd name="T6" fmla="*/ 0 w 1665"/>
                  <a:gd name="T7" fmla="*/ 0 h 78"/>
                  <a:gd name="T8" fmla="*/ 1665 w 1665"/>
                  <a:gd name="T9" fmla="*/ 0 h 78"/>
                  <a:gd name="T10" fmla="*/ 1658 w 1665"/>
                  <a:gd name="T11" fmla="*/ 39 h 78"/>
                  <a:gd name="T12" fmla="*/ 1646 w 166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78">
                    <a:moveTo>
                      <a:pt x="1646" y="78"/>
                    </a:moveTo>
                    <a:lnTo>
                      <a:pt x="19" y="78"/>
                    </a:lnTo>
                    <a:lnTo>
                      <a:pt x="7" y="39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58" y="39"/>
                    </a:lnTo>
                    <a:lnTo>
                      <a:pt x="1646" y="78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9" name="iṥļîḑê">
                <a:extLst>
                  <a:ext uri="{FF2B5EF4-FFF2-40B4-BE49-F238E27FC236}">
                    <a16:creationId xmlns:a16="http://schemas.microsoft.com/office/drawing/2014/main" id="{1F88DAA4-90CB-4E9F-BFE4-BCD36F01A4F9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18"/>
              </a:xfrm>
              <a:custGeom>
                <a:avLst/>
                <a:gdLst>
                  <a:gd name="T0" fmla="*/ 1642 w 1665"/>
                  <a:gd name="T1" fmla="*/ 93 h 93"/>
                  <a:gd name="T2" fmla="*/ 23 w 1665"/>
                  <a:gd name="T3" fmla="*/ 93 h 93"/>
                  <a:gd name="T4" fmla="*/ 9 w 1665"/>
                  <a:gd name="T5" fmla="*/ 47 h 93"/>
                  <a:gd name="T6" fmla="*/ 0 w 1665"/>
                  <a:gd name="T7" fmla="*/ 0 h 93"/>
                  <a:gd name="T8" fmla="*/ 1665 w 1665"/>
                  <a:gd name="T9" fmla="*/ 0 h 93"/>
                  <a:gd name="T10" fmla="*/ 1656 w 1665"/>
                  <a:gd name="T11" fmla="*/ 47 h 93"/>
                  <a:gd name="T12" fmla="*/ 1642 w 1665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93">
                    <a:moveTo>
                      <a:pt x="1642" y="93"/>
                    </a:moveTo>
                    <a:lnTo>
                      <a:pt x="23" y="93"/>
                    </a:lnTo>
                    <a:lnTo>
                      <a:pt x="9" y="47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56" y="47"/>
                    </a:lnTo>
                    <a:lnTo>
                      <a:pt x="1642" y="93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0" name="ïSļiḋe">
                <a:extLst>
                  <a:ext uri="{FF2B5EF4-FFF2-40B4-BE49-F238E27FC236}">
                    <a16:creationId xmlns:a16="http://schemas.microsoft.com/office/drawing/2014/main" id="{E95C9E51-E794-42D3-8012-3A66175EEC0E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22"/>
              </a:xfrm>
              <a:custGeom>
                <a:avLst/>
                <a:gdLst>
                  <a:gd name="T0" fmla="*/ 1637 w 1665"/>
                  <a:gd name="T1" fmla="*/ 109 h 109"/>
                  <a:gd name="T2" fmla="*/ 28 w 1665"/>
                  <a:gd name="T3" fmla="*/ 109 h 109"/>
                  <a:gd name="T4" fmla="*/ 11 w 1665"/>
                  <a:gd name="T5" fmla="*/ 55 h 109"/>
                  <a:gd name="T6" fmla="*/ 0 w 1665"/>
                  <a:gd name="T7" fmla="*/ 0 h 109"/>
                  <a:gd name="T8" fmla="*/ 1665 w 1665"/>
                  <a:gd name="T9" fmla="*/ 0 h 109"/>
                  <a:gd name="T10" fmla="*/ 1654 w 1665"/>
                  <a:gd name="T11" fmla="*/ 55 h 109"/>
                  <a:gd name="T12" fmla="*/ 1637 w 1665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65" h="109">
                    <a:moveTo>
                      <a:pt x="1637" y="109"/>
                    </a:moveTo>
                    <a:lnTo>
                      <a:pt x="28" y="109"/>
                    </a:lnTo>
                    <a:lnTo>
                      <a:pt x="11" y="55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54" y="55"/>
                    </a:lnTo>
                    <a:lnTo>
                      <a:pt x="1637" y="109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1" name="íŝľïďé">
                <a:extLst>
                  <a:ext uri="{FF2B5EF4-FFF2-40B4-BE49-F238E27FC236}">
                    <a16:creationId xmlns:a16="http://schemas.microsoft.com/office/drawing/2014/main" id="{D862F752-D1BB-43D6-BAF2-E55126594698}"/>
                  </a:ext>
                </a:extLst>
              </p:cNvPr>
              <p:cNvSpPr/>
              <p:nvPr/>
            </p:nvSpPr>
            <p:spPr bwMode="auto">
              <a:xfrm>
                <a:off x="1755" y="2070"/>
                <a:ext cx="333" cy="25"/>
              </a:xfrm>
              <a:custGeom>
                <a:avLst/>
                <a:gdLst>
                  <a:gd name="T0" fmla="*/ 1632 w 1665"/>
                  <a:gd name="T1" fmla="*/ 125 h 125"/>
                  <a:gd name="T2" fmla="*/ 33 w 1665"/>
                  <a:gd name="T3" fmla="*/ 125 h 125"/>
                  <a:gd name="T4" fmla="*/ 23 w 1665"/>
                  <a:gd name="T5" fmla="*/ 94 h 125"/>
                  <a:gd name="T6" fmla="*/ 6 w 1665"/>
                  <a:gd name="T7" fmla="*/ 32 h 125"/>
                  <a:gd name="T8" fmla="*/ 0 w 1665"/>
                  <a:gd name="T9" fmla="*/ 0 h 125"/>
                  <a:gd name="T10" fmla="*/ 1665 w 1665"/>
                  <a:gd name="T11" fmla="*/ 0 h 125"/>
                  <a:gd name="T12" fmla="*/ 1659 w 1665"/>
                  <a:gd name="T13" fmla="*/ 32 h 125"/>
                  <a:gd name="T14" fmla="*/ 1642 w 1665"/>
                  <a:gd name="T15" fmla="*/ 94 h 125"/>
                  <a:gd name="T16" fmla="*/ 1632 w 1665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65" h="125">
                    <a:moveTo>
                      <a:pt x="1632" y="125"/>
                    </a:moveTo>
                    <a:lnTo>
                      <a:pt x="33" y="125"/>
                    </a:lnTo>
                    <a:lnTo>
                      <a:pt x="23" y="94"/>
                    </a:lnTo>
                    <a:lnTo>
                      <a:pt x="6" y="32"/>
                    </a:lnTo>
                    <a:lnTo>
                      <a:pt x="0" y="0"/>
                    </a:lnTo>
                    <a:lnTo>
                      <a:pt x="1665" y="0"/>
                    </a:lnTo>
                    <a:lnTo>
                      <a:pt x="1659" y="32"/>
                    </a:lnTo>
                    <a:lnTo>
                      <a:pt x="1642" y="94"/>
                    </a:lnTo>
                    <a:lnTo>
                      <a:pt x="1632" y="125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2" name="iśḷïḍe">
                <a:extLst>
                  <a:ext uri="{FF2B5EF4-FFF2-40B4-BE49-F238E27FC236}">
                    <a16:creationId xmlns:a16="http://schemas.microsoft.com/office/drawing/2014/main" id="{7FA37320-7A24-492A-8A3A-FB6ABDA13BD1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22"/>
              </a:xfrm>
              <a:custGeom>
                <a:avLst/>
                <a:gdLst>
                  <a:gd name="T0" fmla="*/ 0 w 1659"/>
                  <a:gd name="T1" fmla="*/ 0 h 110"/>
                  <a:gd name="T2" fmla="*/ 1659 w 1659"/>
                  <a:gd name="T3" fmla="*/ 0 h 110"/>
                  <a:gd name="T4" fmla="*/ 1647 w 1659"/>
                  <a:gd name="T5" fmla="*/ 56 h 110"/>
                  <a:gd name="T6" fmla="*/ 1629 w 1659"/>
                  <a:gd name="T7" fmla="*/ 110 h 110"/>
                  <a:gd name="T8" fmla="*/ 30 w 1659"/>
                  <a:gd name="T9" fmla="*/ 110 h 110"/>
                  <a:gd name="T10" fmla="*/ 13 w 1659"/>
                  <a:gd name="T11" fmla="*/ 56 h 110"/>
                  <a:gd name="T12" fmla="*/ 0 w 165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10">
                    <a:moveTo>
                      <a:pt x="0" y="0"/>
                    </a:moveTo>
                    <a:lnTo>
                      <a:pt x="1659" y="0"/>
                    </a:lnTo>
                    <a:lnTo>
                      <a:pt x="1647" y="56"/>
                    </a:lnTo>
                    <a:lnTo>
                      <a:pt x="1629" y="110"/>
                    </a:lnTo>
                    <a:lnTo>
                      <a:pt x="30" y="110"/>
                    </a:lnTo>
                    <a:lnTo>
                      <a:pt x="13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3" name="í$1iḑe">
                <a:extLst>
                  <a:ext uri="{FF2B5EF4-FFF2-40B4-BE49-F238E27FC236}">
                    <a16:creationId xmlns:a16="http://schemas.microsoft.com/office/drawing/2014/main" id="{4C3595AA-87B7-47F2-81CE-2CC7DD445517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9"/>
              </a:xfrm>
              <a:custGeom>
                <a:avLst/>
                <a:gdLst>
                  <a:gd name="T0" fmla="*/ 0 w 1653"/>
                  <a:gd name="T1" fmla="*/ 0 h 94"/>
                  <a:gd name="T2" fmla="*/ 1653 w 1653"/>
                  <a:gd name="T3" fmla="*/ 0 h 94"/>
                  <a:gd name="T4" fmla="*/ 1641 w 1653"/>
                  <a:gd name="T5" fmla="*/ 48 h 94"/>
                  <a:gd name="T6" fmla="*/ 1626 w 1653"/>
                  <a:gd name="T7" fmla="*/ 94 h 94"/>
                  <a:gd name="T8" fmla="*/ 27 w 1653"/>
                  <a:gd name="T9" fmla="*/ 94 h 94"/>
                  <a:gd name="T10" fmla="*/ 12 w 1653"/>
                  <a:gd name="T11" fmla="*/ 48 h 94"/>
                  <a:gd name="T12" fmla="*/ 0 w 165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94">
                    <a:moveTo>
                      <a:pt x="0" y="0"/>
                    </a:moveTo>
                    <a:lnTo>
                      <a:pt x="1653" y="0"/>
                    </a:lnTo>
                    <a:lnTo>
                      <a:pt x="1641" y="48"/>
                    </a:lnTo>
                    <a:lnTo>
                      <a:pt x="1626" y="94"/>
                    </a:lnTo>
                    <a:lnTo>
                      <a:pt x="27" y="94"/>
                    </a:lnTo>
                    <a:lnTo>
                      <a:pt x="12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4" name="íšlïḑê">
                <a:extLst>
                  <a:ext uri="{FF2B5EF4-FFF2-40B4-BE49-F238E27FC236}">
                    <a16:creationId xmlns:a16="http://schemas.microsoft.com/office/drawing/2014/main" id="{2E1E0BC2-0D2C-4720-80B8-12B350C441BD}"/>
                  </a:ext>
                </a:extLst>
              </p:cNvPr>
              <p:cNvSpPr/>
              <p:nvPr/>
            </p:nvSpPr>
            <p:spPr bwMode="auto">
              <a:xfrm>
                <a:off x="1757" y="2079"/>
                <a:ext cx="329" cy="16"/>
              </a:xfrm>
              <a:custGeom>
                <a:avLst/>
                <a:gdLst>
                  <a:gd name="T0" fmla="*/ 0 w 1645"/>
                  <a:gd name="T1" fmla="*/ 0 h 79"/>
                  <a:gd name="T2" fmla="*/ 1645 w 1645"/>
                  <a:gd name="T3" fmla="*/ 0 h 79"/>
                  <a:gd name="T4" fmla="*/ 1634 w 1645"/>
                  <a:gd name="T5" fmla="*/ 40 h 79"/>
                  <a:gd name="T6" fmla="*/ 1622 w 1645"/>
                  <a:gd name="T7" fmla="*/ 79 h 79"/>
                  <a:gd name="T8" fmla="*/ 23 w 1645"/>
                  <a:gd name="T9" fmla="*/ 79 h 79"/>
                  <a:gd name="T10" fmla="*/ 11 w 1645"/>
                  <a:gd name="T11" fmla="*/ 40 h 79"/>
                  <a:gd name="T12" fmla="*/ 0 w 1645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5" h="79">
                    <a:moveTo>
                      <a:pt x="0" y="0"/>
                    </a:moveTo>
                    <a:lnTo>
                      <a:pt x="1645" y="0"/>
                    </a:lnTo>
                    <a:lnTo>
                      <a:pt x="1634" y="40"/>
                    </a:lnTo>
                    <a:lnTo>
                      <a:pt x="1622" y="79"/>
                    </a:lnTo>
                    <a:lnTo>
                      <a:pt x="23" y="79"/>
                    </a:lnTo>
                    <a:lnTo>
                      <a:pt x="11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5" name="íśļiḓê">
                <a:extLst>
                  <a:ext uri="{FF2B5EF4-FFF2-40B4-BE49-F238E27FC236}">
                    <a16:creationId xmlns:a16="http://schemas.microsoft.com/office/drawing/2014/main" id="{F42D654A-81C3-4006-9798-37E15E3E0383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3"/>
              </a:xfrm>
              <a:custGeom>
                <a:avLst/>
                <a:gdLst>
                  <a:gd name="T0" fmla="*/ 0 w 1639"/>
                  <a:gd name="T1" fmla="*/ 0 h 64"/>
                  <a:gd name="T2" fmla="*/ 1639 w 1639"/>
                  <a:gd name="T3" fmla="*/ 0 h 64"/>
                  <a:gd name="T4" fmla="*/ 1629 w 1639"/>
                  <a:gd name="T5" fmla="*/ 32 h 64"/>
                  <a:gd name="T6" fmla="*/ 1619 w 1639"/>
                  <a:gd name="T7" fmla="*/ 64 h 64"/>
                  <a:gd name="T8" fmla="*/ 20 w 1639"/>
                  <a:gd name="T9" fmla="*/ 64 h 64"/>
                  <a:gd name="T10" fmla="*/ 10 w 1639"/>
                  <a:gd name="T11" fmla="*/ 32 h 64"/>
                  <a:gd name="T12" fmla="*/ 0 w 163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64">
                    <a:moveTo>
                      <a:pt x="0" y="0"/>
                    </a:moveTo>
                    <a:lnTo>
                      <a:pt x="1639" y="0"/>
                    </a:lnTo>
                    <a:lnTo>
                      <a:pt x="1629" y="32"/>
                    </a:lnTo>
                    <a:lnTo>
                      <a:pt x="1619" y="64"/>
                    </a:lnTo>
                    <a:lnTo>
                      <a:pt x="20" y="64"/>
                    </a:lnTo>
                    <a:lnTo>
                      <a:pt x="1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6" name="išlïḑê">
                <a:extLst>
                  <a:ext uri="{FF2B5EF4-FFF2-40B4-BE49-F238E27FC236}">
                    <a16:creationId xmlns:a16="http://schemas.microsoft.com/office/drawing/2014/main" id="{64FAFD7F-2934-49DD-8E85-D47BB525B43D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0"/>
              </a:xfrm>
              <a:custGeom>
                <a:avLst/>
                <a:gdLst>
                  <a:gd name="T0" fmla="*/ 0 w 1627"/>
                  <a:gd name="T1" fmla="*/ 0 h 47"/>
                  <a:gd name="T2" fmla="*/ 1627 w 1627"/>
                  <a:gd name="T3" fmla="*/ 0 h 47"/>
                  <a:gd name="T4" fmla="*/ 1621 w 1627"/>
                  <a:gd name="T5" fmla="*/ 24 h 47"/>
                  <a:gd name="T6" fmla="*/ 1613 w 1627"/>
                  <a:gd name="T7" fmla="*/ 47 h 47"/>
                  <a:gd name="T8" fmla="*/ 14 w 1627"/>
                  <a:gd name="T9" fmla="*/ 47 h 47"/>
                  <a:gd name="T10" fmla="*/ 6 w 1627"/>
                  <a:gd name="T11" fmla="*/ 24 h 47"/>
                  <a:gd name="T12" fmla="*/ 0 w 162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47">
                    <a:moveTo>
                      <a:pt x="0" y="0"/>
                    </a:moveTo>
                    <a:lnTo>
                      <a:pt x="1627" y="0"/>
                    </a:lnTo>
                    <a:lnTo>
                      <a:pt x="1621" y="24"/>
                    </a:lnTo>
                    <a:lnTo>
                      <a:pt x="1613" y="47"/>
                    </a:lnTo>
                    <a:lnTo>
                      <a:pt x="14" y="47"/>
                    </a:lnTo>
                    <a:lnTo>
                      <a:pt x="6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7" name="îš1ïḑê">
                <a:extLst>
                  <a:ext uri="{FF2B5EF4-FFF2-40B4-BE49-F238E27FC236}">
                    <a16:creationId xmlns:a16="http://schemas.microsoft.com/office/drawing/2014/main" id="{D48A3412-CE9D-4710-89F4-0F36BC5583D2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7"/>
              </a:xfrm>
              <a:custGeom>
                <a:avLst/>
                <a:gdLst>
                  <a:gd name="T0" fmla="*/ 0 w 1619"/>
                  <a:gd name="T1" fmla="*/ 0 h 32"/>
                  <a:gd name="T2" fmla="*/ 1619 w 1619"/>
                  <a:gd name="T3" fmla="*/ 0 h 32"/>
                  <a:gd name="T4" fmla="*/ 1614 w 1619"/>
                  <a:gd name="T5" fmla="*/ 16 h 32"/>
                  <a:gd name="T6" fmla="*/ 1609 w 1619"/>
                  <a:gd name="T7" fmla="*/ 32 h 32"/>
                  <a:gd name="T8" fmla="*/ 10 w 1619"/>
                  <a:gd name="T9" fmla="*/ 32 h 32"/>
                  <a:gd name="T10" fmla="*/ 5 w 1619"/>
                  <a:gd name="T11" fmla="*/ 16 h 32"/>
                  <a:gd name="T12" fmla="*/ 0 w 161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32">
                    <a:moveTo>
                      <a:pt x="0" y="0"/>
                    </a:moveTo>
                    <a:lnTo>
                      <a:pt x="1619" y="0"/>
                    </a:lnTo>
                    <a:lnTo>
                      <a:pt x="1614" y="16"/>
                    </a:lnTo>
                    <a:lnTo>
                      <a:pt x="1609" y="32"/>
                    </a:lnTo>
                    <a:lnTo>
                      <a:pt x="10" y="32"/>
                    </a:lnTo>
                    <a:lnTo>
                      <a:pt x="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8" name="i$1íḋè">
                <a:extLst>
                  <a:ext uri="{FF2B5EF4-FFF2-40B4-BE49-F238E27FC236}">
                    <a16:creationId xmlns:a16="http://schemas.microsoft.com/office/drawing/2014/main" id="{3CDBC27C-68A1-4CCC-B1E3-164F55BAAA82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3"/>
              </a:xfrm>
              <a:custGeom>
                <a:avLst/>
                <a:gdLst>
                  <a:gd name="T0" fmla="*/ 0 w 1609"/>
                  <a:gd name="T1" fmla="*/ 0 h 16"/>
                  <a:gd name="T2" fmla="*/ 1609 w 1609"/>
                  <a:gd name="T3" fmla="*/ 0 h 16"/>
                  <a:gd name="T4" fmla="*/ 1606 w 1609"/>
                  <a:gd name="T5" fmla="*/ 8 h 16"/>
                  <a:gd name="T6" fmla="*/ 1604 w 1609"/>
                  <a:gd name="T7" fmla="*/ 16 h 16"/>
                  <a:gd name="T8" fmla="*/ 5 w 1609"/>
                  <a:gd name="T9" fmla="*/ 16 h 16"/>
                  <a:gd name="T10" fmla="*/ 3 w 1609"/>
                  <a:gd name="T11" fmla="*/ 8 h 16"/>
                  <a:gd name="T12" fmla="*/ 0 w 160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16">
                    <a:moveTo>
                      <a:pt x="0" y="0"/>
                    </a:moveTo>
                    <a:lnTo>
                      <a:pt x="1609" y="0"/>
                    </a:lnTo>
                    <a:lnTo>
                      <a:pt x="1606" y="8"/>
                    </a:lnTo>
                    <a:lnTo>
                      <a:pt x="1604" y="16"/>
                    </a:lnTo>
                    <a:lnTo>
                      <a:pt x="5" y="16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29" name="ïŝľíďè">
                <a:extLst>
                  <a:ext uri="{FF2B5EF4-FFF2-40B4-BE49-F238E27FC236}">
                    <a16:creationId xmlns:a16="http://schemas.microsoft.com/office/drawing/2014/main" id="{37B65F4B-9D24-413B-A887-4601CF9A376A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"/>
              </a:xfrm>
              <a:prstGeom prst="rect">
                <a:avLst/>
              </a:pr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0" name="îṥ1íḓé">
                <a:extLst>
                  <a:ext uri="{FF2B5EF4-FFF2-40B4-BE49-F238E27FC236}">
                    <a16:creationId xmlns:a16="http://schemas.microsoft.com/office/drawing/2014/main" id="{A355FAB8-56C5-4CD6-AD3E-4A0DDCF529A0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"/>
              </a:xfrm>
              <a:prstGeom prst="rect">
                <a:avLst/>
              </a:prstGeom>
              <a:solidFill>
                <a:srgbClr val="BD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1" name="işļïḓé">
                <a:extLst>
                  <a:ext uri="{FF2B5EF4-FFF2-40B4-BE49-F238E27FC236}">
                    <a16:creationId xmlns:a16="http://schemas.microsoft.com/office/drawing/2014/main" id="{CCF66A1C-3014-42B2-9F6E-C66DEE529F5C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3"/>
              </a:xfrm>
              <a:custGeom>
                <a:avLst/>
                <a:gdLst>
                  <a:gd name="T0" fmla="*/ 1656 w 1659"/>
                  <a:gd name="T1" fmla="*/ 16 h 16"/>
                  <a:gd name="T2" fmla="*/ 3 w 1659"/>
                  <a:gd name="T3" fmla="*/ 16 h 16"/>
                  <a:gd name="T4" fmla="*/ 1 w 1659"/>
                  <a:gd name="T5" fmla="*/ 7 h 16"/>
                  <a:gd name="T6" fmla="*/ 0 w 1659"/>
                  <a:gd name="T7" fmla="*/ 0 h 16"/>
                  <a:gd name="T8" fmla="*/ 1659 w 1659"/>
                  <a:gd name="T9" fmla="*/ 0 h 16"/>
                  <a:gd name="T10" fmla="*/ 1658 w 1659"/>
                  <a:gd name="T11" fmla="*/ 7 h 16"/>
                  <a:gd name="T12" fmla="*/ 1656 w 165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6">
                    <a:moveTo>
                      <a:pt x="1656" y="16"/>
                    </a:moveTo>
                    <a:lnTo>
                      <a:pt x="3" y="16"/>
                    </a:lnTo>
                    <a:lnTo>
                      <a:pt x="1" y="7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8" y="7"/>
                    </a:lnTo>
                    <a:lnTo>
                      <a:pt x="1656" y="16"/>
                    </a:lnTo>
                    <a:close/>
                  </a:path>
                </a:pathLst>
              </a:cu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2" name="ïṡļiḑê">
                <a:extLst>
                  <a:ext uri="{FF2B5EF4-FFF2-40B4-BE49-F238E27FC236}">
                    <a16:creationId xmlns:a16="http://schemas.microsoft.com/office/drawing/2014/main" id="{FDCF431A-9387-47C1-94AE-7EFEC5116078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6"/>
              </a:xfrm>
              <a:custGeom>
                <a:avLst/>
                <a:gdLst>
                  <a:gd name="T0" fmla="*/ 1652 w 1659"/>
                  <a:gd name="T1" fmla="*/ 31 h 31"/>
                  <a:gd name="T2" fmla="*/ 7 w 1659"/>
                  <a:gd name="T3" fmla="*/ 31 h 31"/>
                  <a:gd name="T4" fmla="*/ 3 w 1659"/>
                  <a:gd name="T5" fmla="*/ 16 h 31"/>
                  <a:gd name="T6" fmla="*/ 0 w 1659"/>
                  <a:gd name="T7" fmla="*/ 0 h 31"/>
                  <a:gd name="T8" fmla="*/ 1659 w 1659"/>
                  <a:gd name="T9" fmla="*/ 0 h 31"/>
                  <a:gd name="T10" fmla="*/ 1656 w 1659"/>
                  <a:gd name="T11" fmla="*/ 16 h 31"/>
                  <a:gd name="T12" fmla="*/ 1652 w 165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31">
                    <a:moveTo>
                      <a:pt x="1652" y="31"/>
                    </a:moveTo>
                    <a:lnTo>
                      <a:pt x="7" y="31"/>
                    </a:lnTo>
                    <a:lnTo>
                      <a:pt x="3" y="16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6" y="16"/>
                    </a:lnTo>
                    <a:lnTo>
                      <a:pt x="1652" y="31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3" name="iślíḓè">
                <a:extLst>
                  <a:ext uri="{FF2B5EF4-FFF2-40B4-BE49-F238E27FC236}">
                    <a16:creationId xmlns:a16="http://schemas.microsoft.com/office/drawing/2014/main" id="{3BBF0528-974B-4AAF-BC09-BBE298F32D08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9"/>
              </a:xfrm>
              <a:custGeom>
                <a:avLst/>
                <a:gdLst>
                  <a:gd name="T0" fmla="*/ 1649 w 1659"/>
                  <a:gd name="T1" fmla="*/ 47 h 47"/>
                  <a:gd name="T2" fmla="*/ 10 w 1659"/>
                  <a:gd name="T3" fmla="*/ 47 h 47"/>
                  <a:gd name="T4" fmla="*/ 5 w 1659"/>
                  <a:gd name="T5" fmla="*/ 24 h 47"/>
                  <a:gd name="T6" fmla="*/ 0 w 1659"/>
                  <a:gd name="T7" fmla="*/ 0 h 47"/>
                  <a:gd name="T8" fmla="*/ 1659 w 1659"/>
                  <a:gd name="T9" fmla="*/ 0 h 47"/>
                  <a:gd name="T10" fmla="*/ 1654 w 1659"/>
                  <a:gd name="T11" fmla="*/ 24 h 47"/>
                  <a:gd name="T12" fmla="*/ 1649 w 165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47">
                    <a:moveTo>
                      <a:pt x="1649" y="47"/>
                    </a:moveTo>
                    <a:lnTo>
                      <a:pt x="10" y="47"/>
                    </a:lnTo>
                    <a:lnTo>
                      <a:pt x="5" y="24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4" y="24"/>
                    </a:lnTo>
                    <a:lnTo>
                      <a:pt x="1649" y="47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4" name="ïṧ1iḋe">
                <a:extLst>
                  <a:ext uri="{FF2B5EF4-FFF2-40B4-BE49-F238E27FC236}">
                    <a16:creationId xmlns:a16="http://schemas.microsoft.com/office/drawing/2014/main" id="{2662A0A5-8F76-4903-B78F-74C3A0CEE571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2"/>
              </a:xfrm>
              <a:custGeom>
                <a:avLst/>
                <a:gdLst>
                  <a:gd name="T0" fmla="*/ 1643 w 1659"/>
                  <a:gd name="T1" fmla="*/ 63 h 63"/>
                  <a:gd name="T2" fmla="*/ 16 w 1659"/>
                  <a:gd name="T3" fmla="*/ 63 h 63"/>
                  <a:gd name="T4" fmla="*/ 6 w 1659"/>
                  <a:gd name="T5" fmla="*/ 32 h 63"/>
                  <a:gd name="T6" fmla="*/ 0 w 1659"/>
                  <a:gd name="T7" fmla="*/ 0 h 63"/>
                  <a:gd name="T8" fmla="*/ 1659 w 1659"/>
                  <a:gd name="T9" fmla="*/ 0 h 63"/>
                  <a:gd name="T10" fmla="*/ 1653 w 1659"/>
                  <a:gd name="T11" fmla="*/ 32 h 63"/>
                  <a:gd name="T12" fmla="*/ 1643 w 165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63">
                    <a:moveTo>
                      <a:pt x="1643" y="63"/>
                    </a:moveTo>
                    <a:lnTo>
                      <a:pt x="16" y="63"/>
                    </a:lnTo>
                    <a:lnTo>
                      <a:pt x="6" y="32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3" y="32"/>
                    </a:lnTo>
                    <a:lnTo>
                      <a:pt x="1643" y="63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5" name="íŝḻïḋe">
                <a:extLst>
                  <a:ext uri="{FF2B5EF4-FFF2-40B4-BE49-F238E27FC236}">
                    <a16:creationId xmlns:a16="http://schemas.microsoft.com/office/drawing/2014/main" id="{EED41F6D-7DB6-40CA-804B-044B334C717F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5"/>
              </a:xfrm>
              <a:custGeom>
                <a:avLst/>
                <a:gdLst>
                  <a:gd name="T0" fmla="*/ 1639 w 1659"/>
                  <a:gd name="T1" fmla="*/ 78 h 78"/>
                  <a:gd name="T2" fmla="*/ 20 w 1659"/>
                  <a:gd name="T3" fmla="*/ 78 h 78"/>
                  <a:gd name="T4" fmla="*/ 8 w 1659"/>
                  <a:gd name="T5" fmla="*/ 39 h 78"/>
                  <a:gd name="T6" fmla="*/ 0 w 1659"/>
                  <a:gd name="T7" fmla="*/ 0 h 78"/>
                  <a:gd name="T8" fmla="*/ 1659 w 1659"/>
                  <a:gd name="T9" fmla="*/ 0 h 78"/>
                  <a:gd name="T10" fmla="*/ 1651 w 1659"/>
                  <a:gd name="T11" fmla="*/ 39 h 78"/>
                  <a:gd name="T12" fmla="*/ 1639 w 165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78">
                    <a:moveTo>
                      <a:pt x="1639" y="78"/>
                    </a:moveTo>
                    <a:lnTo>
                      <a:pt x="20" y="78"/>
                    </a:lnTo>
                    <a:lnTo>
                      <a:pt x="8" y="39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1" y="39"/>
                    </a:lnTo>
                    <a:lnTo>
                      <a:pt x="1639" y="78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6" name="ïslíḓé">
                <a:extLst>
                  <a:ext uri="{FF2B5EF4-FFF2-40B4-BE49-F238E27FC236}">
                    <a16:creationId xmlns:a16="http://schemas.microsoft.com/office/drawing/2014/main" id="{D7DB26BA-622F-424D-9072-D9462945F66E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19"/>
              </a:xfrm>
              <a:custGeom>
                <a:avLst/>
                <a:gdLst>
                  <a:gd name="T0" fmla="*/ 1634 w 1659"/>
                  <a:gd name="T1" fmla="*/ 94 h 94"/>
                  <a:gd name="T2" fmla="*/ 25 w 1659"/>
                  <a:gd name="T3" fmla="*/ 94 h 94"/>
                  <a:gd name="T4" fmla="*/ 10 w 1659"/>
                  <a:gd name="T5" fmla="*/ 47 h 94"/>
                  <a:gd name="T6" fmla="*/ 0 w 1659"/>
                  <a:gd name="T7" fmla="*/ 0 h 94"/>
                  <a:gd name="T8" fmla="*/ 1659 w 1659"/>
                  <a:gd name="T9" fmla="*/ 0 h 94"/>
                  <a:gd name="T10" fmla="*/ 1649 w 1659"/>
                  <a:gd name="T11" fmla="*/ 47 h 94"/>
                  <a:gd name="T12" fmla="*/ 1634 w 1659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94">
                    <a:moveTo>
                      <a:pt x="1634" y="94"/>
                    </a:moveTo>
                    <a:lnTo>
                      <a:pt x="25" y="94"/>
                    </a:lnTo>
                    <a:lnTo>
                      <a:pt x="10" y="47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49" y="47"/>
                    </a:lnTo>
                    <a:lnTo>
                      <a:pt x="1634" y="94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7" name="ísľíḓê">
                <a:extLst>
                  <a:ext uri="{FF2B5EF4-FFF2-40B4-BE49-F238E27FC236}">
                    <a16:creationId xmlns:a16="http://schemas.microsoft.com/office/drawing/2014/main" id="{4E0E5443-65DF-4F66-BBBB-EB47E14F33D1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22"/>
              </a:xfrm>
              <a:custGeom>
                <a:avLst/>
                <a:gdLst>
                  <a:gd name="T0" fmla="*/ 1629 w 1659"/>
                  <a:gd name="T1" fmla="*/ 110 h 110"/>
                  <a:gd name="T2" fmla="*/ 30 w 1659"/>
                  <a:gd name="T3" fmla="*/ 110 h 110"/>
                  <a:gd name="T4" fmla="*/ 13 w 1659"/>
                  <a:gd name="T5" fmla="*/ 56 h 110"/>
                  <a:gd name="T6" fmla="*/ 0 w 1659"/>
                  <a:gd name="T7" fmla="*/ 0 h 110"/>
                  <a:gd name="T8" fmla="*/ 1659 w 1659"/>
                  <a:gd name="T9" fmla="*/ 0 h 110"/>
                  <a:gd name="T10" fmla="*/ 1647 w 1659"/>
                  <a:gd name="T11" fmla="*/ 56 h 110"/>
                  <a:gd name="T12" fmla="*/ 1629 w 165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9" h="110">
                    <a:moveTo>
                      <a:pt x="1629" y="110"/>
                    </a:moveTo>
                    <a:lnTo>
                      <a:pt x="30" y="110"/>
                    </a:lnTo>
                    <a:lnTo>
                      <a:pt x="13" y="56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47" y="56"/>
                    </a:lnTo>
                    <a:lnTo>
                      <a:pt x="1629" y="110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8" name="îṧ1îḋé">
                <a:extLst>
                  <a:ext uri="{FF2B5EF4-FFF2-40B4-BE49-F238E27FC236}">
                    <a16:creationId xmlns:a16="http://schemas.microsoft.com/office/drawing/2014/main" id="{00FC14BB-9155-46E3-8195-0F1C79B98AF6}"/>
                  </a:ext>
                </a:extLst>
              </p:cNvPr>
              <p:cNvSpPr/>
              <p:nvPr/>
            </p:nvSpPr>
            <p:spPr bwMode="auto">
              <a:xfrm>
                <a:off x="1755" y="2073"/>
                <a:ext cx="332" cy="25"/>
              </a:xfrm>
              <a:custGeom>
                <a:avLst/>
                <a:gdLst>
                  <a:gd name="T0" fmla="*/ 1623 w 1659"/>
                  <a:gd name="T1" fmla="*/ 126 h 126"/>
                  <a:gd name="T2" fmla="*/ 36 w 1659"/>
                  <a:gd name="T3" fmla="*/ 126 h 126"/>
                  <a:gd name="T4" fmla="*/ 25 w 1659"/>
                  <a:gd name="T5" fmla="*/ 95 h 126"/>
                  <a:gd name="T6" fmla="*/ 6 w 1659"/>
                  <a:gd name="T7" fmla="*/ 32 h 126"/>
                  <a:gd name="T8" fmla="*/ 0 w 1659"/>
                  <a:gd name="T9" fmla="*/ 0 h 126"/>
                  <a:gd name="T10" fmla="*/ 1659 w 1659"/>
                  <a:gd name="T11" fmla="*/ 0 h 126"/>
                  <a:gd name="T12" fmla="*/ 1653 w 1659"/>
                  <a:gd name="T13" fmla="*/ 32 h 126"/>
                  <a:gd name="T14" fmla="*/ 1634 w 1659"/>
                  <a:gd name="T15" fmla="*/ 95 h 126"/>
                  <a:gd name="T16" fmla="*/ 1623 w 1659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9" h="126">
                    <a:moveTo>
                      <a:pt x="1623" y="126"/>
                    </a:moveTo>
                    <a:lnTo>
                      <a:pt x="36" y="126"/>
                    </a:lnTo>
                    <a:lnTo>
                      <a:pt x="25" y="95"/>
                    </a:lnTo>
                    <a:lnTo>
                      <a:pt x="6" y="32"/>
                    </a:lnTo>
                    <a:lnTo>
                      <a:pt x="0" y="0"/>
                    </a:lnTo>
                    <a:lnTo>
                      <a:pt x="1659" y="0"/>
                    </a:lnTo>
                    <a:lnTo>
                      <a:pt x="1653" y="32"/>
                    </a:lnTo>
                    <a:lnTo>
                      <a:pt x="1634" y="95"/>
                    </a:lnTo>
                    <a:lnTo>
                      <a:pt x="1623" y="126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39" name="iśḷîḑê">
                <a:extLst>
                  <a:ext uri="{FF2B5EF4-FFF2-40B4-BE49-F238E27FC236}">
                    <a16:creationId xmlns:a16="http://schemas.microsoft.com/office/drawing/2014/main" id="{DCC15C04-98A3-4ED7-A126-B9F952B6CB07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22"/>
              </a:xfrm>
              <a:custGeom>
                <a:avLst/>
                <a:gdLst>
                  <a:gd name="T0" fmla="*/ 0 w 1653"/>
                  <a:gd name="T1" fmla="*/ 0 h 110"/>
                  <a:gd name="T2" fmla="*/ 1653 w 1653"/>
                  <a:gd name="T3" fmla="*/ 0 h 110"/>
                  <a:gd name="T4" fmla="*/ 1639 w 1653"/>
                  <a:gd name="T5" fmla="*/ 55 h 110"/>
                  <a:gd name="T6" fmla="*/ 1620 w 1653"/>
                  <a:gd name="T7" fmla="*/ 110 h 110"/>
                  <a:gd name="T8" fmla="*/ 33 w 1653"/>
                  <a:gd name="T9" fmla="*/ 110 h 110"/>
                  <a:gd name="T10" fmla="*/ 14 w 1653"/>
                  <a:gd name="T11" fmla="*/ 55 h 110"/>
                  <a:gd name="T12" fmla="*/ 0 w 165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10">
                    <a:moveTo>
                      <a:pt x="0" y="0"/>
                    </a:moveTo>
                    <a:lnTo>
                      <a:pt x="1653" y="0"/>
                    </a:lnTo>
                    <a:lnTo>
                      <a:pt x="1639" y="55"/>
                    </a:lnTo>
                    <a:lnTo>
                      <a:pt x="1620" y="110"/>
                    </a:lnTo>
                    <a:lnTo>
                      <a:pt x="33" y="110"/>
                    </a:lnTo>
                    <a:lnTo>
                      <a:pt x="14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0" name="îşḷîḍe">
                <a:extLst>
                  <a:ext uri="{FF2B5EF4-FFF2-40B4-BE49-F238E27FC236}">
                    <a16:creationId xmlns:a16="http://schemas.microsoft.com/office/drawing/2014/main" id="{AB688832-FBE7-4C5B-BF50-B144FB4D2ED9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19"/>
              </a:xfrm>
              <a:custGeom>
                <a:avLst/>
                <a:gdLst>
                  <a:gd name="T0" fmla="*/ 0 w 1647"/>
                  <a:gd name="T1" fmla="*/ 0 h 95"/>
                  <a:gd name="T2" fmla="*/ 1647 w 1647"/>
                  <a:gd name="T3" fmla="*/ 0 h 95"/>
                  <a:gd name="T4" fmla="*/ 1633 w 1647"/>
                  <a:gd name="T5" fmla="*/ 48 h 95"/>
                  <a:gd name="T6" fmla="*/ 1617 w 1647"/>
                  <a:gd name="T7" fmla="*/ 95 h 95"/>
                  <a:gd name="T8" fmla="*/ 30 w 1647"/>
                  <a:gd name="T9" fmla="*/ 95 h 95"/>
                  <a:gd name="T10" fmla="*/ 14 w 1647"/>
                  <a:gd name="T11" fmla="*/ 48 h 95"/>
                  <a:gd name="T12" fmla="*/ 0 w 1647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7" h="95">
                    <a:moveTo>
                      <a:pt x="0" y="0"/>
                    </a:moveTo>
                    <a:lnTo>
                      <a:pt x="1647" y="0"/>
                    </a:lnTo>
                    <a:lnTo>
                      <a:pt x="1633" y="48"/>
                    </a:lnTo>
                    <a:lnTo>
                      <a:pt x="1617" y="95"/>
                    </a:lnTo>
                    <a:lnTo>
                      <a:pt x="30" y="95"/>
                    </a:lnTo>
                    <a:lnTo>
                      <a:pt x="14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1" name="îšlîḋè">
                <a:extLst>
                  <a:ext uri="{FF2B5EF4-FFF2-40B4-BE49-F238E27FC236}">
                    <a16:creationId xmlns:a16="http://schemas.microsoft.com/office/drawing/2014/main" id="{88AA987A-96A6-4804-ABB4-55C4505B9CCC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6"/>
              </a:xfrm>
              <a:custGeom>
                <a:avLst/>
                <a:gdLst>
                  <a:gd name="T0" fmla="*/ 0 w 1639"/>
                  <a:gd name="T1" fmla="*/ 0 h 80"/>
                  <a:gd name="T2" fmla="*/ 1639 w 1639"/>
                  <a:gd name="T3" fmla="*/ 0 h 80"/>
                  <a:gd name="T4" fmla="*/ 1627 w 1639"/>
                  <a:gd name="T5" fmla="*/ 41 h 80"/>
                  <a:gd name="T6" fmla="*/ 1613 w 1639"/>
                  <a:gd name="T7" fmla="*/ 80 h 80"/>
                  <a:gd name="T8" fmla="*/ 26 w 1639"/>
                  <a:gd name="T9" fmla="*/ 80 h 80"/>
                  <a:gd name="T10" fmla="*/ 12 w 1639"/>
                  <a:gd name="T11" fmla="*/ 41 h 80"/>
                  <a:gd name="T12" fmla="*/ 0 w 1639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80">
                    <a:moveTo>
                      <a:pt x="0" y="0"/>
                    </a:moveTo>
                    <a:lnTo>
                      <a:pt x="1639" y="0"/>
                    </a:lnTo>
                    <a:lnTo>
                      <a:pt x="1627" y="41"/>
                    </a:lnTo>
                    <a:lnTo>
                      <a:pt x="1613" y="80"/>
                    </a:lnTo>
                    <a:lnTo>
                      <a:pt x="26" y="80"/>
                    </a:lnTo>
                    <a:lnTo>
                      <a:pt x="12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2" name="îṣļîďé">
                <a:extLst>
                  <a:ext uri="{FF2B5EF4-FFF2-40B4-BE49-F238E27FC236}">
                    <a16:creationId xmlns:a16="http://schemas.microsoft.com/office/drawing/2014/main" id="{373477CA-D18F-46B8-A851-C4B1E2E46412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3"/>
              </a:xfrm>
              <a:custGeom>
                <a:avLst/>
                <a:gdLst>
                  <a:gd name="T0" fmla="*/ 0 w 1627"/>
                  <a:gd name="T1" fmla="*/ 0 h 63"/>
                  <a:gd name="T2" fmla="*/ 1627 w 1627"/>
                  <a:gd name="T3" fmla="*/ 0 h 63"/>
                  <a:gd name="T4" fmla="*/ 1618 w 1627"/>
                  <a:gd name="T5" fmla="*/ 32 h 63"/>
                  <a:gd name="T6" fmla="*/ 1607 w 1627"/>
                  <a:gd name="T7" fmla="*/ 63 h 63"/>
                  <a:gd name="T8" fmla="*/ 20 w 1627"/>
                  <a:gd name="T9" fmla="*/ 63 h 63"/>
                  <a:gd name="T10" fmla="*/ 9 w 1627"/>
                  <a:gd name="T11" fmla="*/ 32 h 63"/>
                  <a:gd name="T12" fmla="*/ 0 w 162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63">
                    <a:moveTo>
                      <a:pt x="0" y="0"/>
                    </a:moveTo>
                    <a:lnTo>
                      <a:pt x="1627" y="0"/>
                    </a:lnTo>
                    <a:lnTo>
                      <a:pt x="1618" y="32"/>
                    </a:lnTo>
                    <a:lnTo>
                      <a:pt x="1607" y="63"/>
                    </a:lnTo>
                    <a:lnTo>
                      <a:pt x="20" y="63"/>
                    </a:lnTo>
                    <a:lnTo>
                      <a:pt x="9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3" name="iṡ1íḑè">
                <a:extLst>
                  <a:ext uri="{FF2B5EF4-FFF2-40B4-BE49-F238E27FC236}">
                    <a16:creationId xmlns:a16="http://schemas.microsoft.com/office/drawing/2014/main" id="{AAEF094F-C2D7-49C3-92EB-0B755AD81676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0"/>
              </a:xfrm>
              <a:custGeom>
                <a:avLst/>
                <a:gdLst>
                  <a:gd name="T0" fmla="*/ 0 w 1619"/>
                  <a:gd name="T1" fmla="*/ 0 h 48"/>
                  <a:gd name="T2" fmla="*/ 1619 w 1619"/>
                  <a:gd name="T3" fmla="*/ 0 h 48"/>
                  <a:gd name="T4" fmla="*/ 1612 w 1619"/>
                  <a:gd name="T5" fmla="*/ 24 h 48"/>
                  <a:gd name="T6" fmla="*/ 1603 w 1619"/>
                  <a:gd name="T7" fmla="*/ 48 h 48"/>
                  <a:gd name="T8" fmla="*/ 16 w 1619"/>
                  <a:gd name="T9" fmla="*/ 48 h 48"/>
                  <a:gd name="T10" fmla="*/ 7 w 1619"/>
                  <a:gd name="T11" fmla="*/ 24 h 48"/>
                  <a:gd name="T12" fmla="*/ 0 w 1619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48">
                    <a:moveTo>
                      <a:pt x="0" y="0"/>
                    </a:moveTo>
                    <a:lnTo>
                      <a:pt x="1619" y="0"/>
                    </a:lnTo>
                    <a:lnTo>
                      <a:pt x="1612" y="24"/>
                    </a:lnTo>
                    <a:lnTo>
                      <a:pt x="1603" y="48"/>
                    </a:lnTo>
                    <a:lnTo>
                      <a:pt x="16" y="48"/>
                    </a:lnTo>
                    <a:lnTo>
                      <a:pt x="7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4" name="ïŝľíḓê">
                <a:extLst>
                  <a:ext uri="{FF2B5EF4-FFF2-40B4-BE49-F238E27FC236}">
                    <a16:creationId xmlns:a16="http://schemas.microsoft.com/office/drawing/2014/main" id="{FA46AF8E-BE0C-47CB-AF60-51F70272CEC1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6"/>
              </a:xfrm>
              <a:custGeom>
                <a:avLst/>
                <a:gdLst>
                  <a:gd name="T0" fmla="*/ 0 w 1609"/>
                  <a:gd name="T1" fmla="*/ 0 h 32"/>
                  <a:gd name="T2" fmla="*/ 1609 w 1609"/>
                  <a:gd name="T3" fmla="*/ 0 h 32"/>
                  <a:gd name="T4" fmla="*/ 1604 w 1609"/>
                  <a:gd name="T5" fmla="*/ 16 h 32"/>
                  <a:gd name="T6" fmla="*/ 1598 w 1609"/>
                  <a:gd name="T7" fmla="*/ 32 h 32"/>
                  <a:gd name="T8" fmla="*/ 11 w 1609"/>
                  <a:gd name="T9" fmla="*/ 32 h 32"/>
                  <a:gd name="T10" fmla="*/ 5 w 1609"/>
                  <a:gd name="T11" fmla="*/ 16 h 32"/>
                  <a:gd name="T12" fmla="*/ 0 w 160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32">
                    <a:moveTo>
                      <a:pt x="0" y="0"/>
                    </a:moveTo>
                    <a:lnTo>
                      <a:pt x="1609" y="0"/>
                    </a:lnTo>
                    <a:lnTo>
                      <a:pt x="1604" y="16"/>
                    </a:lnTo>
                    <a:lnTo>
                      <a:pt x="1598" y="32"/>
                    </a:lnTo>
                    <a:lnTo>
                      <a:pt x="11" y="32"/>
                    </a:lnTo>
                    <a:lnTo>
                      <a:pt x="5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5" name="ísļíďê">
                <a:extLst>
                  <a:ext uri="{FF2B5EF4-FFF2-40B4-BE49-F238E27FC236}">
                    <a16:creationId xmlns:a16="http://schemas.microsoft.com/office/drawing/2014/main" id="{37829F48-39C2-4EF6-97F5-4C8C20CEA387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3"/>
              </a:xfrm>
              <a:custGeom>
                <a:avLst/>
                <a:gdLst>
                  <a:gd name="T0" fmla="*/ 0 w 1599"/>
                  <a:gd name="T1" fmla="*/ 0 h 17"/>
                  <a:gd name="T2" fmla="*/ 1599 w 1599"/>
                  <a:gd name="T3" fmla="*/ 0 h 17"/>
                  <a:gd name="T4" fmla="*/ 1596 w 1599"/>
                  <a:gd name="T5" fmla="*/ 8 h 17"/>
                  <a:gd name="T6" fmla="*/ 1593 w 1599"/>
                  <a:gd name="T7" fmla="*/ 17 h 17"/>
                  <a:gd name="T8" fmla="*/ 6 w 1599"/>
                  <a:gd name="T9" fmla="*/ 17 h 17"/>
                  <a:gd name="T10" fmla="*/ 3 w 1599"/>
                  <a:gd name="T11" fmla="*/ 8 h 17"/>
                  <a:gd name="T12" fmla="*/ 0 w 1599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17">
                    <a:moveTo>
                      <a:pt x="0" y="0"/>
                    </a:moveTo>
                    <a:lnTo>
                      <a:pt x="1599" y="0"/>
                    </a:lnTo>
                    <a:lnTo>
                      <a:pt x="1596" y="8"/>
                    </a:lnTo>
                    <a:lnTo>
                      <a:pt x="1593" y="17"/>
                    </a:lnTo>
                    <a:lnTo>
                      <a:pt x="6" y="17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6" name="ïšḷíďê">
                <a:extLst>
                  <a:ext uri="{FF2B5EF4-FFF2-40B4-BE49-F238E27FC236}">
                    <a16:creationId xmlns:a16="http://schemas.microsoft.com/office/drawing/2014/main" id="{199458DB-2810-4C84-B71D-EC83DB1A5A6A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"/>
              </a:xfrm>
              <a:prstGeom prst="rect">
                <a:avLst/>
              </a:pr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7" name="îşļîdé">
                <a:extLst>
                  <a:ext uri="{FF2B5EF4-FFF2-40B4-BE49-F238E27FC236}">
                    <a16:creationId xmlns:a16="http://schemas.microsoft.com/office/drawing/2014/main" id="{9E83B226-0CF3-433F-A99E-95A210E52200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"/>
              </a:xfrm>
              <a:prstGeom prst="rect">
                <a:avLst/>
              </a:prstGeom>
              <a:solidFill>
                <a:srgbClr val="BE28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8" name="iṩliḓè">
                <a:extLst>
                  <a:ext uri="{FF2B5EF4-FFF2-40B4-BE49-F238E27FC236}">
                    <a16:creationId xmlns:a16="http://schemas.microsoft.com/office/drawing/2014/main" id="{ED3536DA-48DC-4BFB-9ADA-6EF8910B519F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3"/>
              </a:xfrm>
              <a:custGeom>
                <a:avLst/>
                <a:gdLst>
                  <a:gd name="T0" fmla="*/ 1649 w 1653"/>
                  <a:gd name="T1" fmla="*/ 15 h 15"/>
                  <a:gd name="T2" fmla="*/ 4 w 1653"/>
                  <a:gd name="T3" fmla="*/ 15 h 15"/>
                  <a:gd name="T4" fmla="*/ 2 w 1653"/>
                  <a:gd name="T5" fmla="*/ 8 h 15"/>
                  <a:gd name="T6" fmla="*/ 0 w 1653"/>
                  <a:gd name="T7" fmla="*/ 0 h 15"/>
                  <a:gd name="T8" fmla="*/ 1653 w 1653"/>
                  <a:gd name="T9" fmla="*/ 0 h 15"/>
                  <a:gd name="T10" fmla="*/ 1651 w 1653"/>
                  <a:gd name="T11" fmla="*/ 8 h 15"/>
                  <a:gd name="T12" fmla="*/ 1649 w 1653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5">
                    <a:moveTo>
                      <a:pt x="1649" y="15"/>
                    </a:moveTo>
                    <a:lnTo>
                      <a:pt x="4" y="15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51" y="8"/>
                    </a:lnTo>
                    <a:lnTo>
                      <a:pt x="1649" y="15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49" name="îśľíḑé">
                <a:extLst>
                  <a:ext uri="{FF2B5EF4-FFF2-40B4-BE49-F238E27FC236}">
                    <a16:creationId xmlns:a16="http://schemas.microsoft.com/office/drawing/2014/main" id="{D1B7C770-EC80-4821-9D47-13529AC75BBC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6"/>
              </a:xfrm>
              <a:custGeom>
                <a:avLst/>
                <a:gdLst>
                  <a:gd name="T0" fmla="*/ 1646 w 1653"/>
                  <a:gd name="T1" fmla="*/ 31 h 31"/>
                  <a:gd name="T2" fmla="*/ 7 w 1653"/>
                  <a:gd name="T3" fmla="*/ 31 h 31"/>
                  <a:gd name="T4" fmla="*/ 3 w 1653"/>
                  <a:gd name="T5" fmla="*/ 15 h 31"/>
                  <a:gd name="T6" fmla="*/ 0 w 1653"/>
                  <a:gd name="T7" fmla="*/ 0 h 31"/>
                  <a:gd name="T8" fmla="*/ 1653 w 1653"/>
                  <a:gd name="T9" fmla="*/ 0 h 31"/>
                  <a:gd name="T10" fmla="*/ 1650 w 1653"/>
                  <a:gd name="T11" fmla="*/ 15 h 31"/>
                  <a:gd name="T12" fmla="*/ 1646 w 165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31">
                    <a:moveTo>
                      <a:pt x="1646" y="31"/>
                    </a:moveTo>
                    <a:lnTo>
                      <a:pt x="7" y="31"/>
                    </a:lnTo>
                    <a:lnTo>
                      <a:pt x="3" y="15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50" y="15"/>
                    </a:lnTo>
                    <a:lnTo>
                      <a:pt x="1646" y="31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0" name="îś1íḍe">
                <a:extLst>
                  <a:ext uri="{FF2B5EF4-FFF2-40B4-BE49-F238E27FC236}">
                    <a16:creationId xmlns:a16="http://schemas.microsoft.com/office/drawing/2014/main" id="{FF479C77-403E-4D9A-876F-771BCBE890F0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9"/>
              </a:xfrm>
              <a:custGeom>
                <a:avLst/>
                <a:gdLst>
                  <a:gd name="T0" fmla="*/ 1640 w 1653"/>
                  <a:gd name="T1" fmla="*/ 47 h 47"/>
                  <a:gd name="T2" fmla="*/ 13 w 1653"/>
                  <a:gd name="T3" fmla="*/ 47 h 47"/>
                  <a:gd name="T4" fmla="*/ 5 w 1653"/>
                  <a:gd name="T5" fmla="*/ 23 h 47"/>
                  <a:gd name="T6" fmla="*/ 0 w 1653"/>
                  <a:gd name="T7" fmla="*/ 0 h 47"/>
                  <a:gd name="T8" fmla="*/ 1653 w 1653"/>
                  <a:gd name="T9" fmla="*/ 0 h 47"/>
                  <a:gd name="T10" fmla="*/ 1648 w 1653"/>
                  <a:gd name="T11" fmla="*/ 23 h 47"/>
                  <a:gd name="T12" fmla="*/ 1640 w 165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47">
                    <a:moveTo>
                      <a:pt x="1640" y="47"/>
                    </a:moveTo>
                    <a:lnTo>
                      <a:pt x="13" y="47"/>
                    </a:lnTo>
                    <a:lnTo>
                      <a:pt x="5" y="23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48" y="23"/>
                    </a:lnTo>
                    <a:lnTo>
                      <a:pt x="1640" y="47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1" name="ïśļîḓe">
                <a:extLst>
                  <a:ext uri="{FF2B5EF4-FFF2-40B4-BE49-F238E27FC236}">
                    <a16:creationId xmlns:a16="http://schemas.microsoft.com/office/drawing/2014/main" id="{84B8D20D-632A-47A2-90C1-7A8BE137BF0B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2"/>
              </a:xfrm>
              <a:custGeom>
                <a:avLst/>
                <a:gdLst>
                  <a:gd name="T0" fmla="*/ 1636 w 1653"/>
                  <a:gd name="T1" fmla="*/ 62 h 62"/>
                  <a:gd name="T2" fmla="*/ 17 w 1653"/>
                  <a:gd name="T3" fmla="*/ 62 h 62"/>
                  <a:gd name="T4" fmla="*/ 7 w 1653"/>
                  <a:gd name="T5" fmla="*/ 31 h 62"/>
                  <a:gd name="T6" fmla="*/ 0 w 1653"/>
                  <a:gd name="T7" fmla="*/ 0 h 62"/>
                  <a:gd name="T8" fmla="*/ 1653 w 1653"/>
                  <a:gd name="T9" fmla="*/ 0 h 62"/>
                  <a:gd name="T10" fmla="*/ 1646 w 1653"/>
                  <a:gd name="T11" fmla="*/ 31 h 62"/>
                  <a:gd name="T12" fmla="*/ 1636 w 1653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62">
                    <a:moveTo>
                      <a:pt x="1636" y="62"/>
                    </a:moveTo>
                    <a:lnTo>
                      <a:pt x="17" y="62"/>
                    </a:lnTo>
                    <a:lnTo>
                      <a:pt x="7" y="31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46" y="31"/>
                    </a:lnTo>
                    <a:lnTo>
                      <a:pt x="1636" y="62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2" name="ïṧľíḑé">
                <a:extLst>
                  <a:ext uri="{FF2B5EF4-FFF2-40B4-BE49-F238E27FC236}">
                    <a16:creationId xmlns:a16="http://schemas.microsoft.com/office/drawing/2014/main" id="{9A85CC06-483D-4D94-8E9B-65F80DEEFD8C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6"/>
              </a:xfrm>
              <a:custGeom>
                <a:avLst/>
                <a:gdLst>
                  <a:gd name="T0" fmla="*/ 1631 w 1653"/>
                  <a:gd name="T1" fmla="*/ 78 h 78"/>
                  <a:gd name="T2" fmla="*/ 22 w 1653"/>
                  <a:gd name="T3" fmla="*/ 78 h 78"/>
                  <a:gd name="T4" fmla="*/ 10 w 1653"/>
                  <a:gd name="T5" fmla="*/ 40 h 78"/>
                  <a:gd name="T6" fmla="*/ 0 w 1653"/>
                  <a:gd name="T7" fmla="*/ 0 h 78"/>
                  <a:gd name="T8" fmla="*/ 1653 w 1653"/>
                  <a:gd name="T9" fmla="*/ 0 h 78"/>
                  <a:gd name="T10" fmla="*/ 1644 w 1653"/>
                  <a:gd name="T11" fmla="*/ 40 h 78"/>
                  <a:gd name="T12" fmla="*/ 1631 w 165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78">
                    <a:moveTo>
                      <a:pt x="1631" y="78"/>
                    </a:moveTo>
                    <a:lnTo>
                      <a:pt x="22" y="78"/>
                    </a:lnTo>
                    <a:lnTo>
                      <a:pt x="10" y="40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44" y="40"/>
                    </a:lnTo>
                    <a:lnTo>
                      <a:pt x="1631" y="78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3" name="ï$ļïḋè">
                <a:extLst>
                  <a:ext uri="{FF2B5EF4-FFF2-40B4-BE49-F238E27FC236}">
                    <a16:creationId xmlns:a16="http://schemas.microsoft.com/office/drawing/2014/main" id="{90E34DA1-F7CF-432C-A6E8-1A2A28C81720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19"/>
              </a:xfrm>
              <a:custGeom>
                <a:avLst/>
                <a:gdLst>
                  <a:gd name="T0" fmla="*/ 1626 w 1653"/>
                  <a:gd name="T1" fmla="*/ 94 h 94"/>
                  <a:gd name="T2" fmla="*/ 27 w 1653"/>
                  <a:gd name="T3" fmla="*/ 94 h 94"/>
                  <a:gd name="T4" fmla="*/ 12 w 1653"/>
                  <a:gd name="T5" fmla="*/ 48 h 94"/>
                  <a:gd name="T6" fmla="*/ 0 w 1653"/>
                  <a:gd name="T7" fmla="*/ 0 h 94"/>
                  <a:gd name="T8" fmla="*/ 1653 w 1653"/>
                  <a:gd name="T9" fmla="*/ 0 h 94"/>
                  <a:gd name="T10" fmla="*/ 1641 w 1653"/>
                  <a:gd name="T11" fmla="*/ 48 h 94"/>
                  <a:gd name="T12" fmla="*/ 1626 w 165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94">
                    <a:moveTo>
                      <a:pt x="1626" y="94"/>
                    </a:moveTo>
                    <a:lnTo>
                      <a:pt x="27" y="94"/>
                    </a:lnTo>
                    <a:lnTo>
                      <a:pt x="12" y="48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41" y="48"/>
                    </a:lnTo>
                    <a:lnTo>
                      <a:pt x="1626" y="94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4" name="î$ľíḑé">
                <a:extLst>
                  <a:ext uri="{FF2B5EF4-FFF2-40B4-BE49-F238E27FC236}">
                    <a16:creationId xmlns:a16="http://schemas.microsoft.com/office/drawing/2014/main" id="{4B2BE8CB-A22F-4CD8-9D37-1630823C42DC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22"/>
              </a:xfrm>
              <a:custGeom>
                <a:avLst/>
                <a:gdLst>
                  <a:gd name="T0" fmla="*/ 1620 w 1653"/>
                  <a:gd name="T1" fmla="*/ 110 h 110"/>
                  <a:gd name="T2" fmla="*/ 33 w 1653"/>
                  <a:gd name="T3" fmla="*/ 110 h 110"/>
                  <a:gd name="T4" fmla="*/ 14 w 1653"/>
                  <a:gd name="T5" fmla="*/ 55 h 110"/>
                  <a:gd name="T6" fmla="*/ 0 w 1653"/>
                  <a:gd name="T7" fmla="*/ 0 h 110"/>
                  <a:gd name="T8" fmla="*/ 1653 w 1653"/>
                  <a:gd name="T9" fmla="*/ 0 h 110"/>
                  <a:gd name="T10" fmla="*/ 1639 w 1653"/>
                  <a:gd name="T11" fmla="*/ 55 h 110"/>
                  <a:gd name="T12" fmla="*/ 1620 w 165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53" h="110">
                    <a:moveTo>
                      <a:pt x="1620" y="110"/>
                    </a:moveTo>
                    <a:lnTo>
                      <a:pt x="33" y="110"/>
                    </a:lnTo>
                    <a:lnTo>
                      <a:pt x="14" y="55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39" y="55"/>
                    </a:lnTo>
                    <a:lnTo>
                      <a:pt x="1620" y="11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5" name="íṣlïḑé">
                <a:extLst>
                  <a:ext uri="{FF2B5EF4-FFF2-40B4-BE49-F238E27FC236}">
                    <a16:creationId xmlns:a16="http://schemas.microsoft.com/office/drawing/2014/main" id="{97672AA3-C585-4736-A98D-A3ED0B1EE49D}"/>
                  </a:ext>
                </a:extLst>
              </p:cNvPr>
              <p:cNvSpPr/>
              <p:nvPr/>
            </p:nvSpPr>
            <p:spPr bwMode="auto">
              <a:xfrm>
                <a:off x="1756" y="2076"/>
                <a:ext cx="330" cy="25"/>
              </a:xfrm>
              <a:custGeom>
                <a:avLst/>
                <a:gdLst>
                  <a:gd name="T0" fmla="*/ 1614 w 1653"/>
                  <a:gd name="T1" fmla="*/ 125 h 125"/>
                  <a:gd name="T2" fmla="*/ 39 w 1653"/>
                  <a:gd name="T3" fmla="*/ 125 h 125"/>
                  <a:gd name="T4" fmla="*/ 27 w 1653"/>
                  <a:gd name="T5" fmla="*/ 94 h 125"/>
                  <a:gd name="T6" fmla="*/ 7 w 1653"/>
                  <a:gd name="T7" fmla="*/ 31 h 125"/>
                  <a:gd name="T8" fmla="*/ 0 w 1653"/>
                  <a:gd name="T9" fmla="*/ 0 h 125"/>
                  <a:gd name="T10" fmla="*/ 1653 w 1653"/>
                  <a:gd name="T11" fmla="*/ 0 h 125"/>
                  <a:gd name="T12" fmla="*/ 1646 w 1653"/>
                  <a:gd name="T13" fmla="*/ 31 h 125"/>
                  <a:gd name="T14" fmla="*/ 1626 w 1653"/>
                  <a:gd name="T15" fmla="*/ 94 h 125"/>
                  <a:gd name="T16" fmla="*/ 1614 w 165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53" h="125">
                    <a:moveTo>
                      <a:pt x="1614" y="125"/>
                    </a:moveTo>
                    <a:lnTo>
                      <a:pt x="39" y="125"/>
                    </a:lnTo>
                    <a:lnTo>
                      <a:pt x="27" y="94"/>
                    </a:lnTo>
                    <a:lnTo>
                      <a:pt x="7" y="31"/>
                    </a:lnTo>
                    <a:lnTo>
                      <a:pt x="0" y="0"/>
                    </a:lnTo>
                    <a:lnTo>
                      <a:pt x="1653" y="0"/>
                    </a:lnTo>
                    <a:lnTo>
                      <a:pt x="1646" y="31"/>
                    </a:lnTo>
                    <a:lnTo>
                      <a:pt x="1626" y="94"/>
                    </a:lnTo>
                    <a:lnTo>
                      <a:pt x="1614" y="125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6" name="ïṡļíďê">
                <a:extLst>
                  <a:ext uri="{FF2B5EF4-FFF2-40B4-BE49-F238E27FC236}">
                    <a16:creationId xmlns:a16="http://schemas.microsoft.com/office/drawing/2014/main" id="{644F62A0-B4C6-4B0C-A42F-3DCEFC739519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22"/>
              </a:xfrm>
              <a:custGeom>
                <a:avLst/>
                <a:gdLst>
                  <a:gd name="T0" fmla="*/ 0 w 1647"/>
                  <a:gd name="T1" fmla="*/ 0 h 110"/>
                  <a:gd name="T2" fmla="*/ 1647 w 1647"/>
                  <a:gd name="T3" fmla="*/ 0 h 110"/>
                  <a:gd name="T4" fmla="*/ 1631 w 1647"/>
                  <a:gd name="T5" fmla="*/ 57 h 110"/>
                  <a:gd name="T6" fmla="*/ 1611 w 1647"/>
                  <a:gd name="T7" fmla="*/ 110 h 110"/>
                  <a:gd name="T8" fmla="*/ 36 w 1647"/>
                  <a:gd name="T9" fmla="*/ 110 h 110"/>
                  <a:gd name="T10" fmla="*/ 16 w 1647"/>
                  <a:gd name="T11" fmla="*/ 57 h 110"/>
                  <a:gd name="T12" fmla="*/ 0 w 164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7" h="110">
                    <a:moveTo>
                      <a:pt x="0" y="0"/>
                    </a:moveTo>
                    <a:lnTo>
                      <a:pt x="1647" y="0"/>
                    </a:lnTo>
                    <a:lnTo>
                      <a:pt x="1631" y="57"/>
                    </a:lnTo>
                    <a:lnTo>
                      <a:pt x="1611" y="110"/>
                    </a:lnTo>
                    <a:lnTo>
                      <a:pt x="36" y="110"/>
                    </a:lnTo>
                    <a:lnTo>
                      <a:pt x="16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7" name="ïṡḷidê">
                <a:extLst>
                  <a:ext uri="{FF2B5EF4-FFF2-40B4-BE49-F238E27FC236}">
                    <a16:creationId xmlns:a16="http://schemas.microsoft.com/office/drawing/2014/main" id="{DDEB1F99-1670-4054-8377-422865F0DCED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9"/>
              </a:xfrm>
              <a:custGeom>
                <a:avLst/>
                <a:gdLst>
                  <a:gd name="T0" fmla="*/ 0 w 1639"/>
                  <a:gd name="T1" fmla="*/ 0 h 95"/>
                  <a:gd name="T2" fmla="*/ 1639 w 1639"/>
                  <a:gd name="T3" fmla="*/ 0 h 95"/>
                  <a:gd name="T4" fmla="*/ 1624 w 1639"/>
                  <a:gd name="T5" fmla="*/ 49 h 95"/>
                  <a:gd name="T6" fmla="*/ 1607 w 1639"/>
                  <a:gd name="T7" fmla="*/ 95 h 95"/>
                  <a:gd name="T8" fmla="*/ 32 w 1639"/>
                  <a:gd name="T9" fmla="*/ 95 h 95"/>
                  <a:gd name="T10" fmla="*/ 15 w 1639"/>
                  <a:gd name="T11" fmla="*/ 49 h 95"/>
                  <a:gd name="T12" fmla="*/ 0 w 163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95">
                    <a:moveTo>
                      <a:pt x="0" y="0"/>
                    </a:moveTo>
                    <a:lnTo>
                      <a:pt x="1639" y="0"/>
                    </a:lnTo>
                    <a:lnTo>
                      <a:pt x="1624" y="49"/>
                    </a:lnTo>
                    <a:lnTo>
                      <a:pt x="1607" y="95"/>
                    </a:lnTo>
                    <a:lnTo>
                      <a:pt x="32" y="95"/>
                    </a:lnTo>
                    <a:lnTo>
                      <a:pt x="15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8" name="ïṩļîḍè">
                <a:extLst>
                  <a:ext uri="{FF2B5EF4-FFF2-40B4-BE49-F238E27FC236}">
                    <a16:creationId xmlns:a16="http://schemas.microsoft.com/office/drawing/2014/main" id="{22A4847B-C235-4A73-9DCE-D41063B7CD0E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6"/>
              </a:xfrm>
              <a:custGeom>
                <a:avLst/>
                <a:gdLst>
                  <a:gd name="T0" fmla="*/ 0 w 1627"/>
                  <a:gd name="T1" fmla="*/ 0 h 78"/>
                  <a:gd name="T2" fmla="*/ 1627 w 1627"/>
                  <a:gd name="T3" fmla="*/ 0 h 78"/>
                  <a:gd name="T4" fmla="*/ 1616 w 1627"/>
                  <a:gd name="T5" fmla="*/ 39 h 78"/>
                  <a:gd name="T6" fmla="*/ 1601 w 1627"/>
                  <a:gd name="T7" fmla="*/ 78 h 78"/>
                  <a:gd name="T8" fmla="*/ 26 w 1627"/>
                  <a:gd name="T9" fmla="*/ 78 h 78"/>
                  <a:gd name="T10" fmla="*/ 11 w 1627"/>
                  <a:gd name="T11" fmla="*/ 39 h 78"/>
                  <a:gd name="T12" fmla="*/ 0 w 162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78">
                    <a:moveTo>
                      <a:pt x="0" y="0"/>
                    </a:moveTo>
                    <a:lnTo>
                      <a:pt x="1627" y="0"/>
                    </a:lnTo>
                    <a:lnTo>
                      <a:pt x="1616" y="39"/>
                    </a:lnTo>
                    <a:lnTo>
                      <a:pt x="1601" y="78"/>
                    </a:lnTo>
                    <a:lnTo>
                      <a:pt x="26" y="78"/>
                    </a:lnTo>
                    <a:lnTo>
                      <a:pt x="11" y="3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59" name="iṧ1ïḑe">
                <a:extLst>
                  <a:ext uri="{FF2B5EF4-FFF2-40B4-BE49-F238E27FC236}">
                    <a16:creationId xmlns:a16="http://schemas.microsoft.com/office/drawing/2014/main" id="{E5EDE0DE-32EB-4A12-AB15-9C2CF6021FEF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3"/>
              </a:xfrm>
              <a:custGeom>
                <a:avLst/>
                <a:gdLst>
                  <a:gd name="T0" fmla="*/ 0 w 1619"/>
                  <a:gd name="T1" fmla="*/ 0 h 63"/>
                  <a:gd name="T2" fmla="*/ 1619 w 1619"/>
                  <a:gd name="T3" fmla="*/ 0 h 63"/>
                  <a:gd name="T4" fmla="*/ 1609 w 1619"/>
                  <a:gd name="T5" fmla="*/ 32 h 63"/>
                  <a:gd name="T6" fmla="*/ 1597 w 1619"/>
                  <a:gd name="T7" fmla="*/ 63 h 63"/>
                  <a:gd name="T8" fmla="*/ 22 w 1619"/>
                  <a:gd name="T9" fmla="*/ 63 h 63"/>
                  <a:gd name="T10" fmla="*/ 10 w 1619"/>
                  <a:gd name="T11" fmla="*/ 32 h 63"/>
                  <a:gd name="T12" fmla="*/ 0 w 161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63">
                    <a:moveTo>
                      <a:pt x="0" y="0"/>
                    </a:moveTo>
                    <a:lnTo>
                      <a:pt x="1619" y="0"/>
                    </a:lnTo>
                    <a:lnTo>
                      <a:pt x="1609" y="32"/>
                    </a:lnTo>
                    <a:lnTo>
                      <a:pt x="1597" y="63"/>
                    </a:lnTo>
                    <a:lnTo>
                      <a:pt x="22" y="63"/>
                    </a:lnTo>
                    <a:lnTo>
                      <a:pt x="1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0" name="îṥļïḋe">
                <a:extLst>
                  <a:ext uri="{FF2B5EF4-FFF2-40B4-BE49-F238E27FC236}">
                    <a16:creationId xmlns:a16="http://schemas.microsoft.com/office/drawing/2014/main" id="{3416D9AC-00C6-413E-A1C8-56928B76DC20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9"/>
              </a:xfrm>
              <a:custGeom>
                <a:avLst/>
                <a:gdLst>
                  <a:gd name="T0" fmla="*/ 0 w 1609"/>
                  <a:gd name="T1" fmla="*/ 0 h 47"/>
                  <a:gd name="T2" fmla="*/ 1609 w 1609"/>
                  <a:gd name="T3" fmla="*/ 0 h 47"/>
                  <a:gd name="T4" fmla="*/ 1601 w 1609"/>
                  <a:gd name="T5" fmla="*/ 23 h 47"/>
                  <a:gd name="T6" fmla="*/ 1592 w 1609"/>
                  <a:gd name="T7" fmla="*/ 47 h 47"/>
                  <a:gd name="T8" fmla="*/ 17 w 1609"/>
                  <a:gd name="T9" fmla="*/ 47 h 47"/>
                  <a:gd name="T10" fmla="*/ 8 w 1609"/>
                  <a:gd name="T11" fmla="*/ 23 h 47"/>
                  <a:gd name="T12" fmla="*/ 0 w 160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47">
                    <a:moveTo>
                      <a:pt x="0" y="0"/>
                    </a:moveTo>
                    <a:lnTo>
                      <a:pt x="1609" y="0"/>
                    </a:lnTo>
                    <a:lnTo>
                      <a:pt x="1601" y="23"/>
                    </a:lnTo>
                    <a:lnTo>
                      <a:pt x="1592" y="47"/>
                    </a:lnTo>
                    <a:lnTo>
                      <a:pt x="17" y="47"/>
                    </a:lnTo>
                    <a:lnTo>
                      <a:pt x="8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1" name="ïS1ïḑè">
                <a:extLst>
                  <a:ext uri="{FF2B5EF4-FFF2-40B4-BE49-F238E27FC236}">
                    <a16:creationId xmlns:a16="http://schemas.microsoft.com/office/drawing/2014/main" id="{85B72BD7-DFB0-4F0E-AD59-173872E75841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6"/>
              </a:xfrm>
              <a:custGeom>
                <a:avLst/>
                <a:gdLst>
                  <a:gd name="T0" fmla="*/ 0 w 1599"/>
                  <a:gd name="T1" fmla="*/ 0 h 32"/>
                  <a:gd name="T2" fmla="*/ 1599 w 1599"/>
                  <a:gd name="T3" fmla="*/ 0 h 32"/>
                  <a:gd name="T4" fmla="*/ 1593 w 1599"/>
                  <a:gd name="T5" fmla="*/ 17 h 32"/>
                  <a:gd name="T6" fmla="*/ 1587 w 1599"/>
                  <a:gd name="T7" fmla="*/ 32 h 32"/>
                  <a:gd name="T8" fmla="*/ 12 w 1599"/>
                  <a:gd name="T9" fmla="*/ 32 h 32"/>
                  <a:gd name="T10" fmla="*/ 6 w 1599"/>
                  <a:gd name="T11" fmla="*/ 17 h 32"/>
                  <a:gd name="T12" fmla="*/ 0 w 159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32">
                    <a:moveTo>
                      <a:pt x="0" y="0"/>
                    </a:moveTo>
                    <a:lnTo>
                      <a:pt x="1599" y="0"/>
                    </a:lnTo>
                    <a:lnTo>
                      <a:pt x="1593" y="17"/>
                    </a:lnTo>
                    <a:lnTo>
                      <a:pt x="1587" y="32"/>
                    </a:lnTo>
                    <a:lnTo>
                      <a:pt x="12" y="32"/>
                    </a:lnTo>
                    <a:lnTo>
                      <a:pt x="6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2" name="iṡľïďê">
                <a:extLst>
                  <a:ext uri="{FF2B5EF4-FFF2-40B4-BE49-F238E27FC236}">
                    <a16:creationId xmlns:a16="http://schemas.microsoft.com/office/drawing/2014/main" id="{00CCAE11-6538-49B8-9266-D9DAF5959B0E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3"/>
              </a:xfrm>
              <a:custGeom>
                <a:avLst/>
                <a:gdLst>
                  <a:gd name="T0" fmla="*/ 0 w 1587"/>
                  <a:gd name="T1" fmla="*/ 0 h 15"/>
                  <a:gd name="T2" fmla="*/ 1587 w 1587"/>
                  <a:gd name="T3" fmla="*/ 0 h 15"/>
                  <a:gd name="T4" fmla="*/ 1584 w 1587"/>
                  <a:gd name="T5" fmla="*/ 7 h 15"/>
                  <a:gd name="T6" fmla="*/ 1581 w 1587"/>
                  <a:gd name="T7" fmla="*/ 15 h 15"/>
                  <a:gd name="T8" fmla="*/ 6 w 1587"/>
                  <a:gd name="T9" fmla="*/ 15 h 15"/>
                  <a:gd name="T10" fmla="*/ 3 w 1587"/>
                  <a:gd name="T11" fmla="*/ 7 h 15"/>
                  <a:gd name="T12" fmla="*/ 0 w 158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15">
                    <a:moveTo>
                      <a:pt x="0" y="0"/>
                    </a:moveTo>
                    <a:lnTo>
                      <a:pt x="1587" y="0"/>
                    </a:lnTo>
                    <a:lnTo>
                      <a:pt x="1584" y="7"/>
                    </a:lnTo>
                    <a:lnTo>
                      <a:pt x="1581" y="15"/>
                    </a:lnTo>
                    <a:lnTo>
                      <a:pt x="6" y="15"/>
                    </a:lnTo>
                    <a:lnTo>
                      <a:pt x="3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3" name="îṡ1íḑe">
                <a:extLst>
                  <a:ext uri="{FF2B5EF4-FFF2-40B4-BE49-F238E27FC236}">
                    <a16:creationId xmlns:a16="http://schemas.microsoft.com/office/drawing/2014/main" id="{016B15AF-28D8-4E6D-A6E6-7C4C6EB8C894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0"/>
              </a:xfrm>
              <a:custGeom>
                <a:avLst/>
                <a:gdLst>
                  <a:gd name="T0" fmla="*/ 0 w 1577"/>
                  <a:gd name="T1" fmla="*/ 1577 w 1577"/>
                  <a:gd name="T2" fmla="*/ 1576 w 1577"/>
                  <a:gd name="T3" fmla="*/ 1 w 1577"/>
                  <a:gd name="T4" fmla="*/ 0 w 157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577">
                    <a:moveTo>
                      <a:pt x="0" y="0"/>
                    </a:moveTo>
                    <a:lnTo>
                      <a:pt x="1577" y="0"/>
                    </a:lnTo>
                    <a:lnTo>
                      <a:pt x="1576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4" name="iṧlïďê">
                <a:extLst>
                  <a:ext uri="{FF2B5EF4-FFF2-40B4-BE49-F238E27FC236}">
                    <a16:creationId xmlns:a16="http://schemas.microsoft.com/office/drawing/2014/main" id="{30FEB29B-1470-4623-A19D-96D0090A46EF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0"/>
              </a:xfrm>
              <a:custGeom>
                <a:avLst/>
                <a:gdLst>
                  <a:gd name="T0" fmla="*/ 1646 w 1646"/>
                  <a:gd name="T1" fmla="*/ 1 w 1646"/>
                  <a:gd name="T2" fmla="*/ 0 w 1646"/>
                  <a:gd name="T3" fmla="*/ 1646 w 1646"/>
                  <a:gd name="T4" fmla="*/ 1646 w 1646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646">
                    <a:moveTo>
                      <a:pt x="1646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46" y="0"/>
                    </a:lnTo>
                    <a:close/>
                  </a:path>
                </a:pathLst>
              </a:custGeom>
              <a:solidFill>
                <a:srgbClr val="BF293E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5" name="íşḷíḓè">
                <a:extLst>
                  <a:ext uri="{FF2B5EF4-FFF2-40B4-BE49-F238E27FC236}">
                    <a16:creationId xmlns:a16="http://schemas.microsoft.com/office/drawing/2014/main" id="{FD6484A0-5323-4FB1-AB16-B71B7DFA1D2C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3"/>
              </a:xfrm>
              <a:custGeom>
                <a:avLst/>
                <a:gdLst>
                  <a:gd name="T0" fmla="*/ 1643 w 1646"/>
                  <a:gd name="T1" fmla="*/ 16 h 16"/>
                  <a:gd name="T2" fmla="*/ 4 w 1646"/>
                  <a:gd name="T3" fmla="*/ 16 h 16"/>
                  <a:gd name="T4" fmla="*/ 2 w 1646"/>
                  <a:gd name="T5" fmla="*/ 8 h 16"/>
                  <a:gd name="T6" fmla="*/ 0 w 1646"/>
                  <a:gd name="T7" fmla="*/ 0 h 16"/>
                  <a:gd name="T8" fmla="*/ 1646 w 1646"/>
                  <a:gd name="T9" fmla="*/ 0 h 16"/>
                  <a:gd name="T10" fmla="*/ 1645 w 1646"/>
                  <a:gd name="T11" fmla="*/ 8 h 16"/>
                  <a:gd name="T12" fmla="*/ 1643 w 1646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16">
                    <a:moveTo>
                      <a:pt x="1643" y="16"/>
                    </a:moveTo>
                    <a:lnTo>
                      <a:pt x="4" y="16"/>
                    </a:lnTo>
                    <a:lnTo>
                      <a:pt x="2" y="8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45" y="8"/>
                    </a:lnTo>
                    <a:lnTo>
                      <a:pt x="1643" y="16"/>
                    </a:lnTo>
                    <a:close/>
                  </a:path>
                </a:pathLst>
              </a:cu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6" name="işlîḍe">
                <a:extLst>
                  <a:ext uri="{FF2B5EF4-FFF2-40B4-BE49-F238E27FC236}">
                    <a16:creationId xmlns:a16="http://schemas.microsoft.com/office/drawing/2014/main" id="{D81DB5CA-86EF-40C9-8F62-734E772F666E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6"/>
              </a:xfrm>
              <a:custGeom>
                <a:avLst/>
                <a:gdLst>
                  <a:gd name="T0" fmla="*/ 1637 w 1646"/>
                  <a:gd name="T1" fmla="*/ 32 h 32"/>
                  <a:gd name="T2" fmla="*/ 10 w 1646"/>
                  <a:gd name="T3" fmla="*/ 32 h 32"/>
                  <a:gd name="T4" fmla="*/ 4 w 1646"/>
                  <a:gd name="T5" fmla="*/ 16 h 32"/>
                  <a:gd name="T6" fmla="*/ 0 w 1646"/>
                  <a:gd name="T7" fmla="*/ 0 h 32"/>
                  <a:gd name="T8" fmla="*/ 1646 w 1646"/>
                  <a:gd name="T9" fmla="*/ 0 h 32"/>
                  <a:gd name="T10" fmla="*/ 1643 w 1646"/>
                  <a:gd name="T11" fmla="*/ 16 h 32"/>
                  <a:gd name="T12" fmla="*/ 1637 w 1646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32">
                    <a:moveTo>
                      <a:pt x="1637" y="32"/>
                    </a:moveTo>
                    <a:lnTo>
                      <a:pt x="10" y="32"/>
                    </a:lnTo>
                    <a:lnTo>
                      <a:pt x="4" y="16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43" y="16"/>
                    </a:lnTo>
                    <a:lnTo>
                      <a:pt x="1637" y="32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7" name="ïṧḻíḓê">
                <a:extLst>
                  <a:ext uri="{FF2B5EF4-FFF2-40B4-BE49-F238E27FC236}">
                    <a16:creationId xmlns:a16="http://schemas.microsoft.com/office/drawing/2014/main" id="{8EB6E2BA-0646-4CCB-9F5E-13182954F4A6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9"/>
              </a:xfrm>
              <a:custGeom>
                <a:avLst/>
                <a:gdLst>
                  <a:gd name="T0" fmla="*/ 1633 w 1646"/>
                  <a:gd name="T1" fmla="*/ 47 h 47"/>
                  <a:gd name="T2" fmla="*/ 14 w 1646"/>
                  <a:gd name="T3" fmla="*/ 47 h 47"/>
                  <a:gd name="T4" fmla="*/ 7 w 1646"/>
                  <a:gd name="T5" fmla="*/ 24 h 47"/>
                  <a:gd name="T6" fmla="*/ 0 w 1646"/>
                  <a:gd name="T7" fmla="*/ 0 h 47"/>
                  <a:gd name="T8" fmla="*/ 1646 w 1646"/>
                  <a:gd name="T9" fmla="*/ 0 h 47"/>
                  <a:gd name="T10" fmla="*/ 1641 w 1646"/>
                  <a:gd name="T11" fmla="*/ 24 h 47"/>
                  <a:gd name="T12" fmla="*/ 1633 w 1646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47">
                    <a:moveTo>
                      <a:pt x="1633" y="47"/>
                    </a:moveTo>
                    <a:lnTo>
                      <a:pt x="14" y="47"/>
                    </a:lnTo>
                    <a:lnTo>
                      <a:pt x="7" y="24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41" y="24"/>
                    </a:lnTo>
                    <a:lnTo>
                      <a:pt x="1633" y="47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8" name="ïśḻiḋè">
                <a:extLst>
                  <a:ext uri="{FF2B5EF4-FFF2-40B4-BE49-F238E27FC236}">
                    <a16:creationId xmlns:a16="http://schemas.microsoft.com/office/drawing/2014/main" id="{A6F4BAC0-9220-4285-B4E0-DD72F43A93CD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13"/>
              </a:xfrm>
              <a:custGeom>
                <a:avLst/>
                <a:gdLst>
                  <a:gd name="T0" fmla="*/ 1628 w 1646"/>
                  <a:gd name="T1" fmla="*/ 63 h 63"/>
                  <a:gd name="T2" fmla="*/ 19 w 1646"/>
                  <a:gd name="T3" fmla="*/ 63 h 63"/>
                  <a:gd name="T4" fmla="*/ 10 w 1646"/>
                  <a:gd name="T5" fmla="*/ 32 h 63"/>
                  <a:gd name="T6" fmla="*/ 0 w 1646"/>
                  <a:gd name="T7" fmla="*/ 0 h 63"/>
                  <a:gd name="T8" fmla="*/ 1646 w 1646"/>
                  <a:gd name="T9" fmla="*/ 0 h 63"/>
                  <a:gd name="T10" fmla="*/ 1638 w 1646"/>
                  <a:gd name="T11" fmla="*/ 32 h 63"/>
                  <a:gd name="T12" fmla="*/ 1628 w 1646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63">
                    <a:moveTo>
                      <a:pt x="1628" y="63"/>
                    </a:moveTo>
                    <a:lnTo>
                      <a:pt x="19" y="63"/>
                    </a:lnTo>
                    <a:lnTo>
                      <a:pt x="10" y="32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38" y="32"/>
                    </a:lnTo>
                    <a:lnTo>
                      <a:pt x="1628" y="63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69" name="iś1îďè">
                <a:extLst>
                  <a:ext uri="{FF2B5EF4-FFF2-40B4-BE49-F238E27FC236}">
                    <a16:creationId xmlns:a16="http://schemas.microsoft.com/office/drawing/2014/main" id="{551344F6-F1D8-4D09-8548-9C190693995A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16"/>
              </a:xfrm>
              <a:custGeom>
                <a:avLst/>
                <a:gdLst>
                  <a:gd name="T0" fmla="*/ 1623 w 1646"/>
                  <a:gd name="T1" fmla="*/ 79 h 79"/>
                  <a:gd name="T2" fmla="*/ 24 w 1646"/>
                  <a:gd name="T3" fmla="*/ 79 h 79"/>
                  <a:gd name="T4" fmla="*/ 12 w 1646"/>
                  <a:gd name="T5" fmla="*/ 40 h 79"/>
                  <a:gd name="T6" fmla="*/ 0 w 1646"/>
                  <a:gd name="T7" fmla="*/ 0 h 79"/>
                  <a:gd name="T8" fmla="*/ 1646 w 1646"/>
                  <a:gd name="T9" fmla="*/ 0 h 79"/>
                  <a:gd name="T10" fmla="*/ 1635 w 1646"/>
                  <a:gd name="T11" fmla="*/ 40 h 79"/>
                  <a:gd name="T12" fmla="*/ 1623 w 1646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79">
                    <a:moveTo>
                      <a:pt x="1623" y="79"/>
                    </a:moveTo>
                    <a:lnTo>
                      <a:pt x="24" y="79"/>
                    </a:lnTo>
                    <a:lnTo>
                      <a:pt x="12" y="40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35" y="40"/>
                    </a:lnTo>
                    <a:lnTo>
                      <a:pt x="1623" y="79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0" name="ïšlíḑé">
                <a:extLst>
                  <a:ext uri="{FF2B5EF4-FFF2-40B4-BE49-F238E27FC236}">
                    <a16:creationId xmlns:a16="http://schemas.microsoft.com/office/drawing/2014/main" id="{8AF81984-4475-4D6B-940A-D0E5FFBEB2AB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19"/>
              </a:xfrm>
              <a:custGeom>
                <a:avLst/>
                <a:gdLst>
                  <a:gd name="T0" fmla="*/ 1617 w 1646"/>
                  <a:gd name="T1" fmla="*/ 95 h 95"/>
                  <a:gd name="T2" fmla="*/ 30 w 1646"/>
                  <a:gd name="T3" fmla="*/ 95 h 95"/>
                  <a:gd name="T4" fmla="*/ 14 w 1646"/>
                  <a:gd name="T5" fmla="*/ 48 h 95"/>
                  <a:gd name="T6" fmla="*/ 0 w 1646"/>
                  <a:gd name="T7" fmla="*/ 0 h 95"/>
                  <a:gd name="T8" fmla="*/ 1646 w 1646"/>
                  <a:gd name="T9" fmla="*/ 0 h 95"/>
                  <a:gd name="T10" fmla="*/ 1633 w 1646"/>
                  <a:gd name="T11" fmla="*/ 48 h 95"/>
                  <a:gd name="T12" fmla="*/ 1617 w 1646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95">
                    <a:moveTo>
                      <a:pt x="1617" y="95"/>
                    </a:moveTo>
                    <a:lnTo>
                      <a:pt x="30" y="95"/>
                    </a:lnTo>
                    <a:lnTo>
                      <a:pt x="14" y="48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33" y="48"/>
                    </a:lnTo>
                    <a:lnTo>
                      <a:pt x="1617" y="95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1" name="îṣļiḑê">
                <a:extLst>
                  <a:ext uri="{FF2B5EF4-FFF2-40B4-BE49-F238E27FC236}">
                    <a16:creationId xmlns:a16="http://schemas.microsoft.com/office/drawing/2014/main" id="{D9FAC713-3650-4601-ABEA-FD893285A7FA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22"/>
              </a:xfrm>
              <a:custGeom>
                <a:avLst/>
                <a:gdLst>
                  <a:gd name="T0" fmla="*/ 1611 w 1646"/>
                  <a:gd name="T1" fmla="*/ 110 h 110"/>
                  <a:gd name="T2" fmla="*/ 36 w 1646"/>
                  <a:gd name="T3" fmla="*/ 110 h 110"/>
                  <a:gd name="T4" fmla="*/ 16 w 1646"/>
                  <a:gd name="T5" fmla="*/ 57 h 110"/>
                  <a:gd name="T6" fmla="*/ 0 w 1646"/>
                  <a:gd name="T7" fmla="*/ 0 h 110"/>
                  <a:gd name="T8" fmla="*/ 1646 w 1646"/>
                  <a:gd name="T9" fmla="*/ 0 h 110"/>
                  <a:gd name="T10" fmla="*/ 1631 w 1646"/>
                  <a:gd name="T11" fmla="*/ 57 h 110"/>
                  <a:gd name="T12" fmla="*/ 1611 w 1646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46" h="110">
                    <a:moveTo>
                      <a:pt x="1611" y="110"/>
                    </a:moveTo>
                    <a:lnTo>
                      <a:pt x="36" y="110"/>
                    </a:lnTo>
                    <a:lnTo>
                      <a:pt x="16" y="57"/>
                    </a:lnTo>
                    <a:lnTo>
                      <a:pt x="0" y="0"/>
                    </a:lnTo>
                    <a:lnTo>
                      <a:pt x="1646" y="0"/>
                    </a:lnTo>
                    <a:lnTo>
                      <a:pt x="1631" y="57"/>
                    </a:lnTo>
                    <a:lnTo>
                      <a:pt x="1611" y="11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2" name="îš1iḑé">
                <a:extLst>
                  <a:ext uri="{FF2B5EF4-FFF2-40B4-BE49-F238E27FC236}">
                    <a16:creationId xmlns:a16="http://schemas.microsoft.com/office/drawing/2014/main" id="{FE573DAE-E69C-49D7-A4EF-F877025ECB7F}"/>
                  </a:ext>
                </a:extLst>
              </p:cNvPr>
              <p:cNvSpPr/>
              <p:nvPr/>
            </p:nvSpPr>
            <p:spPr bwMode="auto">
              <a:xfrm>
                <a:off x="1756" y="2079"/>
                <a:ext cx="330" cy="25"/>
              </a:xfrm>
              <a:custGeom>
                <a:avLst/>
                <a:gdLst>
                  <a:gd name="T0" fmla="*/ 1605 w 1646"/>
                  <a:gd name="T1" fmla="*/ 125 h 125"/>
                  <a:gd name="T2" fmla="*/ 42 w 1646"/>
                  <a:gd name="T3" fmla="*/ 125 h 125"/>
                  <a:gd name="T4" fmla="*/ 30 w 1646"/>
                  <a:gd name="T5" fmla="*/ 96 h 125"/>
                  <a:gd name="T6" fmla="*/ 10 w 1646"/>
                  <a:gd name="T7" fmla="*/ 33 h 125"/>
                  <a:gd name="T8" fmla="*/ 0 w 1646"/>
                  <a:gd name="T9" fmla="*/ 0 h 125"/>
                  <a:gd name="T10" fmla="*/ 824 w 1646"/>
                  <a:gd name="T11" fmla="*/ 0 h 125"/>
                  <a:gd name="T12" fmla="*/ 1638 w 1646"/>
                  <a:gd name="T13" fmla="*/ 0 h 125"/>
                  <a:gd name="T14" fmla="*/ 1646 w 1646"/>
                  <a:gd name="T15" fmla="*/ 0 h 125"/>
                  <a:gd name="T16" fmla="*/ 1637 w 1646"/>
                  <a:gd name="T17" fmla="*/ 33 h 125"/>
                  <a:gd name="T18" fmla="*/ 1617 w 1646"/>
                  <a:gd name="T19" fmla="*/ 96 h 125"/>
                  <a:gd name="T20" fmla="*/ 1605 w 1646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46" h="125">
                    <a:moveTo>
                      <a:pt x="1605" y="125"/>
                    </a:moveTo>
                    <a:lnTo>
                      <a:pt x="42" y="125"/>
                    </a:lnTo>
                    <a:lnTo>
                      <a:pt x="30" y="96"/>
                    </a:lnTo>
                    <a:lnTo>
                      <a:pt x="10" y="33"/>
                    </a:lnTo>
                    <a:lnTo>
                      <a:pt x="0" y="0"/>
                    </a:lnTo>
                    <a:lnTo>
                      <a:pt x="824" y="0"/>
                    </a:lnTo>
                    <a:lnTo>
                      <a:pt x="1638" y="0"/>
                    </a:lnTo>
                    <a:lnTo>
                      <a:pt x="1646" y="0"/>
                    </a:lnTo>
                    <a:lnTo>
                      <a:pt x="1637" y="33"/>
                    </a:lnTo>
                    <a:lnTo>
                      <a:pt x="1617" y="96"/>
                    </a:lnTo>
                    <a:lnTo>
                      <a:pt x="1605" y="125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3" name="iŝ1íďé">
                <a:extLst>
                  <a:ext uri="{FF2B5EF4-FFF2-40B4-BE49-F238E27FC236}">
                    <a16:creationId xmlns:a16="http://schemas.microsoft.com/office/drawing/2014/main" id="{2C9BD5C5-7A21-49A6-9B22-B46D9C6DD680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22"/>
              </a:xfrm>
              <a:custGeom>
                <a:avLst/>
                <a:gdLst>
                  <a:gd name="T0" fmla="*/ 0 w 1639"/>
                  <a:gd name="T1" fmla="*/ 0 h 110"/>
                  <a:gd name="T2" fmla="*/ 1639 w 1639"/>
                  <a:gd name="T3" fmla="*/ 0 h 110"/>
                  <a:gd name="T4" fmla="*/ 1622 w 1639"/>
                  <a:gd name="T5" fmla="*/ 57 h 110"/>
                  <a:gd name="T6" fmla="*/ 1601 w 1639"/>
                  <a:gd name="T7" fmla="*/ 110 h 110"/>
                  <a:gd name="T8" fmla="*/ 38 w 1639"/>
                  <a:gd name="T9" fmla="*/ 110 h 110"/>
                  <a:gd name="T10" fmla="*/ 17 w 1639"/>
                  <a:gd name="T11" fmla="*/ 57 h 110"/>
                  <a:gd name="T12" fmla="*/ 0 w 163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110">
                    <a:moveTo>
                      <a:pt x="0" y="0"/>
                    </a:moveTo>
                    <a:lnTo>
                      <a:pt x="1639" y="0"/>
                    </a:lnTo>
                    <a:lnTo>
                      <a:pt x="1622" y="57"/>
                    </a:lnTo>
                    <a:lnTo>
                      <a:pt x="1601" y="110"/>
                    </a:lnTo>
                    <a:lnTo>
                      <a:pt x="38" y="110"/>
                    </a:lnTo>
                    <a:lnTo>
                      <a:pt x="17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4" name="ï$ḷíḋé">
                <a:extLst>
                  <a:ext uri="{FF2B5EF4-FFF2-40B4-BE49-F238E27FC236}">
                    <a16:creationId xmlns:a16="http://schemas.microsoft.com/office/drawing/2014/main" id="{C9F04670-C374-4622-A74F-F8458DA21B7F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9"/>
              </a:xfrm>
              <a:custGeom>
                <a:avLst/>
                <a:gdLst>
                  <a:gd name="T0" fmla="*/ 0 w 1627"/>
                  <a:gd name="T1" fmla="*/ 0 h 93"/>
                  <a:gd name="T2" fmla="*/ 1627 w 1627"/>
                  <a:gd name="T3" fmla="*/ 0 h 93"/>
                  <a:gd name="T4" fmla="*/ 1613 w 1627"/>
                  <a:gd name="T5" fmla="*/ 47 h 93"/>
                  <a:gd name="T6" fmla="*/ 1595 w 1627"/>
                  <a:gd name="T7" fmla="*/ 93 h 93"/>
                  <a:gd name="T8" fmla="*/ 32 w 1627"/>
                  <a:gd name="T9" fmla="*/ 93 h 93"/>
                  <a:gd name="T10" fmla="*/ 14 w 1627"/>
                  <a:gd name="T11" fmla="*/ 47 h 93"/>
                  <a:gd name="T12" fmla="*/ 0 w 1627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93">
                    <a:moveTo>
                      <a:pt x="0" y="0"/>
                    </a:moveTo>
                    <a:lnTo>
                      <a:pt x="1627" y="0"/>
                    </a:lnTo>
                    <a:lnTo>
                      <a:pt x="1613" y="47"/>
                    </a:lnTo>
                    <a:lnTo>
                      <a:pt x="1595" y="93"/>
                    </a:lnTo>
                    <a:lnTo>
                      <a:pt x="32" y="93"/>
                    </a:lnTo>
                    <a:lnTo>
                      <a:pt x="14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5" name="íŝ1ïďè">
                <a:extLst>
                  <a:ext uri="{FF2B5EF4-FFF2-40B4-BE49-F238E27FC236}">
                    <a16:creationId xmlns:a16="http://schemas.microsoft.com/office/drawing/2014/main" id="{DCF05605-0E63-4DD4-9D3F-928433308EF1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6"/>
              </a:xfrm>
              <a:custGeom>
                <a:avLst/>
                <a:gdLst>
                  <a:gd name="T0" fmla="*/ 0 w 1619"/>
                  <a:gd name="T1" fmla="*/ 0 h 78"/>
                  <a:gd name="T2" fmla="*/ 1619 w 1619"/>
                  <a:gd name="T3" fmla="*/ 0 h 78"/>
                  <a:gd name="T4" fmla="*/ 1606 w 1619"/>
                  <a:gd name="T5" fmla="*/ 40 h 78"/>
                  <a:gd name="T6" fmla="*/ 1591 w 1619"/>
                  <a:gd name="T7" fmla="*/ 78 h 78"/>
                  <a:gd name="T8" fmla="*/ 28 w 1619"/>
                  <a:gd name="T9" fmla="*/ 78 h 78"/>
                  <a:gd name="T10" fmla="*/ 13 w 1619"/>
                  <a:gd name="T11" fmla="*/ 40 h 78"/>
                  <a:gd name="T12" fmla="*/ 0 w 161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78">
                    <a:moveTo>
                      <a:pt x="0" y="0"/>
                    </a:moveTo>
                    <a:lnTo>
                      <a:pt x="1619" y="0"/>
                    </a:lnTo>
                    <a:lnTo>
                      <a:pt x="1606" y="40"/>
                    </a:lnTo>
                    <a:lnTo>
                      <a:pt x="1591" y="78"/>
                    </a:lnTo>
                    <a:lnTo>
                      <a:pt x="28" y="78"/>
                    </a:lnTo>
                    <a:lnTo>
                      <a:pt x="13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6" name="ïṥlíďe">
                <a:extLst>
                  <a:ext uri="{FF2B5EF4-FFF2-40B4-BE49-F238E27FC236}">
                    <a16:creationId xmlns:a16="http://schemas.microsoft.com/office/drawing/2014/main" id="{A13DF6F2-BDD0-4F90-9DBA-3F8B8EEF5E9A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2"/>
              </a:xfrm>
              <a:custGeom>
                <a:avLst/>
                <a:gdLst>
                  <a:gd name="T0" fmla="*/ 0 w 1609"/>
                  <a:gd name="T1" fmla="*/ 0 h 62"/>
                  <a:gd name="T2" fmla="*/ 1609 w 1609"/>
                  <a:gd name="T3" fmla="*/ 0 h 62"/>
                  <a:gd name="T4" fmla="*/ 1598 w 1609"/>
                  <a:gd name="T5" fmla="*/ 32 h 62"/>
                  <a:gd name="T6" fmla="*/ 1586 w 1609"/>
                  <a:gd name="T7" fmla="*/ 62 h 62"/>
                  <a:gd name="T8" fmla="*/ 23 w 1609"/>
                  <a:gd name="T9" fmla="*/ 62 h 62"/>
                  <a:gd name="T10" fmla="*/ 11 w 1609"/>
                  <a:gd name="T11" fmla="*/ 32 h 62"/>
                  <a:gd name="T12" fmla="*/ 0 w 160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62">
                    <a:moveTo>
                      <a:pt x="0" y="0"/>
                    </a:moveTo>
                    <a:lnTo>
                      <a:pt x="1609" y="0"/>
                    </a:lnTo>
                    <a:lnTo>
                      <a:pt x="1598" y="32"/>
                    </a:lnTo>
                    <a:lnTo>
                      <a:pt x="1586" y="62"/>
                    </a:lnTo>
                    <a:lnTo>
                      <a:pt x="23" y="62"/>
                    </a:lnTo>
                    <a:lnTo>
                      <a:pt x="1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7" name="íşļiḑè">
                <a:extLst>
                  <a:ext uri="{FF2B5EF4-FFF2-40B4-BE49-F238E27FC236}">
                    <a16:creationId xmlns:a16="http://schemas.microsoft.com/office/drawing/2014/main" id="{C806C244-0653-4E82-84E6-D6CAE019078F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9"/>
              </a:xfrm>
              <a:custGeom>
                <a:avLst/>
                <a:gdLst>
                  <a:gd name="T0" fmla="*/ 0 w 1599"/>
                  <a:gd name="T1" fmla="*/ 0 h 47"/>
                  <a:gd name="T2" fmla="*/ 1599 w 1599"/>
                  <a:gd name="T3" fmla="*/ 0 h 47"/>
                  <a:gd name="T4" fmla="*/ 1590 w 1599"/>
                  <a:gd name="T5" fmla="*/ 25 h 47"/>
                  <a:gd name="T6" fmla="*/ 1581 w 1599"/>
                  <a:gd name="T7" fmla="*/ 47 h 47"/>
                  <a:gd name="T8" fmla="*/ 18 w 1599"/>
                  <a:gd name="T9" fmla="*/ 47 h 47"/>
                  <a:gd name="T10" fmla="*/ 9 w 1599"/>
                  <a:gd name="T11" fmla="*/ 25 h 47"/>
                  <a:gd name="T12" fmla="*/ 0 w 159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47">
                    <a:moveTo>
                      <a:pt x="0" y="0"/>
                    </a:moveTo>
                    <a:lnTo>
                      <a:pt x="1599" y="0"/>
                    </a:lnTo>
                    <a:lnTo>
                      <a:pt x="1590" y="25"/>
                    </a:lnTo>
                    <a:lnTo>
                      <a:pt x="1581" y="47"/>
                    </a:lnTo>
                    <a:lnTo>
                      <a:pt x="18" y="47"/>
                    </a:lnTo>
                    <a:lnTo>
                      <a:pt x="9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8" name="iSļíḋe">
                <a:extLst>
                  <a:ext uri="{FF2B5EF4-FFF2-40B4-BE49-F238E27FC236}">
                    <a16:creationId xmlns:a16="http://schemas.microsoft.com/office/drawing/2014/main" id="{853BAB0F-D540-4793-BC13-B26A4840A865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6"/>
              </a:xfrm>
              <a:custGeom>
                <a:avLst/>
                <a:gdLst>
                  <a:gd name="T0" fmla="*/ 0 w 1587"/>
                  <a:gd name="T1" fmla="*/ 0 h 30"/>
                  <a:gd name="T2" fmla="*/ 1587 w 1587"/>
                  <a:gd name="T3" fmla="*/ 0 h 30"/>
                  <a:gd name="T4" fmla="*/ 1581 w 1587"/>
                  <a:gd name="T5" fmla="*/ 15 h 30"/>
                  <a:gd name="T6" fmla="*/ 1575 w 1587"/>
                  <a:gd name="T7" fmla="*/ 30 h 30"/>
                  <a:gd name="T8" fmla="*/ 12 w 1587"/>
                  <a:gd name="T9" fmla="*/ 30 h 30"/>
                  <a:gd name="T10" fmla="*/ 6 w 1587"/>
                  <a:gd name="T11" fmla="*/ 15 h 30"/>
                  <a:gd name="T12" fmla="*/ 0 w 1587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30">
                    <a:moveTo>
                      <a:pt x="0" y="0"/>
                    </a:moveTo>
                    <a:lnTo>
                      <a:pt x="1587" y="0"/>
                    </a:lnTo>
                    <a:lnTo>
                      <a:pt x="1581" y="15"/>
                    </a:lnTo>
                    <a:lnTo>
                      <a:pt x="1575" y="30"/>
                    </a:lnTo>
                    <a:lnTo>
                      <a:pt x="12" y="30"/>
                    </a:lnTo>
                    <a:lnTo>
                      <a:pt x="6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79" name="íṥḻîḍè">
                <a:extLst>
                  <a:ext uri="{FF2B5EF4-FFF2-40B4-BE49-F238E27FC236}">
                    <a16:creationId xmlns:a16="http://schemas.microsoft.com/office/drawing/2014/main" id="{0822998E-30EB-40C5-98DF-FB3A29B04D91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3"/>
              </a:xfrm>
              <a:custGeom>
                <a:avLst/>
                <a:gdLst>
                  <a:gd name="T0" fmla="*/ 0 w 1577"/>
                  <a:gd name="T1" fmla="*/ 0 h 15"/>
                  <a:gd name="T2" fmla="*/ 1577 w 1577"/>
                  <a:gd name="T3" fmla="*/ 0 h 15"/>
                  <a:gd name="T4" fmla="*/ 1573 w 1577"/>
                  <a:gd name="T5" fmla="*/ 8 h 15"/>
                  <a:gd name="T6" fmla="*/ 1570 w 1577"/>
                  <a:gd name="T7" fmla="*/ 15 h 15"/>
                  <a:gd name="T8" fmla="*/ 7 w 1577"/>
                  <a:gd name="T9" fmla="*/ 15 h 15"/>
                  <a:gd name="T10" fmla="*/ 4 w 1577"/>
                  <a:gd name="T11" fmla="*/ 8 h 15"/>
                  <a:gd name="T12" fmla="*/ 0 w 157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15">
                    <a:moveTo>
                      <a:pt x="0" y="0"/>
                    </a:moveTo>
                    <a:lnTo>
                      <a:pt x="1577" y="0"/>
                    </a:lnTo>
                    <a:lnTo>
                      <a:pt x="1573" y="8"/>
                    </a:lnTo>
                    <a:lnTo>
                      <a:pt x="1570" y="15"/>
                    </a:lnTo>
                    <a:lnTo>
                      <a:pt x="7" y="15"/>
                    </a:lnTo>
                    <a:lnTo>
                      <a:pt x="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0" name="ïsliḓê">
                <a:extLst>
                  <a:ext uri="{FF2B5EF4-FFF2-40B4-BE49-F238E27FC236}">
                    <a16:creationId xmlns:a16="http://schemas.microsoft.com/office/drawing/2014/main" id="{C96AE6AA-5ED1-4838-9782-2284A598ED79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"/>
              </a:xfrm>
              <a:prstGeom prst="rect">
                <a:avLst/>
              </a:pr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1" name="ïš1îḋe">
                <a:extLst>
                  <a:ext uri="{FF2B5EF4-FFF2-40B4-BE49-F238E27FC236}">
                    <a16:creationId xmlns:a16="http://schemas.microsoft.com/office/drawing/2014/main" id="{09E5992B-AF0F-466B-8695-78DDB0FC2554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"/>
              </a:xfrm>
              <a:prstGeom prst="rect">
                <a:avLst/>
              </a:prstGeom>
              <a:solidFill>
                <a:srgbClr val="BF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2" name="îṧḷïďe">
                <a:extLst>
                  <a:ext uri="{FF2B5EF4-FFF2-40B4-BE49-F238E27FC236}">
                    <a16:creationId xmlns:a16="http://schemas.microsoft.com/office/drawing/2014/main" id="{0AFB9F5D-FBC4-4118-AF76-8999B3F5AE67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3"/>
              </a:xfrm>
              <a:custGeom>
                <a:avLst/>
                <a:gdLst>
                  <a:gd name="T0" fmla="*/ 1633 w 1639"/>
                  <a:gd name="T1" fmla="*/ 17 h 17"/>
                  <a:gd name="T2" fmla="*/ 6 w 1639"/>
                  <a:gd name="T3" fmla="*/ 17 h 17"/>
                  <a:gd name="T4" fmla="*/ 3 w 1639"/>
                  <a:gd name="T5" fmla="*/ 9 h 17"/>
                  <a:gd name="T6" fmla="*/ 0 w 1639"/>
                  <a:gd name="T7" fmla="*/ 0 h 17"/>
                  <a:gd name="T8" fmla="*/ 1639 w 1639"/>
                  <a:gd name="T9" fmla="*/ 0 h 17"/>
                  <a:gd name="T10" fmla="*/ 1637 w 1639"/>
                  <a:gd name="T11" fmla="*/ 9 h 17"/>
                  <a:gd name="T12" fmla="*/ 1633 w 163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17">
                    <a:moveTo>
                      <a:pt x="1633" y="17"/>
                    </a:moveTo>
                    <a:lnTo>
                      <a:pt x="6" y="17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37" y="9"/>
                    </a:lnTo>
                    <a:lnTo>
                      <a:pt x="1633" y="17"/>
                    </a:lnTo>
                    <a:close/>
                  </a:path>
                </a:pathLst>
              </a:cu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3" name="ïşļíḋe">
                <a:extLst>
                  <a:ext uri="{FF2B5EF4-FFF2-40B4-BE49-F238E27FC236}">
                    <a16:creationId xmlns:a16="http://schemas.microsoft.com/office/drawing/2014/main" id="{7D5A025E-5253-459A-8DB6-430173C53169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6"/>
              </a:xfrm>
              <a:custGeom>
                <a:avLst/>
                <a:gdLst>
                  <a:gd name="T0" fmla="*/ 1629 w 1639"/>
                  <a:gd name="T1" fmla="*/ 32 h 32"/>
                  <a:gd name="T2" fmla="*/ 10 w 1639"/>
                  <a:gd name="T3" fmla="*/ 32 h 32"/>
                  <a:gd name="T4" fmla="*/ 6 w 1639"/>
                  <a:gd name="T5" fmla="*/ 17 h 32"/>
                  <a:gd name="T6" fmla="*/ 0 w 1639"/>
                  <a:gd name="T7" fmla="*/ 0 h 32"/>
                  <a:gd name="T8" fmla="*/ 1639 w 1639"/>
                  <a:gd name="T9" fmla="*/ 0 h 32"/>
                  <a:gd name="T10" fmla="*/ 1633 w 1639"/>
                  <a:gd name="T11" fmla="*/ 17 h 32"/>
                  <a:gd name="T12" fmla="*/ 1629 w 163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32">
                    <a:moveTo>
                      <a:pt x="1629" y="32"/>
                    </a:moveTo>
                    <a:lnTo>
                      <a:pt x="10" y="32"/>
                    </a:lnTo>
                    <a:lnTo>
                      <a:pt x="6" y="17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33" y="17"/>
                    </a:lnTo>
                    <a:lnTo>
                      <a:pt x="1629" y="32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4" name="ïSľïḍè">
                <a:extLst>
                  <a:ext uri="{FF2B5EF4-FFF2-40B4-BE49-F238E27FC236}">
                    <a16:creationId xmlns:a16="http://schemas.microsoft.com/office/drawing/2014/main" id="{F9AFEAC6-D375-48E5-891E-14948D16A835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0"/>
              </a:xfrm>
              <a:custGeom>
                <a:avLst/>
                <a:gdLst>
                  <a:gd name="T0" fmla="*/ 1624 w 1639"/>
                  <a:gd name="T1" fmla="*/ 48 h 48"/>
                  <a:gd name="T2" fmla="*/ 15 w 1639"/>
                  <a:gd name="T3" fmla="*/ 48 h 48"/>
                  <a:gd name="T4" fmla="*/ 8 w 1639"/>
                  <a:gd name="T5" fmla="*/ 25 h 48"/>
                  <a:gd name="T6" fmla="*/ 0 w 1639"/>
                  <a:gd name="T7" fmla="*/ 0 h 48"/>
                  <a:gd name="T8" fmla="*/ 1639 w 1639"/>
                  <a:gd name="T9" fmla="*/ 0 h 48"/>
                  <a:gd name="T10" fmla="*/ 1631 w 1639"/>
                  <a:gd name="T11" fmla="*/ 25 h 48"/>
                  <a:gd name="T12" fmla="*/ 1624 w 1639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48">
                    <a:moveTo>
                      <a:pt x="1624" y="48"/>
                    </a:moveTo>
                    <a:lnTo>
                      <a:pt x="15" y="48"/>
                    </a:lnTo>
                    <a:lnTo>
                      <a:pt x="8" y="25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31" y="25"/>
                    </a:lnTo>
                    <a:lnTo>
                      <a:pt x="1624" y="48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5" name="î$1ïḑé">
                <a:extLst>
                  <a:ext uri="{FF2B5EF4-FFF2-40B4-BE49-F238E27FC236}">
                    <a16:creationId xmlns:a16="http://schemas.microsoft.com/office/drawing/2014/main" id="{ACDD9276-EC9E-4AE5-A86B-3405CD160212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3"/>
              </a:xfrm>
              <a:custGeom>
                <a:avLst/>
                <a:gdLst>
                  <a:gd name="T0" fmla="*/ 1619 w 1639"/>
                  <a:gd name="T1" fmla="*/ 64 h 64"/>
                  <a:gd name="T2" fmla="*/ 20 w 1639"/>
                  <a:gd name="T3" fmla="*/ 64 h 64"/>
                  <a:gd name="T4" fmla="*/ 10 w 1639"/>
                  <a:gd name="T5" fmla="*/ 32 h 64"/>
                  <a:gd name="T6" fmla="*/ 0 w 1639"/>
                  <a:gd name="T7" fmla="*/ 0 h 64"/>
                  <a:gd name="T8" fmla="*/ 1639 w 1639"/>
                  <a:gd name="T9" fmla="*/ 0 h 64"/>
                  <a:gd name="T10" fmla="*/ 1629 w 1639"/>
                  <a:gd name="T11" fmla="*/ 32 h 64"/>
                  <a:gd name="T12" fmla="*/ 1619 w 163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64">
                    <a:moveTo>
                      <a:pt x="1619" y="64"/>
                    </a:moveTo>
                    <a:lnTo>
                      <a:pt x="20" y="64"/>
                    </a:lnTo>
                    <a:lnTo>
                      <a:pt x="10" y="32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29" y="32"/>
                    </a:lnTo>
                    <a:lnTo>
                      <a:pt x="1619" y="64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6" name="ïṡlîḋé">
                <a:extLst>
                  <a:ext uri="{FF2B5EF4-FFF2-40B4-BE49-F238E27FC236}">
                    <a16:creationId xmlns:a16="http://schemas.microsoft.com/office/drawing/2014/main" id="{6F2D1F11-8771-408B-9048-58DF44F565FA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6"/>
              </a:xfrm>
              <a:custGeom>
                <a:avLst/>
                <a:gdLst>
                  <a:gd name="T0" fmla="*/ 1613 w 1639"/>
                  <a:gd name="T1" fmla="*/ 80 h 80"/>
                  <a:gd name="T2" fmla="*/ 26 w 1639"/>
                  <a:gd name="T3" fmla="*/ 80 h 80"/>
                  <a:gd name="T4" fmla="*/ 12 w 1639"/>
                  <a:gd name="T5" fmla="*/ 41 h 80"/>
                  <a:gd name="T6" fmla="*/ 0 w 1639"/>
                  <a:gd name="T7" fmla="*/ 0 h 80"/>
                  <a:gd name="T8" fmla="*/ 1639 w 1639"/>
                  <a:gd name="T9" fmla="*/ 0 h 80"/>
                  <a:gd name="T10" fmla="*/ 1627 w 1639"/>
                  <a:gd name="T11" fmla="*/ 41 h 80"/>
                  <a:gd name="T12" fmla="*/ 1613 w 1639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80">
                    <a:moveTo>
                      <a:pt x="1613" y="80"/>
                    </a:moveTo>
                    <a:lnTo>
                      <a:pt x="26" y="80"/>
                    </a:lnTo>
                    <a:lnTo>
                      <a:pt x="12" y="41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27" y="41"/>
                    </a:lnTo>
                    <a:lnTo>
                      <a:pt x="1613" y="80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7" name="íŝḻîḓé">
                <a:extLst>
                  <a:ext uri="{FF2B5EF4-FFF2-40B4-BE49-F238E27FC236}">
                    <a16:creationId xmlns:a16="http://schemas.microsoft.com/office/drawing/2014/main" id="{9B148669-175E-4BD8-881C-46621151AC15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19"/>
              </a:xfrm>
              <a:custGeom>
                <a:avLst/>
                <a:gdLst>
                  <a:gd name="T0" fmla="*/ 1607 w 1639"/>
                  <a:gd name="T1" fmla="*/ 95 h 95"/>
                  <a:gd name="T2" fmla="*/ 32 w 1639"/>
                  <a:gd name="T3" fmla="*/ 95 h 95"/>
                  <a:gd name="T4" fmla="*/ 15 w 1639"/>
                  <a:gd name="T5" fmla="*/ 49 h 95"/>
                  <a:gd name="T6" fmla="*/ 0 w 1639"/>
                  <a:gd name="T7" fmla="*/ 0 h 95"/>
                  <a:gd name="T8" fmla="*/ 1639 w 1639"/>
                  <a:gd name="T9" fmla="*/ 0 h 95"/>
                  <a:gd name="T10" fmla="*/ 1624 w 1639"/>
                  <a:gd name="T11" fmla="*/ 49 h 95"/>
                  <a:gd name="T12" fmla="*/ 1607 w 163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95">
                    <a:moveTo>
                      <a:pt x="1607" y="95"/>
                    </a:moveTo>
                    <a:lnTo>
                      <a:pt x="32" y="95"/>
                    </a:lnTo>
                    <a:lnTo>
                      <a:pt x="15" y="49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24" y="49"/>
                    </a:lnTo>
                    <a:lnTo>
                      <a:pt x="1607" y="95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8" name="íṩļïḑè">
                <a:extLst>
                  <a:ext uri="{FF2B5EF4-FFF2-40B4-BE49-F238E27FC236}">
                    <a16:creationId xmlns:a16="http://schemas.microsoft.com/office/drawing/2014/main" id="{98386DD9-39B8-465B-8051-DE2158C34D85}"/>
                  </a:ext>
                </a:extLst>
              </p:cNvPr>
              <p:cNvSpPr/>
              <p:nvPr/>
            </p:nvSpPr>
            <p:spPr bwMode="auto">
              <a:xfrm>
                <a:off x="1757" y="2082"/>
                <a:ext cx="328" cy="22"/>
              </a:xfrm>
              <a:custGeom>
                <a:avLst/>
                <a:gdLst>
                  <a:gd name="T0" fmla="*/ 1601 w 1639"/>
                  <a:gd name="T1" fmla="*/ 110 h 110"/>
                  <a:gd name="T2" fmla="*/ 38 w 1639"/>
                  <a:gd name="T3" fmla="*/ 110 h 110"/>
                  <a:gd name="T4" fmla="*/ 17 w 1639"/>
                  <a:gd name="T5" fmla="*/ 57 h 110"/>
                  <a:gd name="T6" fmla="*/ 0 w 1639"/>
                  <a:gd name="T7" fmla="*/ 0 h 110"/>
                  <a:gd name="T8" fmla="*/ 1639 w 1639"/>
                  <a:gd name="T9" fmla="*/ 0 h 110"/>
                  <a:gd name="T10" fmla="*/ 1622 w 1639"/>
                  <a:gd name="T11" fmla="*/ 57 h 110"/>
                  <a:gd name="T12" fmla="*/ 1601 w 163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39" h="110">
                    <a:moveTo>
                      <a:pt x="1601" y="110"/>
                    </a:moveTo>
                    <a:lnTo>
                      <a:pt x="38" y="110"/>
                    </a:lnTo>
                    <a:lnTo>
                      <a:pt x="17" y="57"/>
                    </a:lnTo>
                    <a:lnTo>
                      <a:pt x="0" y="0"/>
                    </a:lnTo>
                    <a:lnTo>
                      <a:pt x="1639" y="0"/>
                    </a:lnTo>
                    <a:lnTo>
                      <a:pt x="1622" y="57"/>
                    </a:lnTo>
                    <a:lnTo>
                      <a:pt x="1601" y="11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89" name="îṡḻidé">
                <a:extLst>
                  <a:ext uri="{FF2B5EF4-FFF2-40B4-BE49-F238E27FC236}">
                    <a16:creationId xmlns:a16="http://schemas.microsoft.com/office/drawing/2014/main" id="{B3ABF996-A670-43A2-89D8-3877713F6E4F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22"/>
              </a:xfrm>
              <a:custGeom>
                <a:avLst/>
                <a:gdLst>
                  <a:gd name="T0" fmla="*/ 0 w 1627"/>
                  <a:gd name="T1" fmla="*/ 0 h 110"/>
                  <a:gd name="T2" fmla="*/ 1627 w 1627"/>
                  <a:gd name="T3" fmla="*/ 0 h 110"/>
                  <a:gd name="T4" fmla="*/ 1610 w 1627"/>
                  <a:gd name="T5" fmla="*/ 55 h 110"/>
                  <a:gd name="T6" fmla="*/ 1588 w 1627"/>
                  <a:gd name="T7" fmla="*/ 110 h 110"/>
                  <a:gd name="T8" fmla="*/ 39 w 1627"/>
                  <a:gd name="T9" fmla="*/ 110 h 110"/>
                  <a:gd name="T10" fmla="*/ 17 w 1627"/>
                  <a:gd name="T11" fmla="*/ 55 h 110"/>
                  <a:gd name="T12" fmla="*/ 0 w 162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10">
                    <a:moveTo>
                      <a:pt x="0" y="0"/>
                    </a:moveTo>
                    <a:lnTo>
                      <a:pt x="1627" y="0"/>
                    </a:lnTo>
                    <a:lnTo>
                      <a:pt x="1610" y="55"/>
                    </a:lnTo>
                    <a:lnTo>
                      <a:pt x="1588" y="110"/>
                    </a:lnTo>
                    <a:lnTo>
                      <a:pt x="39" y="110"/>
                    </a:lnTo>
                    <a:lnTo>
                      <a:pt x="17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0" name="îşļîďê">
                <a:extLst>
                  <a:ext uri="{FF2B5EF4-FFF2-40B4-BE49-F238E27FC236}">
                    <a16:creationId xmlns:a16="http://schemas.microsoft.com/office/drawing/2014/main" id="{4FB6966F-1B7B-4093-B251-6E09A718EEA8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9"/>
              </a:xfrm>
              <a:custGeom>
                <a:avLst/>
                <a:gdLst>
                  <a:gd name="T0" fmla="*/ 0 w 1619"/>
                  <a:gd name="T1" fmla="*/ 0 h 95"/>
                  <a:gd name="T2" fmla="*/ 1619 w 1619"/>
                  <a:gd name="T3" fmla="*/ 0 h 95"/>
                  <a:gd name="T4" fmla="*/ 1603 w 1619"/>
                  <a:gd name="T5" fmla="*/ 49 h 95"/>
                  <a:gd name="T6" fmla="*/ 1584 w 1619"/>
                  <a:gd name="T7" fmla="*/ 95 h 95"/>
                  <a:gd name="T8" fmla="*/ 35 w 1619"/>
                  <a:gd name="T9" fmla="*/ 95 h 95"/>
                  <a:gd name="T10" fmla="*/ 16 w 1619"/>
                  <a:gd name="T11" fmla="*/ 49 h 95"/>
                  <a:gd name="T12" fmla="*/ 0 w 161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95">
                    <a:moveTo>
                      <a:pt x="0" y="0"/>
                    </a:moveTo>
                    <a:lnTo>
                      <a:pt x="1619" y="0"/>
                    </a:lnTo>
                    <a:lnTo>
                      <a:pt x="1603" y="49"/>
                    </a:lnTo>
                    <a:lnTo>
                      <a:pt x="1584" y="95"/>
                    </a:lnTo>
                    <a:lnTo>
                      <a:pt x="35" y="95"/>
                    </a:lnTo>
                    <a:lnTo>
                      <a:pt x="16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1" name="ïṣlidé">
                <a:extLst>
                  <a:ext uri="{FF2B5EF4-FFF2-40B4-BE49-F238E27FC236}">
                    <a16:creationId xmlns:a16="http://schemas.microsoft.com/office/drawing/2014/main" id="{1B0D182C-6CB2-45A9-8DD3-68C6D6217D5B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5"/>
              </a:xfrm>
              <a:custGeom>
                <a:avLst/>
                <a:gdLst>
                  <a:gd name="T0" fmla="*/ 0 w 1609"/>
                  <a:gd name="T1" fmla="*/ 0 h 79"/>
                  <a:gd name="T2" fmla="*/ 1609 w 1609"/>
                  <a:gd name="T3" fmla="*/ 0 h 79"/>
                  <a:gd name="T4" fmla="*/ 1596 w 1609"/>
                  <a:gd name="T5" fmla="*/ 40 h 79"/>
                  <a:gd name="T6" fmla="*/ 1579 w 1609"/>
                  <a:gd name="T7" fmla="*/ 79 h 79"/>
                  <a:gd name="T8" fmla="*/ 30 w 1609"/>
                  <a:gd name="T9" fmla="*/ 79 h 79"/>
                  <a:gd name="T10" fmla="*/ 13 w 1609"/>
                  <a:gd name="T11" fmla="*/ 40 h 79"/>
                  <a:gd name="T12" fmla="*/ 0 w 160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79">
                    <a:moveTo>
                      <a:pt x="0" y="0"/>
                    </a:moveTo>
                    <a:lnTo>
                      <a:pt x="1609" y="0"/>
                    </a:lnTo>
                    <a:lnTo>
                      <a:pt x="1596" y="40"/>
                    </a:lnTo>
                    <a:lnTo>
                      <a:pt x="1579" y="79"/>
                    </a:lnTo>
                    <a:lnTo>
                      <a:pt x="30" y="79"/>
                    </a:lnTo>
                    <a:lnTo>
                      <a:pt x="13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2" name="ïṡḷïdé">
                <a:extLst>
                  <a:ext uri="{FF2B5EF4-FFF2-40B4-BE49-F238E27FC236}">
                    <a16:creationId xmlns:a16="http://schemas.microsoft.com/office/drawing/2014/main" id="{3FC79C61-5C10-491F-BD6D-E86413D2A4C1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2"/>
              </a:xfrm>
              <a:custGeom>
                <a:avLst/>
                <a:gdLst>
                  <a:gd name="T0" fmla="*/ 0 w 1599"/>
                  <a:gd name="T1" fmla="*/ 0 h 64"/>
                  <a:gd name="T2" fmla="*/ 1599 w 1599"/>
                  <a:gd name="T3" fmla="*/ 0 h 64"/>
                  <a:gd name="T4" fmla="*/ 1588 w 1599"/>
                  <a:gd name="T5" fmla="*/ 32 h 64"/>
                  <a:gd name="T6" fmla="*/ 1574 w 1599"/>
                  <a:gd name="T7" fmla="*/ 64 h 64"/>
                  <a:gd name="T8" fmla="*/ 25 w 1599"/>
                  <a:gd name="T9" fmla="*/ 64 h 64"/>
                  <a:gd name="T10" fmla="*/ 11 w 1599"/>
                  <a:gd name="T11" fmla="*/ 32 h 64"/>
                  <a:gd name="T12" fmla="*/ 0 w 159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64">
                    <a:moveTo>
                      <a:pt x="0" y="0"/>
                    </a:moveTo>
                    <a:lnTo>
                      <a:pt x="1599" y="0"/>
                    </a:lnTo>
                    <a:lnTo>
                      <a:pt x="1588" y="32"/>
                    </a:lnTo>
                    <a:lnTo>
                      <a:pt x="1574" y="64"/>
                    </a:lnTo>
                    <a:lnTo>
                      <a:pt x="25" y="64"/>
                    </a:lnTo>
                    <a:lnTo>
                      <a:pt x="11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3" name="íṡlïḍê">
                <a:extLst>
                  <a:ext uri="{FF2B5EF4-FFF2-40B4-BE49-F238E27FC236}">
                    <a16:creationId xmlns:a16="http://schemas.microsoft.com/office/drawing/2014/main" id="{5AF79DEF-3529-4EB9-B5C4-2AFDF387F48C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9"/>
              </a:xfrm>
              <a:custGeom>
                <a:avLst/>
                <a:gdLst>
                  <a:gd name="T0" fmla="*/ 0 w 1587"/>
                  <a:gd name="T1" fmla="*/ 0 h 47"/>
                  <a:gd name="T2" fmla="*/ 1587 w 1587"/>
                  <a:gd name="T3" fmla="*/ 0 h 47"/>
                  <a:gd name="T4" fmla="*/ 1578 w 1587"/>
                  <a:gd name="T5" fmla="*/ 23 h 47"/>
                  <a:gd name="T6" fmla="*/ 1568 w 1587"/>
                  <a:gd name="T7" fmla="*/ 47 h 47"/>
                  <a:gd name="T8" fmla="*/ 19 w 1587"/>
                  <a:gd name="T9" fmla="*/ 47 h 47"/>
                  <a:gd name="T10" fmla="*/ 9 w 1587"/>
                  <a:gd name="T11" fmla="*/ 23 h 47"/>
                  <a:gd name="T12" fmla="*/ 0 w 158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47">
                    <a:moveTo>
                      <a:pt x="0" y="0"/>
                    </a:moveTo>
                    <a:lnTo>
                      <a:pt x="1587" y="0"/>
                    </a:lnTo>
                    <a:lnTo>
                      <a:pt x="1578" y="23"/>
                    </a:lnTo>
                    <a:lnTo>
                      <a:pt x="1568" y="47"/>
                    </a:lnTo>
                    <a:lnTo>
                      <a:pt x="19" y="47"/>
                    </a:lnTo>
                    <a:lnTo>
                      <a:pt x="9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4" name="îṧļîde">
                <a:extLst>
                  <a:ext uri="{FF2B5EF4-FFF2-40B4-BE49-F238E27FC236}">
                    <a16:creationId xmlns:a16="http://schemas.microsoft.com/office/drawing/2014/main" id="{2BF4D471-3BD7-4BEF-8D67-CC4442F5E9CE}"/>
                  </a:ext>
                </a:extLst>
              </p:cNvPr>
              <p:cNvSpPr/>
              <p:nvPr/>
            </p:nvSpPr>
            <p:spPr bwMode="auto">
              <a:xfrm>
                <a:off x="1764" y="2101"/>
                <a:ext cx="315" cy="6"/>
              </a:xfrm>
              <a:custGeom>
                <a:avLst/>
                <a:gdLst>
                  <a:gd name="T0" fmla="*/ 0 w 1575"/>
                  <a:gd name="T1" fmla="*/ 0 h 32"/>
                  <a:gd name="T2" fmla="*/ 1575 w 1575"/>
                  <a:gd name="T3" fmla="*/ 0 h 32"/>
                  <a:gd name="T4" fmla="*/ 1569 w 1575"/>
                  <a:gd name="T5" fmla="*/ 15 h 32"/>
                  <a:gd name="T6" fmla="*/ 1562 w 1575"/>
                  <a:gd name="T7" fmla="*/ 32 h 32"/>
                  <a:gd name="T8" fmla="*/ 13 w 1575"/>
                  <a:gd name="T9" fmla="*/ 32 h 32"/>
                  <a:gd name="T10" fmla="*/ 6 w 1575"/>
                  <a:gd name="T11" fmla="*/ 15 h 32"/>
                  <a:gd name="T12" fmla="*/ 0 w 157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32">
                    <a:moveTo>
                      <a:pt x="0" y="0"/>
                    </a:moveTo>
                    <a:lnTo>
                      <a:pt x="1575" y="0"/>
                    </a:lnTo>
                    <a:lnTo>
                      <a:pt x="1569" y="15"/>
                    </a:lnTo>
                    <a:lnTo>
                      <a:pt x="1562" y="32"/>
                    </a:lnTo>
                    <a:lnTo>
                      <a:pt x="13" y="32"/>
                    </a:lnTo>
                    <a:lnTo>
                      <a:pt x="6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5" name="ïŝlîdè">
                <a:extLst>
                  <a:ext uri="{FF2B5EF4-FFF2-40B4-BE49-F238E27FC236}">
                    <a16:creationId xmlns:a16="http://schemas.microsoft.com/office/drawing/2014/main" id="{E621256A-F07D-40EB-8109-E527B39A668C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3"/>
              </a:xfrm>
              <a:custGeom>
                <a:avLst/>
                <a:gdLst>
                  <a:gd name="T0" fmla="*/ 0 w 1563"/>
                  <a:gd name="T1" fmla="*/ 0 h 17"/>
                  <a:gd name="T2" fmla="*/ 1563 w 1563"/>
                  <a:gd name="T3" fmla="*/ 0 h 17"/>
                  <a:gd name="T4" fmla="*/ 1559 w 1563"/>
                  <a:gd name="T5" fmla="*/ 9 h 17"/>
                  <a:gd name="T6" fmla="*/ 1556 w 1563"/>
                  <a:gd name="T7" fmla="*/ 17 h 17"/>
                  <a:gd name="T8" fmla="*/ 7 w 1563"/>
                  <a:gd name="T9" fmla="*/ 17 h 17"/>
                  <a:gd name="T10" fmla="*/ 4 w 1563"/>
                  <a:gd name="T11" fmla="*/ 9 h 17"/>
                  <a:gd name="T12" fmla="*/ 0 w 156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17">
                    <a:moveTo>
                      <a:pt x="0" y="0"/>
                    </a:moveTo>
                    <a:lnTo>
                      <a:pt x="1563" y="0"/>
                    </a:lnTo>
                    <a:lnTo>
                      <a:pt x="1559" y="9"/>
                    </a:lnTo>
                    <a:lnTo>
                      <a:pt x="1556" y="17"/>
                    </a:lnTo>
                    <a:lnTo>
                      <a:pt x="7" y="17"/>
                    </a:lnTo>
                    <a:lnTo>
                      <a:pt x="4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6" name="iṥḷïḑe">
                <a:extLst>
                  <a:ext uri="{FF2B5EF4-FFF2-40B4-BE49-F238E27FC236}">
                    <a16:creationId xmlns:a16="http://schemas.microsoft.com/office/drawing/2014/main" id="{A5C9E33C-FC8F-42AC-9104-27C7243C8A54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"/>
              </a:xfrm>
              <a:prstGeom prst="rect">
                <a:avLst/>
              </a:pr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7" name="íśliďe">
                <a:extLst>
                  <a:ext uri="{FF2B5EF4-FFF2-40B4-BE49-F238E27FC236}">
                    <a16:creationId xmlns:a16="http://schemas.microsoft.com/office/drawing/2014/main" id="{EC501B65-1BB1-4CE0-B081-AF1C43246D44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"/>
              </a:xfrm>
              <a:prstGeom prst="rect">
                <a:avLst/>
              </a:prstGeom>
              <a:solidFill>
                <a:srgbClr val="C0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8" name="îṧlíḓê">
                <a:extLst>
                  <a:ext uri="{FF2B5EF4-FFF2-40B4-BE49-F238E27FC236}">
                    <a16:creationId xmlns:a16="http://schemas.microsoft.com/office/drawing/2014/main" id="{F408310F-FE0F-446B-ADEB-21382F8240A7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3"/>
              </a:xfrm>
              <a:custGeom>
                <a:avLst/>
                <a:gdLst>
                  <a:gd name="T0" fmla="*/ 1623 w 1627"/>
                  <a:gd name="T1" fmla="*/ 15 h 15"/>
                  <a:gd name="T2" fmla="*/ 4 w 1627"/>
                  <a:gd name="T3" fmla="*/ 15 h 15"/>
                  <a:gd name="T4" fmla="*/ 2 w 1627"/>
                  <a:gd name="T5" fmla="*/ 7 h 15"/>
                  <a:gd name="T6" fmla="*/ 0 w 1627"/>
                  <a:gd name="T7" fmla="*/ 0 h 15"/>
                  <a:gd name="T8" fmla="*/ 1627 w 1627"/>
                  <a:gd name="T9" fmla="*/ 0 h 15"/>
                  <a:gd name="T10" fmla="*/ 1625 w 1627"/>
                  <a:gd name="T11" fmla="*/ 7 h 15"/>
                  <a:gd name="T12" fmla="*/ 1623 w 162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5">
                    <a:moveTo>
                      <a:pt x="1623" y="15"/>
                    </a:moveTo>
                    <a:lnTo>
                      <a:pt x="4" y="15"/>
                    </a:lnTo>
                    <a:lnTo>
                      <a:pt x="2" y="7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25" y="7"/>
                    </a:lnTo>
                    <a:lnTo>
                      <a:pt x="1623" y="15"/>
                    </a:lnTo>
                    <a:close/>
                  </a:path>
                </a:pathLst>
              </a:cu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99" name="íŝľîde">
                <a:extLst>
                  <a:ext uri="{FF2B5EF4-FFF2-40B4-BE49-F238E27FC236}">
                    <a16:creationId xmlns:a16="http://schemas.microsoft.com/office/drawing/2014/main" id="{D9D2C47F-B551-4AB4-82E8-753D82723783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7"/>
              </a:xfrm>
              <a:custGeom>
                <a:avLst/>
                <a:gdLst>
                  <a:gd name="T0" fmla="*/ 1618 w 1627"/>
                  <a:gd name="T1" fmla="*/ 31 h 31"/>
                  <a:gd name="T2" fmla="*/ 9 w 1627"/>
                  <a:gd name="T3" fmla="*/ 31 h 31"/>
                  <a:gd name="T4" fmla="*/ 4 w 1627"/>
                  <a:gd name="T5" fmla="*/ 15 h 31"/>
                  <a:gd name="T6" fmla="*/ 0 w 1627"/>
                  <a:gd name="T7" fmla="*/ 0 h 31"/>
                  <a:gd name="T8" fmla="*/ 1627 w 1627"/>
                  <a:gd name="T9" fmla="*/ 0 h 31"/>
                  <a:gd name="T10" fmla="*/ 1623 w 1627"/>
                  <a:gd name="T11" fmla="*/ 15 h 31"/>
                  <a:gd name="T12" fmla="*/ 1618 w 162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31">
                    <a:moveTo>
                      <a:pt x="1618" y="31"/>
                    </a:moveTo>
                    <a:lnTo>
                      <a:pt x="9" y="31"/>
                    </a:lnTo>
                    <a:lnTo>
                      <a:pt x="4" y="15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23" y="15"/>
                    </a:lnTo>
                    <a:lnTo>
                      <a:pt x="1618" y="31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0" name="í$ľïḋè">
                <a:extLst>
                  <a:ext uri="{FF2B5EF4-FFF2-40B4-BE49-F238E27FC236}">
                    <a16:creationId xmlns:a16="http://schemas.microsoft.com/office/drawing/2014/main" id="{FA03700F-DC31-412B-85F5-509862BD5C0B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0"/>
              </a:xfrm>
              <a:custGeom>
                <a:avLst/>
                <a:gdLst>
                  <a:gd name="T0" fmla="*/ 1613 w 1627"/>
                  <a:gd name="T1" fmla="*/ 47 h 47"/>
                  <a:gd name="T2" fmla="*/ 14 w 1627"/>
                  <a:gd name="T3" fmla="*/ 47 h 47"/>
                  <a:gd name="T4" fmla="*/ 6 w 1627"/>
                  <a:gd name="T5" fmla="*/ 24 h 47"/>
                  <a:gd name="T6" fmla="*/ 0 w 1627"/>
                  <a:gd name="T7" fmla="*/ 0 h 47"/>
                  <a:gd name="T8" fmla="*/ 1627 w 1627"/>
                  <a:gd name="T9" fmla="*/ 0 h 47"/>
                  <a:gd name="T10" fmla="*/ 1621 w 1627"/>
                  <a:gd name="T11" fmla="*/ 24 h 47"/>
                  <a:gd name="T12" fmla="*/ 1613 w 162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47">
                    <a:moveTo>
                      <a:pt x="1613" y="47"/>
                    </a:moveTo>
                    <a:lnTo>
                      <a:pt x="14" y="47"/>
                    </a:lnTo>
                    <a:lnTo>
                      <a:pt x="6" y="24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21" y="24"/>
                    </a:lnTo>
                    <a:lnTo>
                      <a:pt x="1613" y="47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1" name="íṡľíḓé">
                <a:extLst>
                  <a:ext uri="{FF2B5EF4-FFF2-40B4-BE49-F238E27FC236}">
                    <a16:creationId xmlns:a16="http://schemas.microsoft.com/office/drawing/2014/main" id="{EF7891F9-AA42-4038-A83C-DBD6ABF88B8E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3"/>
              </a:xfrm>
              <a:custGeom>
                <a:avLst/>
                <a:gdLst>
                  <a:gd name="T0" fmla="*/ 1607 w 1627"/>
                  <a:gd name="T1" fmla="*/ 63 h 63"/>
                  <a:gd name="T2" fmla="*/ 20 w 1627"/>
                  <a:gd name="T3" fmla="*/ 63 h 63"/>
                  <a:gd name="T4" fmla="*/ 9 w 1627"/>
                  <a:gd name="T5" fmla="*/ 32 h 63"/>
                  <a:gd name="T6" fmla="*/ 0 w 1627"/>
                  <a:gd name="T7" fmla="*/ 0 h 63"/>
                  <a:gd name="T8" fmla="*/ 1627 w 1627"/>
                  <a:gd name="T9" fmla="*/ 0 h 63"/>
                  <a:gd name="T10" fmla="*/ 1618 w 1627"/>
                  <a:gd name="T11" fmla="*/ 32 h 63"/>
                  <a:gd name="T12" fmla="*/ 1607 w 162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63">
                    <a:moveTo>
                      <a:pt x="1607" y="63"/>
                    </a:moveTo>
                    <a:lnTo>
                      <a:pt x="20" y="63"/>
                    </a:lnTo>
                    <a:lnTo>
                      <a:pt x="9" y="32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18" y="32"/>
                    </a:lnTo>
                    <a:lnTo>
                      <a:pt x="1607" y="63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2" name="ïṥḷiḑe">
                <a:extLst>
                  <a:ext uri="{FF2B5EF4-FFF2-40B4-BE49-F238E27FC236}">
                    <a16:creationId xmlns:a16="http://schemas.microsoft.com/office/drawing/2014/main" id="{5F01C719-82FF-4CFE-8D49-C7D31EAE20F1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6"/>
              </a:xfrm>
              <a:custGeom>
                <a:avLst/>
                <a:gdLst>
                  <a:gd name="T0" fmla="*/ 1601 w 1627"/>
                  <a:gd name="T1" fmla="*/ 78 h 78"/>
                  <a:gd name="T2" fmla="*/ 26 w 1627"/>
                  <a:gd name="T3" fmla="*/ 78 h 78"/>
                  <a:gd name="T4" fmla="*/ 11 w 1627"/>
                  <a:gd name="T5" fmla="*/ 39 h 78"/>
                  <a:gd name="T6" fmla="*/ 0 w 1627"/>
                  <a:gd name="T7" fmla="*/ 0 h 78"/>
                  <a:gd name="T8" fmla="*/ 1627 w 1627"/>
                  <a:gd name="T9" fmla="*/ 0 h 78"/>
                  <a:gd name="T10" fmla="*/ 1616 w 1627"/>
                  <a:gd name="T11" fmla="*/ 39 h 78"/>
                  <a:gd name="T12" fmla="*/ 1601 w 162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78">
                    <a:moveTo>
                      <a:pt x="1601" y="78"/>
                    </a:moveTo>
                    <a:lnTo>
                      <a:pt x="26" y="78"/>
                    </a:lnTo>
                    <a:lnTo>
                      <a:pt x="11" y="39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16" y="39"/>
                    </a:lnTo>
                    <a:lnTo>
                      <a:pt x="1601" y="78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3" name="îṣḻídè">
                <a:extLst>
                  <a:ext uri="{FF2B5EF4-FFF2-40B4-BE49-F238E27FC236}">
                    <a16:creationId xmlns:a16="http://schemas.microsoft.com/office/drawing/2014/main" id="{8121E8DF-9A26-49F7-ADE0-7946AF20E40D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19"/>
              </a:xfrm>
              <a:custGeom>
                <a:avLst/>
                <a:gdLst>
                  <a:gd name="T0" fmla="*/ 1595 w 1627"/>
                  <a:gd name="T1" fmla="*/ 93 h 93"/>
                  <a:gd name="T2" fmla="*/ 32 w 1627"/>
                  <a:gd name="T3" fmla="*/ 93 h 93"/>
                  <a:gd name="T4" fmla="*/ 14 w 1627"/>
                  <a:gd name="T5" fmla="*/ 47 h 93"/>
                  <a:gd name="T6" fmla="*/ 0 w 1627"/>
                  <a:gd name="T7" fmla="*/ 0 h 93"/>
                  <a:gd name="T8" fmla="*/ 1627 w 1627"/>
                  <a:gd name="T9" fmla="*/ 0 h 93"/>
                  <a:gd name="T10" fmla="*/ 1613 w 1627"/>
                  <a:gd name="T11" fmla="*/ 47 h 93"/>
                  <a:gd name="T12" fmla="*/ 1595 w 1627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93">
                    <a:moveTo>
                      <a:pt x="1595" y="93"/>
                    </a:moveTo>
                    <a:lnTo>
                      <a:pt x="32" y="93"/>
                    </a:lnTo>
                    <a:lnTo>
                      <a:pt x="14" y="47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13" y="47"/>
                    </a:lnTo>
                    <a:lnTo>
                      <a:pt x="1595" y="93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4" name="iṥ1íḋè">
                <a:extLst>
                  <a:ext uri="{FF2B5EF4-FFF2-40B4-BE49-F238E27FC236}">
                    <a16:creationId xmlns:a16="http://schemas.microsoft.com/office/drawing/2014/main" id="{56635AD2-56F3-4CEE-8611-60B5529F92ED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22"/>
              </a:xfrm>
              <a:custGeom>
                <a:avLst/>
                <a:gdLst>
                  <a:gd name="T0" fmla="*/ 1588 w 1627"/>
                  <a:gd name="T1" fmla="*/ 110 h 110"/>
                  <a:gd name="T2" fmla="*/ 39 w 1627"/>
                  <a:gd name="T3" fmla="*/ 110 h 110"/>
                  <a:gd name="T4" fmla="*/ 17 w 1627"/>
                  <a:gd name="T5" fmla="*/ 55 h 110"/>
                  <a:gd name="T6" fmla="*/ 0 w 1627"/>
                  <a:gd name="T7" fmla="*/ 0 h 110"/>
                  <a:gd name="T8" fmla="*/ 1627 w 1627"/>
                  <a:gd name="T9" fmla="*/ 0 h 110"/>
                  <a:gd name="T10" fmla="*/ 1610 w 1627"/>
                  <a:gd name="T11" fmla="*/ 55 h 110"/>
                  <a:gd name="T12" fmla="*/ 1588 w 162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27" h="110">
                    <a:moveTo>
                      <a:pt x="1588" y="110"/>
                    </a:moveTo>
                    <a:lnTo>
                      <a:pt x="39" y="110"/>
                    </a:lnTo>
                    <a:lnTo>
                      <a:pt x="17" y="55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10" y="55"/>
                    </a:lnTo>
                    <a:lnTo>
                      <a:pt x="1588" y="110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5" name="ïṥļîḍè">
                <a:extLst>
                  <a:ext uri="{FF2B5EF4-FFF2-40B4-BE49-F238E27FC236}">
                    <a16:creationId xmlns:a16="http://schemas.microsoft.com/office/drawing/2014/main" id="{F85020E8-957A-426D-9957-62B5C51C5C54}"/>
                  </a:ext>
                </a:extLst>
              </p:cNvPr>
              <p:cNvSpPr/>
              <p:nvPr/>
            </p:nvSpPr>
            <p:spPr bwMode="auto">
              <a:xfrm>
                <a:off x="1758" y="2085"/>
                <a:ext cx="326" cy="25"/>
              </a:xfrm>
              <a:custGeom>
                <a:avLst/>
                <a:gdLst>
                  <a:gd name="T0" fmla="*/ 1581 w 1627"/>
                  <a:gd name="T1" fmla="*/ 125 h 125"/>
                  <a:gd name="T2" fmla="*/ 46 w 1627"/>
                  <a:gd name="T3" fmla="*/ 125 h 125"/>
                  <a:gd name="T4" fmla="*/ 32 w 1627"/>
                  <a:gd name="T5" fmla="*/ 94 h 125"/>
                  <a:gd name="T6" fmla="*/ 9 w 1627"/>
                  <a:gd name="T7" fmla="*/ 32 h 125"/>
                  <a:gd name="T8" fmla="*/ 0 w 1627"/>
                  <a:gd name="T9" fmla="*/ 0 h 125"/>
                  <a:gd name="T10" fmla="*/ 1627 w 1627"/>
                  <a:gd name="T11" fmla="*/ 0 h 125"/>
                  <a:gd name="T12" fmla="*/ 1618 w 1627"/>
                  <a:gd name="T13" fmla="*/ 32 h 125"/>
                  <a:gd name="T14" fmla="*/ 1595 w 1627"/>
                  <a:gd name="T15" fmla="*/ 94 h 125"/>
                  <a:gd name="T16" fmla="*/ 1581 w 162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627" h="125">
                    <a:moveTo>
                      <a:pt x="1581" y="125"/>
                    </a:moveTo>
                    <a:lnTo>
                      <a:pt x="46" y="125"/>
                    </a:lnTo>
                    <a:lnTo>
                      <a:pt x="32" y="94"/>
                    </a:lnTo>
                    <a:lnTo>
                      <a:pt x="9" y="32"/>
                    </a:lnTo>
                    <a:lnTo>
                      <a:pt x="0" y="0"/>
                    </a:lnTo>
                    <a:lnTo>
                      <a:pt x="1627" y="0"/>
                    </a:lnTo>
                    <a:lnTo>
                      <a:pt x="1618" y="32"/>
                    </a:lnTo>
                    <a:lnTo>
                      <a:pt x="1595" y="94"/>
                    </a:lnTo>
                    <a:lnTo>
                      <a:pt x="1581" y="125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6" name="îṡ1ïḓé">
                <a:extLst>
                  <a:ext uri="{FF2B5EF4-FFF2-40B4-BE49-F238E27FC236}">
                    <a16:creationId xmlns:a16="http://schemas.microsoft.com/office/drawing/2014/main" id="{3736D511-CBBB-417E-A0D9-54C928695AB8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22"/>
              </a:xfrm>
              <a:custGeom>
                <a:avLst/>
                <a:gdLst>
                  <a:gd name="T0" fmla="*/ 0 w 1619"/>
                  <a:gd name="T1" fmla="*/ 0 h 110"/>
                  <a:gd name="T2" fmla="*/ 1619 w 1619"/>
                  <a:gd name="T3" fmla="*/ 0 h 110"/>
                  <a:gd name="T4" fmla="*/ 1601 w 1619"/>
                  <a:gd name="T5" fmla="*/ 57 h 110"/>
                  <a:gd name="T6" fmla="*/ 1577 w 1619"/>
                  <a:gd name="T7" fmla="*/ 110 h 110"/>
                  <a:gd name="T8" fmla="*/ 42 w 1619"/>
                  <a:gd name="T9" fmla="*/ 110 h 110"/>
                  <a:gd name="T10" fmla="*/ 18 w 1619"/>
                  <a:gd name="T11" fmla="*/ 57 h 110"/>
                  <a:gd name="T12" fmla="*/ 0 w 161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110">
                    <a:moveTo>
                      <a:pt x="0" y="0"/>
                    </a:moveTo>
                    <a:lnTo>
                      <a:pt x="1619" y="0"/>
                    </a:lnTo>
                    <a:lnTo>
                      <a:pt x="1601" y="57"/>
                    </a:lnTo>
                    <a:lnTo>
                      <a:pt x="1577" y="110"/>
                    </a:lnTo>
                    <a:lnTo>
                      <a:pt x="42" y="110"/>
                    </a:lnTo>
                    <a:lnTo>
                      <a:pt x="18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7" name="ï$1îḑe">
                <a:extLst>
                  <a:ext uri="{FF2B5EF4-FFF2-40B4-BE49-F238E27FC236}">
                    <a16:creationId xmlns:a16="http://schemas.microsoft.com/office/drawing/2014/main" id="{9FF2D4DA-CCD4-45A6-B185-8C86A25C7BF0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8"/>
              </a:xfrm>
              <a:custGeom>
                <a:avLst/>
                <a:gdLst>
                  <a:gd name="T0" fmla="*/ 0 w 1609"/>
                  <a:gd name="T1" fmla="*/ 0 h 94"/>
                  <a:gd name="T2" fmla="*/ 1609 w 1609"/>
                  <a:gd name="T3" fmla="*/ 0 h 94"/>
                  <a:gd name="T4" fmla="*/ 1593 w 1609"/>
                  <a:gd name="T5" fmla="*/ 48 h 94"/>
                  <a:gd name="T6" fmla="*/ 1572 w 1609"/>
                  <a:gd name="T7" fmla="*/ 94 h 94"/>
                  <a:gd name="T8" fmla="*/ 37 w 1609"/>
                  <a:gd name="T9" fmla="*/ 94 h 94"/>
                  <a:gd name="T10" fmla="*/ 16 w 1609"/>
                  <a:gd name="T11" fmla="*/ 48 h 94"/>
                  <a:gd name="T12" fmla="*/ 0 w 1609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94">
                    <a:moveTo>
                      <a:pt x="0" y="0"/>
                    </a:moveTo>
                    <a:lnTo>
                      <a:pt x="1609" y="0"/>
                    </a:lnTo>
                    <a:lnTo>
                      <a:pt x="1593" y="48"/>
                    </a:lnTo>
                    <a:lnTo>
                      <a:pt x="1572" y="94"/>
                    </a:lnTo>
                    <a:lnTo>
                      <a:pt x="37" y="94"/>
                    </a:lnTo>
                    <a:lnTo>
                      <a:pt x="16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8" name="ï$líďè">
                <a:extLst>
                  <a:ext uri="{FF2B5EF4-FFF2-40B4-BE49-F238E27FC236}">
                    <a16:creationId xmlns:a16="http://schemas.microsoft.com/office/drawing/2014/main" id="{7F813FCB-3BA9-4D51-B5D2-C7009B0948A5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5"/>
              </a:xfrm>
              <a:custGeom>
                <a:avLst/>
                <a:gdLst>
                  <a:gd name="T0" fmla="*/ 0 w 1599"/>
                  <a:gd name="T1" fmla="*/ 0 h 79"/>
                  <a:gd name="T2" fmla="*/ 1599 w 1599"/>
                  <a:gd name="T3" fmla="*/ 0 h 79"/>
                  <a:gd name="T4" fmla="*/ 1584 w 1599"/>
                  <a:gd name="T5" fmla="*/ 40 h 79"/>
                  <a:gd name="T6" fmla="*/ 1567 w 1599"/>
                  <a:gd name="T7" fmla="*/ 79 h 79"/>
                  <a:gd name="T8" fmla="*/ 32 w 1599"/>
                  <a:gd name="T9" fmla="*/ 79 h 79"/>
                  <a:gd name="T10" fmla="*/ 15 w 1599"/>
                  <a:gd name="T11" fmla="*/ 40 h 79"/>
                  <a:gd name="T12" fmla="*/ 0 w 159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79">
                    <a:moveTo>
                      <a:pt x="0" y="0"/>
                    </a:moveTo>
                    <a:lnTo>
                      <a:pt x="1599" y="0"/>
                    </a:lnTo>
                    <a:lnTo>
                      <a:pt x="1584" y="40"/>
                    </a:lnTo>
                    <a:lnTo>
                      <a:pt x="1567" y="79"/>
                    </a:lnTo>
                    <a:lnTo>
                      <a:pt x="32" y="79"/>
                    </a:lnTo>
                    <a:lnTo>
                      <a:pt x="15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09" name="íSliďé">
                <a:extLst>
                  <a:ext uri="{FF2B5EF4-FFF2-40B4-BE49-F238E27FC236}">
                    <a16:creationId xmlns:a16="http://schemas.microsoft.com/office/drawing/2014/main" id="{A44C37C2-7FCF-411D-BC4D-D1B71B171A2F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2"/>
              </a:xfrm>
              <a:custGeom>
                <a:avLst/>
                <a:gdLst>
                  <a:gd name="T0" fmla="*/ 0 w 1587"/>
                  <a:gd name="T1" fmla="*/ 0 h 62"/>
                  <a:gd name="T2" fmla="*/ 1587 w 1587"/>
                  <a:gd name="T3" fmla="*/ 0 h 62"/>
                  <a:gd name="T4" fmla="*/ 1575 w 1587"/>
                  <a:gd name="T5" fmla="*/ 31 h 62"/>
                  <a:gd name="T6" fmla="*/ 1561 w 1587"/>
                  <a:gd name="T7" fmla="*/ 62 h 62"/>
                  <a:gd name="T8" fmla="*/ 26 w 1587"/>
                  <a:gd name="T9" fmla="*/ 62 h 62"/>
                  <a:gd name="T10" fmla="*/ 12 w 1587"/>
                  <a:gd name="T11" fmla="*/ 31 h 62"/>
                  <a:gd name="T12" fmla="*/ 0 w 158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62">
                    <a:moveTo>
                      <a:pt x="0" y="0"/>
                    </a:moveTo>
                    <a:lnTo>
                      <a:pt x="1587" y="0"/>
                    </a:lnTo>
                    <a:lnTo>
                      <a:pt x="1575" y="31"/>
                    </a:lnTo>
                    <a:lnTo>
                      <a:pt x="1561" y="62"/>
                    </a:lnTo>
                    <a:lnTo>
                      <a:pt x="26" y="62"/>
                    </a:lnTo>
                    <a:lnTo>
                      <a:pt x="12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0" name="íşliḓe">
                <a:extLst>
                  <a:ext uri="{FF2B5EF4-FFF2-40B4-BE49-F238E27FC236}">
                    <a16:creationId xmlns:a16="http://schemas.microsoft.com/office/drawing/2014/main" id="{02956AAD-07CE-43BC-A103-460029F3D2F0}"/>
                  </a:ext>
                </a:extLst>
              </p:cNvPr>
              <p:cNvSpPr/>
              <p:nvPr/>
            </p:nvSpPr>
            <p:spPr bwMode="auto">
              <a:xfrm>
                <a:off x="1764" y="2101"/>
                <a:ext cx="315" cy="9"/>
              </a:xfrm>
              <a:custGeom>
                <a:avLst/>
                <a:gdLst>
                  <a:gd name="T0" fmla="*/ 0 w 1575"/>
                  <a:gd name="T1" fmla="*/ 0 h 47"/>
                  <a:gd name="T2" fmla="*/ 1575 w 1575"/>
                  <a:gd name="T3" fmla="*/ 0 h 47"/>
                  <a:gd name="T4" fmla="*/ 1565 w 1575"/>
                  <a:gd name="T5" fmla="*/ 24 h 47"/>
                  <a:gd name="T6" fmla="*/ 1555 w 1575"/>
                  <a:gd name="T7" fmla="*/ 47 h 47"/>
                  <a:gd name="T8" fmla="*/ 20 w 1575"/>
                  <a:gd name="T9" fmla="*/ 47 h 47"/>
                  <a:gd name="T10" fmla="*/ 10 w 1575"/>
                  <a:gd name="T11" fmla="*/ 24 h 47"/>
                  <a:gd name="T12" fmla="*/ 0 w 157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47">
                    <a:moveTo>
                      <a:pt x="0" y="0"/>
                    </a:moveTo>
                    <a:lnTo>
                      <a:pt x="1575" y="0"/>
                    </a:lnTo>
                    <a:lnTo>
                      <a:pt x="1565" y="24"/>
                    </a:lnTo>
                    <a:lnTo>
                      <a:pt x="1555" y="47"/>
                    </a:lnTo>
                    <a:lnTo>
                      <a:pt x="20" y="47"/>
                    </a:lnTo>
                    <a:lnTo>
                      <a:pt x="10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1" name="i$1îḍe">
                <a:extLst>
                  <a:ext uri="{FF2B5EF4-FFF2-40B4-BE49-F238E27FC236}">
                    <a16:creationId xmlns:a16="http://schemas.microsoft.com/office/drawing/2014/main" id="{4441F6F7-3E6C-4A1E-94D3-058E63447D50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6"/>
              </a:xfrm>
              <a:custGeom>
                <a:avLst/>
                <a:gdLst>
                  <a:gd name="T0" fmla="*/ 0 w 1563"/>
                  <a:gd name="T1" fmla="*/ 0 h 32"/>
                  <a:gd name="T2" fmla="*/ 1563 w 1563"/>
                  <a:gd name="T3" fmla="*/ 0 h 32"/>
                  <a:gd name="T4" fmla="*/ 1556 w 1563"/>
                  <a:gd name="T5" fmla="*/ 17 h 32"/>
                  <a:gd name="T6" fmla="*/ 1549 w 1563"/>
                  <a:gd name="T7" fmla="*/ 32 h 32"/>
                  <a:gd name="T8" fmla="*/ 14 w 1563"/>
                  <a:gd name="T9" fmla="*/ 32 h 32"/>
                  <a:gd name="T10" fmla="*/ 7 w 1563"/>
                  <a:gd name="T11" fmla="*/ 17 h 32"/>
                  <a:gd name="T12" fmla="*/ 0 w 156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32">
                    <a:moveTo>
                      <a:pt x="0" y="0"/>
                    </a:moveTo>
                    <a:lnTo>
                      <a:pt x="1563" y="0"/>
                    </a:lnTo>
                    <a:lnTo>
                      <a:pt x="1556" y="17"/>
                    </a:lnTo>
                    <a:lnTo>
                      <a:pt x="1549" y="32"/>
                    </a:lnTo>
                    <a:lnTo>
                      <a:pt x="14" y="32"/>
                    </a:lnTo>
                    <a:lnTo>
                      <a:pt x="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2" name="iŝḻíḍê">
                <a:extLst>
                  <a:ext uri="{FF2B5EF4-FFF2-40B4-BE49-F238E27FC236}">
                    <a16:creationId xmlns:a16="http://schemas.microsoft.com/office/drawing/2014/main" id="{8F366B44-7A8C-4087-920E-8B2EEC3FC5B3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3"/>
              </a:xfrm>
              <a:custGeom>
                <a:avLst/>
                <a:gdLst>
                  <a:gd name="T0" fmla="*/ 0 w 1549"/>
                  <a:gd name="T1" fmla="*/ 0 h 16"/>
                  <a:gd name="T2" fmla="*/ 1549 w 1549"/>
                  <a:gd name="T3" fmla="*/ 0 h 16"/>
                  <a:gd name="T4" fmla="*/ 1545 w 1549"/>
                  <a:gd name="T5" fmla="*/ 8 h 16"/>
                  <a:gd name="T6" fmla="*/ 1542 w 1549"/>
                  <a:gd name="T7" fmla="*/ 16 h 16"/>
                  <a:gd name="T8" fmla="*/ 7 w 1549"/>
                  <a:gd name="T9" fmla="*/ 16 h 16"/>
                  <a:gd name="T10" fmla="*/ 4 w 1549"/>
                  <a:gd name="T11" fmla="*/ 8 h 16"/>
                  <a:gd name="T12" fmla="*/ 0 w 154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16">
                    <a:moveTo>
                      <a:pt x="0" y="0"/>
                    </a:moveTo>
                    <a:lnTo>
                      <a:pt x="1549" y="0"/>
                    </a:lnTo>
                    <a:lnTo>
                      <a:pt x="1545" y="8"/>
                    </a:lnTo>
                    <a:lnTo>
                      <a:pt x="1542" y="16"/>
                    </a:lnTo>
                    <a:lnTo>
                      <a:pt x="7" y="16"/>
                    </a:lnTo>
                    <a:lnTo>
                      <a:pt x="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3" name="íṩ1ïḍê">
                <a:extLst>
                  <a:ext uri="{FF2B5EF4-FFF2-40B4-BE49-F238E27FC236}">
                    <a16:creationId xmlns:a16="http://schemas.microsoft.com/office/drawing/2014/main" id="{3CF58879-D5F9-4A46-A4CC-E8333304E14A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"/>
              </a:xfrm>
              <a:prstGeom prst="rect">
                <a:avLst/>
              </a:pr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4" name="iṩļiḋè">
                <a:extLst>
                  <a:ext uri="{FF2B5EF4-FFF2-40B4-BE49-F238E27FC236}">
                    <a16:creationId xmlns:a16="http://schemas.microsoft.com/office/drawing/2014/main" id="{ADA894A2-56E6-4523-848B-5143FDF502F4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"/>
              </a:xfrm>
              <a:prstGeom prst="rect">
                <a:avLst/>
              </a:prstGeom>
              <a:solidFill>
                <a:srgbClr val="C1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5" name="iṣľíḑê">
                <a:extLst>
                  <a:ext uri="{FF2B5EF4-FFF2-40B4-BE49-F238E27FC236}">
                    <a16:creationId xmlns:a16="http://schemas.microsoft.com/office/drawing/2014/main" id="{DD855DB3-33D8-451E-86F2-36508C9FD1B6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4"/>
              </a:xfrm>
              <a:custGeom>
                <a:avLst/>
                <a:gdLst>
                  <a:gd name="T0" fmla="*/ 1614 w 1619"/>
                  <a:gd name="T1" fmla="*/ 16 h 16"/>
                  <a:gd name="T2" fmla="*/ 5 w 1619"/>
                  <a:gd name="T3" fmla="*/ 16 h 16"/>
                  <a:gd name="T4" fmla="*/ 3 w 1619"/>
                  <a:gd name="T5" fmla="*/ 9 h 16"/>
                  <a:gd name="T6" fmla="*/ 0 w 1619"/>
                  <a:gd name="T7" fmla="*/ 0 h 16"/>
                  <a:gd name="T8" fmla="*/ 1619 w 1619"/>
                  <a:gd name="T9" fmla="*/ 0 h 16"/>
                  <a:gd name="T10" fmla="*/ 1617 w 1619"/>
                  <a:gd name="T11" fmla="*/ 9 h 16"/>
                  <a:gd name="T12" fmla="*/ 1614 w 16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16">
                    <a:moveTo>
                      <a:pt x="1614" y="16"/>
                    </a:moveTo>
                    <a:lnTo>
                      <a:pt x="5" y="16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17" y="9"/>
                    </a:lnTo>
                    <a:lnTo>
                      <a:pt x="1614" y="16"/>
                    </a:lnTo>
                    <a:close/>
                  </a:path>
                </a:pathLst>
              </a:cu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6" name="íšļïḍè">
                <a:extLst>
                  <a:ext uri="{FF2B5EF4-FFF2-40B4-BE49-F238E27FC236}">
                    <a16:creationId xmlns:a16="http://schemas.microsoft.com/office/drawing/2014/main" id="{C15B7253-1A46-456C-96CA-BDE12FA7CC57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7"/>
              </a:xfrm>
              <a:custGeom>
                <a:avLst/>
                <a:gdLst>
                  <a:gd name="T0" fmla="*/ 1609 w 1619"/>
                  <a:gd name="T1" fmla="*/ 32 h 32"/>
                  <a:gd name="T2" fmla="*/ 10 w 1619"/>
                  <a:gd name="T3" fmla="*/ 32 h 32"/>
                  <a:gd name="T4" fmla="*/ 5 w 1619"/>
                  <a:gd name="T5" fmla="*/ 16 h 32"/>
                  <a:gd name="T6" fmla="*/ 0 w 1619"/>
                  <a:gd name="T7" fmla="*/ 0 h 32"/>
                  <a:gd name="T8" fmla="*/ 1619 w 1619"/>
                  <a:gd name="T9" fmla="*/ 0 h 32"/>
                  <a:gd name="T10" fmla="*/ 1614 w 1619"/>
                  <a:gd name="T11" fmla="*/ 16 h 32"/>
                  <a:gd name="T12" fmla="*/ 1609 w 161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32">
                    <a:moveTo>
                      <a:pt x="1609" y="32"/>
                    </a:moveTo>
                    <a:lnTo>
                      <a:pt x="10" y="32"/>
                    </a:lnTo>
                    <a:lnTo>
                      <a:pt x="5" y="16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14" y="16"/>
                    </a:lnTo>
                    <a:lnTo>
                      <a:pt x="1609" y="32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7" name="iṩḷiḋè">
                <a:extLst>
                  <a:ext uri="{FF2B5EF4-FFF2-40B4-BE49-F238E27FC236}">
                    <a16:creationId xmlns:a16="http://schemas.microsoft.com/office/drawing/2014/main" id="{14A425C5-1751-4722-B856-C06D63EC201B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0"/>
              </a:xfrm>
              <a:custGeom>
                <a:avLst/>
                <a:gdLst>
                  <a:gd name="T0" fmla="*/ 1603 w 1619"/>
                  <a:gd name="T1" fmla="*/ 48 h 48"/>
                  <a:gd name="T2" fmla="*/ 16 w 1619"/>
                  <a:gd name="T3" fmla="*/ 48 h 48"/>
                  <a:gd name="T4" fmla="*/ 7 w 1619"/>
                  <a:gd name="T5" fmla="*/ 24 h 48"/>
                  <a:gd name="T6" fmla="*/ 0 w 1619"/>
                  <a:gd name="T7" fmla="*/ 0 h 48"/>
                  <a:gd name="T8" fmla="*/ 1619 w 1619"/>
                  <a:gd name="T9" fmla="*/ 0 h 48"/>
                  <a:gd name="T10" fmla="*/ 1612 w 1619"/>
                  <a:gd name="T11" fmla="*/ 24 h 48"/>
                  <a:gd name="T12" fmla="*/ 1603 w 1619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48">
                    <a:moveTo>
                      <a:pt x="1603" y="48"/>
                    </a:moveTo>
                    <a:lnTo>
                      <a:pt x="16" y="48"/>
                    </a:lnTo>
                    <a:lnTo>
                      <a:pt x="7" y="24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12" y="24"/>
                    </a:lnTo>
                    <a:lnTo>
                      <a:pt x="1603" y="48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8" name="îşļíḓè">
                <a:extLst>
                  <a:ext uri="{FF2B5EF4-FFF2-40B4-BE49-F238E27FC236}">
                    <a16:creationId xmlns:a16="http://schemas.microsoft.com/office/drawing/2014/main" id="{EDE99D51-C445-4EE3-8C3D-51A6A0722F79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3"/>
              </a:xfrm>
              <a:custGeom>
                <a:avLst/>
                <a:gdLst>
                  <a:gd name="T0" fmla="*/ 1597 w 1619"/>
                  <a:gd name="T1" fmla="*/ 63 h 63"/>
                  <a:gd name="T2" fmla="*/ 22 w 1619"/>
                  <a:gd name="T3" fmla="*/ 63 h 63"/>
                  <a:gd name="T4" fmla="*/ 10 w 1619"/>
                  <a:gd name="T5" fmla="*/ 32 h 63"/>
                  <a:gd name="T6" fmla="*/ 0 w 1619"/>
                  <a:gd name="T7" fmla="*/ 0 h 63"/>
                  <a:gd name="T8" fmla="*/ 1619 w 1619"/>
                  <a:gd name="T9" fmla="*/ 0 h 63"/>
                  <a:gd name="T10" fmla="*/ 1609 w 1619"/>
                  <a:gd name="T11" fmla="*/ 32 h 63"/>
                  <a:gd name="T12" fmla="*/ 1597 w 161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63">
                    <a:moveTo>
                      <a:pt x="1597" y="63"/>
                    </a:moveTo>
                    <a:lnTo>
                      <a:pt x="22" y="63"/>
                    </a:lnTo>
                    <a:lnTo>
                      <a:pt x="10" y="32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09" y="32"/>
                    </a:lnTo>
                    <a:lnTo>
                      <a:pt x="1597" y="63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19" name="îṩľiďè">
                <a:extLst>
                  <a:ext uri="{FF2B5EF4-FFF2-40B4-BE49-F238E27FC236}">
                    <a16:creationId xmlns:a16="http://schemas.microsoft.com/office/drawing/2014/main" id="{00B42CC6-6246-46D8-9378-1604D6B14F62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6"/>
              </a:xfrm>
              <a:custGeom>
                <a:avLst/>
                <a:gdLst>
                  <a:gd name="T0" fmla="*/ 1591 w 1619"/>
                  <a:gd name="T1" fmla="*/ 78 h 78"/>
                  <a:gd name="T2" fmla="*/ 28 w 1619"/>
                  <a:gd name="T3" fmla="*/ 78 h 78"/>
                  <a:gd name="T4" fmla="*/ 13 w 1619"/>
                  <a:gd name="T5" fmla="*/ 40 h 78"/>
                  <a:gd name="T6" fmla="*/ 0 w 1619"/>
                  <a:gd name="T7" fmla="*/ 0 h 78"/>
                  <a:gd name="T8" fmla="*/ 1619 w 1619"/>
                  <a:gd name="T9" fmla="*/ 0 h 78"/>
                  <a:gd name="T10" fmla="*/ 1606 w 1619"/>
                  <a:gd name="T11" fmla="*/ 40 h 78"/>
                  <a:gd name="T12" fmla="*/ 1591 w 161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78">
                    <a:moveTo>
                      <a:pt x="1591" y="78"/>
                    </a:moveTo>
                    <a:lnTo>
                      <a:pt x="28" y="78"/>
                    </a:lnTo>
                    <a:lnTo>
                      <a:pt x="13" y="40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06" y="40"/>
                    </a:lnTo>
                    <a:lnTo>
                      <a:pt x="1591" y="78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0" name="îSḻîḍê">
                <a:extLst>
                  <a:ext uri="{FF2B5EF4-FFF2-40B4-BE49-F238E27FC236}">
                    <a16:creationId xmlns:a16="http://schemas.microsoft.com/office/drawing/2014/main" id="{E320202B-D3F2-421B-BEA7-52B2FDAB4B6D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19"/>
              </a:xfrm>
              <a:custGeom>
                <a:avLst/>
                <a:gdLst>
                  <a:gd name="T0" fmla="*/ 1584 w 1619"/>
                  <a:gd name="T1" fmla="*/ 95 h 95"/>
                  <a:gd name="T2" fmla="*/ 35 w 1619"/>
                  <a:gd name="T3" fmla="*/ 95 h 95"/>
                  <a:gd name="T4" fmla="*/ 15 w 1619"/>
                  <a:gd name="T5" fmla="*/ 49 h 95"/>
                  <a:gd name="T6" fmla="*/ 0 w 1619"/>
                  <a:gd name="T7" fmla="*/ 0 h 95"/>
                  <a:gd name="T8" fmla="*/ 1619 w 1619"/>
                  <a:gd name="T9" fmla="*/ 0 h 95"/>
                  <a:gd name="T10" fmla="*/ 1604 w 1619"/>
                  <a:gd name="T11" fmla="*/ 49 h 95"/>
                  <a:gd name="T12" fmla="*/ 1584 w 161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95">
                    <a:moveTo>
                      <a:pt x="1584" y="95"/>
                    </a:moveTo>
                    <a:lnTo>
                      <a:pt x="35" y="95"/>
                    </a:lnTo>
                    <a:lnTo>
                      <a:pt x="15" y="49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04" y="49"/>
                    </a:lnTo>
                    <a:lnTo>
                      <a:pt x="1584" y="95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1" name="îṣ1iďé">
                <a:extLst>
                  <a:ext uri="{FF2B5EF4-FFF2-40B4-BE49-F238E27FC236}">
                    <a16:creationId xmlns:a16="http://schemas.microsoft.com/office/drawing/2014/main" id="{BFADFE53-0793-413E-8B9C-FA825F39B08E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22"/>
              </a:xfrm>
              <a:custGeom>
                <a:avLst/>
                <a:gdLst>
                  <a:gd name="T0" fmla="*/ 1577 w 1619"/>
                  <a:gd name="T1" fmla="*/ 110 h 110"/>
                  <a:gd name="T2" fmla="*/ 42 w 1619"/>
                  <a:gd name="T3" fmla="*/ 110 h 110"/>
                  <a:gd name="T4" fmla="*/ 18 w 1619"/>
                  <a:gd name="T5" fmla="*/ 57 h 110"/>
                  <a:gd name="T6" fmla="*/ 0 w 1619"/>
                  <a:gd name="T7" fmla="*/ 0 h 110"/>
                  <a:gd name="T8" fmla="*/ 1619 w 1619"/>
                  <a:gd name="T9" fmla="*/ 0 h 110"/>
                  <a:gd name="T10" fmla="*/ 1601 w 1619"/>
                  <a:gd name="T11" fmla="*/ 57 h 110"/>
                  <a:gd name="T12" fmla="*/ 1577 w 161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19" h="110">
                    <a:moveTo>
                      <a:pt x="1577" y="110"/>
                    </a:moveTo>
                    <a:lnTo>
                      <a:pt x="42" y="110"/>
                    </a:lnTo>
                    <a:lnTo>
                      <a:pt x="18" y="57"/>
                    </a:lnTo>
                    <a:lnTo>
                      <a:pt x="0" y="0"/>
                    </a:lnTo>
                    <a:lnTo>
                      <a:pt x="1619" y="0"/>
                    </a:lnTo>
                    <a:lnTo>
                      <a:pt x="1601" y="57"/>
                    </a:lnTo>
                    <a:lnTo>
                      <a:pt x="1577" y="110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2" name="iṥ1îḓe">
                <a:extLst>
                  <a:ext uri="{FF2B5EF4-FFF2-40B4-BE49-F238E27FC236}">
                    <a16:creationId xmlns:a16="http://schemas.microsoft.com/office/drawing/2014/main" id="{0993ECB7-9BC9-45E2-8480-2B62CD2C574B}"/>
                  </a:ext>
                </a:extLst>
              </p:cNvPr>
              <p:cNvSpPr/>
              <p:nvPr/>
            </p:nvSpPr>
            <p:spPr bwMode="auto">
              <a:xfrm>
                <a:off x="1759" y="2088"/>
                <a:ext cx="324" cy="26"/>
              </a:xfrm>
              <a:custGeom>
                <a:avLst/>
                <a:gdLst>
                  <a:gd name="T0" fmla="*/ 1569 w 1619"/>
                  <a:gd name="T1" fmla="*/ 126 h 126"/>
                  <a:gd name="T2" fmla="*/ 50 w 1619"/>
                  <a:gd name="T3" fmla="*/ 126 h 126"/>
                  <a:gd name="T4" fmla="*/ 36 w 1619"/>
                  <a:gd name="T5" fmla="*/ 96 h 126"/>
                  <a:gd name="T6" fmla="*/ 10 w 1619"/>
                  <a:gd name="T7" fmla="*/ 32 h 126"/>
                  <a:gd name="T8" fmla="*/ 0 w 1619"/>
                  <a:gd name="T9" fmla="*/ 0 h 126"/>
                  <a:gd name="T10" fmla="*/ 56 w 1619"/>
                  <a:gd name="T11" fmla="*/ 0 h 126"/>
                  <a:gd name="T12" fmla="*/ 810 w 1619"/>
                  <a:gd name="T13" fmla="*/ 0 h 126"/>
                  <a:gd name="T14" fmla="*/ 1619 w 1619"/>
                  <a:gd name="T15" fmla="*/ 0 h 126"/>
                  <a:gd name="T16" fmla="*/ 1609 w 1619"/>
                  <a:gd name="T17" fmla="*/ 32 h 126"/>
                  <a:gd name="T18" fmla="*/ 1583 w 1619"/>
                  <a:gd name="T19" fmla="*/ 96 h 126"/>
                  <a:gd name="T20" fmla="*/ 1569 w 1619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19" h="126">
                    <a:moveTo>
                      <a:pt x="1569" y="126"/>
                    </a:moveTo>
                    <a:lnTo>
                      <a:pt x="50" y="126"/>
                    </a:lnTo>
                    <a:lnTo>
                      <a:pt x="36" y="96"/>
                    </a:lnTo>
                    <a:lnTo>
                      <a:pt x="10" y="32"/>
                    </a:lnTo>
                    <a:lnTo>
                      <a:pt x="0" y="0"/>
                    </a:lnTo>
                    <a:lnTo>
                      <a:pt x="56" y="0"/>
                    </a:lnTo>
                    <a:lnTo>
                      <a:pt x="810" y="0"/>
                    </a:lnTo>
                    <a:lnTo>
                      <a:pt x="1619" y="0"/>
                    </a:lnTo>
                    <a:lnTo>
                      <a:pt x="1609" y="32"/>
                    </a:lnTo>
                    <a:lnTo>
                      <a:pt x="1583" y="96"/>
                    </a:lnTo>
                    <a:lnTo>
                      <a:pt x="1569" y="126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3" name="iS1íḍè">
                <a:extLst>
                  <a:ext uri="{FF2B5EF4-FFF2-40B4-BE49-F238E27FC236}">
                    <a16:creationId xmlns:a16="http://schemas.microsoft.com/office/drawing/2014/main" id="{513C5681-2258-44A7-9A3C-07CCEE94A779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22"/>
              </a:xfrm>
              <a:custGeom>
                <a:avLst/>
                <a:gdLst>
                  <a:gd name="T0" fmla="*/ 0 w 1609"/>
                  <a:gd name="T1" fmla="*/ 0 h 110"/>
                  <a:gd name="T2" fmla="*/ 1609 w 1609"/>
                  <a:gd name="T3" fmla="*/ 0 h 110"/>
                  <a:gd name="T4" fmla="*/ 1590 w 1609"/>
                  <a:gd name="T5" fmla="*/ 56 h 110"/>
                  <a:gd name="T6" fmla="*/ 1564 w 1609"/>
                  <a:gd name="T7" fmla="*/ 110 h 110"/>
                  <a:gd name="T8" fmla="*/ 45 w 1609"/>
                  <a:gd name="T9" fmla="*/ 110 h 110"/>
                  <a:gd name="T10" fmla="*/ 19 w 1609"/>
                  <a:gd name="T11" fmla="*/ 56 h 110"/>
                  <a:gd name="T12" fmla="*/ 0 w 160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110">
                    <a:moveTo>
                      <a:pt x="0" y="0"/>
                    </a:moveTo>
                    <a:lnTo>
                      <a:pt x="1609" y="0"/>
                    </a:lnTo>
                    <a:lnTo>
                      <a:pt x="1590" y="56"/>
                    </a:lnTo>
                    <a:lnTo>
                      <a:pt x="1564" y="110"/>
                    </a:lnTo>
                    <a:lnTo>
                      <a:pt x="45" y="110"/>
                    </a:lnTo>
                    <a:lnTo>
                      <a:pt x="19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4" name="ïṣḻiḓe">
                <a:extLst>
                  <a:ext uri="{FF2B5EF4-FFF2-40B4-BE49-F238E27FC236}">
                    <a16:creationId xmlns:a16="http://schemas.microsoft.com/office/drawing/2014/main" id="{EFDCAA06-608C-44F7-A3C3-B43398F740F6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9"/>
              </a:xfrm>
              <a:custGeom>
                <a:avLst/>
                <a:gdLst>
                  <a:gd name="T0" fmla="*/ 0 w 1599"/>
                  <a:gd name="T1" fmla="*/ 0 h 95"/>
                  <a:gd name="T2" fmla="*/ 1599 w 1599"/>
                  <a:gd name="T3" fmla="*/ 0 h 95"/>
                  <a:gd name="T4" fmla="*/ 1581 w 1599"/>
                  <a:gd name="T5" fmla="*/ 48 h 95"/>
                  <a:gd name="T6" fmla="*/ 1559 w 1599"/>
                  <a:gd name="T7" fmla="*/ 95 h 95"/>
                  <a:gd name="T8" fmla="*/ 40 w 1599"/>
                  <a:gd name="T9" fmla="*/ 95 h 95"/>
                  <a:gd name="T10" fmla="*/ 18 w 1599"/>
                  <a:gd name="T11" fmla="*/ 48 h 95"/>
                  <a:gd name="T12" fmla="*/ 0 w 1599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95">
                    <a:moveTo>
                      <a:pt x="0" y="0"/>
                    </a:moveTo>
                    <a:lnTo>
                      <a:pt x="1599" y="0"/>
                    </a:lnTo>
                    <a:lnTo>
                      <a:pt x="1581" y="48"/>
                    </a:lnTo>
                    <a:lnTo>
                      <a:pt x="1559" y="95"/>
                    </a:lnTo>
                    <a:lnTo>
                      <a:pt x="40" y="95"/>
                    </a:lnTo>
                    <a:lnTo>
                      <a:pt x="18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5" name="í$ḻíḋè">
                <a:extLst>
                  <a:ext uri="{FF2B5EF4-FFF2-40B4-BE49-F238E27FC236}">
                    <a16:creationId xmlns:a16="http://schemas.microsoft.com/office/drawing/2014/main" id="{026BBD05-3D96-416E-AA2E-C2C109528FD1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6"/>
              </a:xfrm>
              <a:custGeom>
                <a:avLst/>
                <a:gdLst>
                  <a:gd name="T0" fmla="*/ 0 w 1587"/>
                  <a:gd name="T1" fmla="*/ 0 h 78"/>
                  <a:gd name="T2" fmla="*/ 1587 w 1587"/>
                  <a:gd name="T3" fmla="*/ 0 h 78"/>
                  <a:gd name="T4" fmla="*/ 1571 w 1587"/>
                  <a:gd name="T5" fmla="*/ 40 h 78"/>
                  <a:gd name="T6" fmla="*/ 1553 w 1587"/>
                  <a:gd name="T7" fmla="*/ 78 h 78"/>
                  <a:gd name="T8" fmla="*/ 34 w 1587"/>
                  <a:gd name="T9" fmla="*/ 78 h 78"/>
                  <a:gd name="T10" fmla="*/ 16 w 1587"/>
                  <a:gd name="T11" fmla="*/ 40 h 78"/>
                  <a:gd name="T12" fmla="*/ 0 w 158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78">
                    <a:moveTo>
                      <a:pt x="0" y="0"/>
                    </a:moveTo>
                    <a:lnTo>
                      <a:pt x="1587" y="0"/>
                    </a:lnTo>
                    <a:lnTo>
                      <a:pt x="1571" y="40"/>
                    </a:lnTo>
                    <a:lnTo>
                      <a:pt x="1553" y="78"/>
                    </a:lnTo>
                    <a:lnTo>
                      <a:pt x="34" y="78"/>
                    </a:lnTo>
                    <a:lnTo>
                      <a:pt x="1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6" name="íṩ1ïḍé">
                <a:extLst>
                  <a:ext uri="{FF2B5EF4-FFF2-40B4-BE49-F238E27FC236}">
                    <a16:creationId xmlns:a16="http://schemas.microsoft.com/office/drawing/2014/main" id="{7E996448-D2B6-4CA5-BFEA-162221B618CD}"/>
                  </a:ext>
                </a:extLst>
              </p:cNvPr>
              <p:cNvSpPr/>
              <p:nvPr/>
            </p:nvSpPr>
            <p:spPr bwMode="auto">
              <a:xfrm>
                <a:off x="1764" y="2101"/>
                <a:ext cx="315" cy="13"/>
              </a:xfrm>
              <a:custGeom>
                <a:avLst/>
                <a:gdLst>
                  <a:gd name="T0" fmla="*/ 0 w 1575"/>
                  <a:gd name="T1" fmla="*/ 0 h 63"/>
                  <a:gd name="T2" fmla="*/ 1575 w 1575"/>
                  <a:gd name="T3" fmla="*/ 0 h 63"/>
                  <a:gd name="T4" fmla="*/ 1562 w 1575"/>
                  <a:gd name="T5" fmla="*/ 32 h 63"/>
                  <a:gd name="T6" fmla="*/ 1547 w 1575"/>
                  <a:gd name="T7" fmla="*/ 63 h 63"/>
                  <a:gd name="T8" fmla="*/ 28 w 1575"/>
                  <a:gd name="T9" fmla="*/ 63 h 63"/>
                  <a:gd name="T10" fmla="*/ 13 w 1575"/>
                  <a:gd name="T11" fmla="*/ 32 h 63"/>
                  <a:gd name="T12" fmla="*/ 0 w 157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63">
                    <a:moveTo>
                      <a:pt x="0" y="0"/>
                    </a:moveTo>
                    <a:lnTo>
                      <a:pt x="1575" y="0"/>
                    </a:lnTo>
                    <a:lnTo>
                      <a:pt x="1562" y="32"/>
                    </a:lnTo>
                    <a:lnTo>
                      <a:pt x="1547" y="63"/>
                    </a:lnTo>
                    <a:lnTo>
                      <a:pt x="28" y="63"/>
                    </a:lnTo>
                    <a:lnTo>
                      <a:pt x="13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7" name="iṣ1ïḋe">
                <a:extLst>
                  <a:ext uri="{FF2B5EF4-FFF2-40B4-BE49-F238E27FC236}">
                    <a16:creationId xmlns:a16="http://schemas.microsoft.com/office/drawing/2014/main" id="{6CDF47E7-0B62-4676-AF14-DA258365F761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0"/>
              </a:xfrm>
              <a:custGeom>
                <a:avLst/>
                <a:gdLst>
                  <a:gd name="T0" fmla="*/ 0 w 1563"/>
                  <a:gd name="T1" fmla="*/ 0 h 48"/>
                  <a:gd name="T2" fmla="*/ 1563 w 1563"/>
                  <a:gd name="T3" fmla="*/ 0 h 48"/>
                  <a:gd name="T4" fmla="*/ 1552 w 1563"/>
                  <a:gd name="T5" fmla="*/ 24 h 48"/>
                  <a:gd name="T6" fmla="*/ 1541 w 1563"/>
                  <a:gd name="T7" fmla="*/ 48 h 48"/>
                  <a:gd name="T8" fmla="*/ 22 w 1563"/>
                  <a:gd name="T9" fmla="*/ 48 h 48"/>
                  <a:gd name="T10" fmla="*/ 11 w 1563"/>
                  <a:gd name="T11" fmla="*/ 24 h 48"/>
                  <a:gd name="T12" fmla="*/ 0 w 156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48">
                    <a:moveTo>
                      <a:pt x="0" y="0"/>
                    </a:moveTo>
                    <a:lnTo>
                      <a:pt x="1563" y="0"/>
                    </a:lnTo>
                    <a:lnTo>
                      <a:pt x="1552" y="24"/>
                    </a:lnTo>
                    <a:lnTo>
                      <a:pt x="1541" y="48"/>
                    </a:lnTo>
                    <a:lnTo>
                      <a:pt x="22" y="48"/>
                    </a:lnTo>
                    <a:lnTo>
                      <a:pt x="11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8" name="íşḷídê">
                <a:extLst>
                  <a:ext uri="{FF2B5EF4-FFF2-40B4-BE49-F238E27FC236}">
                    <a16:creationId xmlns:a16="http://schemas.microsoft.com/office/drawing/2014/main" id="{8974FB14-118F-4D52-AB5B-AC1099000BAD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7"/>
              </a:xfrm>
              <a:custGeom>
                <a:avLst/>
                <a:gdLst>
                  <a:gd name="T0" fmla="*/ 0 w 1549"/>
                  <a:gd name="T1" fmla="*/ 0 h 32"/>
                  <a:gd name="T2" fmla="*/ 1549 w 1549"/>
                  <a:gd name="T3" fmla="*/ 0 h 32"/>
                  <a:gd name="T4" fmla="*/ 1542 w 1549"/>
                  <a:gd name="T5" fmla="*/ 16 h 32"/>
                  <a:gd name="T6" fmla="*/ 1534 w 1549"/>
                  <a:gd name="T7" fmla="*/ 32 h 32"/>
                  <a:gd name="T8" fmla="*/ 15 w 1549"/>
                  <a:gd name="T9" fmla="*/ 32 h 32"/>
                  <a:gd name="T10" fmla="*/ 7 w 1549"/>
                  <a:gd name="T11" fmla="*/ 16 h 32"/>
                  <a:gd name="T12" fmla="*/ 0 w 154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32">
                    <a:moveTo>
                      <a:pt x="0" y="0"/>
                    </a:moveTo>
                    <a:lnTo>
                      <a:pt x="1549" y="0"/>
                    </a:lnTo>
                    <a:lnTo>
                      <a:pt x="1542" y="16"/>
                    </a:lnTo>
                    <a:lnTo>
                      <a:pt x="1534" y="32"/>
                    </a:lnTo>
                    <a:lnTo>
                      <a:pt x="15" y="32"/>
                    </a:lnTo>
                    <a:lnTo>
                      <a:pt x="7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29" name="iśļîḓê">
                <a:extLst>
                  <a:ext uri="{FF2B5EF4-FFF2-40B4-BE49-F238E27FC236}">
                    <a16:creationId xmlns:a16="http://schemas.microsoft.com/office/drawing/2014/main" id="{0C533288-0EE2-4A1D-B28E-7B931E75EB12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4"/>
              </a:xfrm>
              <a:custGeom>
                <a:avLst/>
                <a:gdLst>
                  <a:gd name="T0" fmla="*/ 0 w 1535"/>
                  <a:gd name="T1" fmla="*/ 0 h 16"/>
                  <a:gd name="T2" fmla="*/ 1535 w 1535"/>
                  <a:gd name="T3" fmla="*/ 0 h 16"/>
                  <a:gd name="T4" fmla="*/ 1531 w 1535"/>
                  <a:gd name="T5" fmla="*/ 7 h 16"/>
                  <a:gd name="T6" fmla="*/ 1527 w 1535"/>
                  <a:gd name="T7" fmla="*/ 16 h 16"/>
                  <a:gd name="T8" fmla="*/ 8 w 1535"/>
                  <a:gd name="T9" fmla="*/ 16 h 16"/>
                  <a:gd name="T10" fmla="*/ 4 w 1535"/>
                  <a:gd name="T11" fmla="*/ 7 h 16"/>
                  <a:gd name="T12" fmla="*/ 0 w 153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16">
                    <a:moveTo>
                      <a:pt x="0" y="0"/>
                    </a:moveTo>
                    <a:lnTo>
                      <a:pt x="1535" y="0"/>
                    </a:lnTo>
                    <a:lnTo>
                      <a:pt x="1531" y="7"/>
                    </a:lnTo>
                    <a:lnTo>
                      <a:pt x="1527" y="16"/>
                    </a:lnTo>
                    <a:lnTo>
                      <a:pt x="8" y="16"/>
                    </a:lnTo>
                    <a:lnTo>
                      <a:pt x="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0" name="ïṣḻiḑé">
                <a:extLst>
                  <a:ext uri="{FF2B5EF4-FFF2-40B4-BE49-F238E27FC236}">
                    <a16:creationId xmlns:a16="http://schemas.microsoft.com/office/drawing/2014/main" id="{573B0981-5BBF-4D3D-8D07-64236358FE19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"/>
              </a:xfrm>
              <a:prstGeom prst="rect">
                <a:avLst/>
              </a:pr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1" name="ïşľîḍè">
                <a:extLst>
                  <a:ext uri="{FF2B5EF4-FFF2-40B4-BE49-F238E27FC236}">
                    <a16:creationId xmlns:a16="http://schemas.microsoft.com/office/drawing/2014/main" id="{FCA5BCD1-00CA-43DE-944F-B88A1CA86311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"/>
              </a:xfrm>
              <a:prstGeom prst="rect">
                <a:avLst/>
              </a:prstGeom>
              <a:solidFill>
                <a:srgbClr val="C2293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2" name="iśḷídê">
                <a:extLst>
                  <a:ext uri="{FF2B5EF4-FFF2-40B4-BE49-F238E27FC236}">
                    <a16:creationId xmlns:a16="http://schemas.microsoft.com/office/drawing/2014/main" id="{A725F41F-F3EC-4D26-BC73-9EE36ADE1204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3"/>
              </a:xfrm>
              <a:custGeom>
                <a:avLst/>
                <a:gdLst>
                  <a:gd name="T0" fmla="*/ 1604 w 1609"/>
                  <a:gd name="T1" fmla="*/ 16 h 16"/>
                  <a:gd name="T2" fmla="*/ 5 w 1609"/>
                  <a:gd name="T3" fmla="*/ 16 h 16"/>
                  <a:gd name="T4" fmla="*/ 3 w 1609"/>
                  <a:gd name="T5" fmla="*/ 8 h 16"/>
                  <a:gd name="T6" fmla="*/ 0 w 1609"/>
                  <a:gd name="T7" fmla="*/ 0 h 16"/>
                  <a:gd name="T8" fmla="*/ 1609 w 1609"/>
                  <a:gd name="T9" fmla="*/ 0 h 16"/>
                  <a:gd name="T10" fmla="*/ 1606 w 1609"/>
                  <a:gd name="T11" fmla="*/ 8 h 16"/>
                  <a:gd name="T12" fmla="*/ 1604 w 160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16">
                    <a:moveTo>
                      <a:pt x="1604" y="16"/>
                    </a:moveTo>
                    <a:lnTo>
                      <a:pt x="5" y="16"/>
                    </a:lnTo>
                    <a:lnTo>
                      <a:pt x="3" y="8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606" y="8"/>
                    </a:lnTo>
                    <a:lnTo>
                      <a:pt x="1604" y="16"/>
                    </a:lnTo>
                    <a:close/>
                  </a:path>
                </a:pathLst>
              </a:cu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3" name="iSľîḑê">
                <a:extLst>
                  <a:ext uri="{FF2B5EF4-FFF2-40B4-BE49-F238E27FC236}">
                    <a16:creationId xmlns:a16="http://schemas.microsoft.com/office/drawing/2014/main" id="{B0F34A07-F4A9-4EB3-ADDE-0104FFE19593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6"/>
              </a:xfrm>
              <a:custGeom>
                <a:avLst/>
                <a:gdLst>
                  <a:gd name="T0" fmla="*/ 1598 w 1609"/>
                  <a:gd name="T1" fmla="*/ 32 h 32"/>
                  <a:gd name="T2" fmla="*/ 11 w 1609"/>
                  <a:gd name="T3" fmla="*/ 32 h 32"/>
                  <a:gd name="T4" fmla="*/ 5 w 1609"/>
                  <a:gd name="T5" fmla="*/ 16 h 32"/>
                  <a:gd name="T6" fmla="*/ 0 w 1609"/>
                  <a:gd name="T7" fmla="*/ 0 h 32"/>
                  <a:gd name="T8" fmla="*/ 1609 w 1609"/>
                  <a:gd name="T9" fmla="*/ 0 h 32"/>
                  <a:gd name="T10" fmla="*/ 1604 w 1609"/>
                  <a:gd name="T11" fmla="*/ 16 h 32"/>
                  <a:gd name="T12" fmla="*/ 1598 w 160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32">
                    <a:moveTo>
                      <a:pt x="1598" y="32"/>
                    </a:moveTo>
                    <a:lnTo>
                      <a:pt x="11" y="32"/>
                    </a:lnTo>
                    <a:lnTo>
                      <a:pt x="5" y="16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604" y="16"/>
                    </a:lnTo>
                    <a:lnTo>
                      <a:pt x="1598" y="32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4" name="íš1ïdê">
                <a:extLst>
                  <a:ext uri="{FF2B5EF4-FFF2-40B4-BE49-F238E27FC236}">
                    <a16:creationId xmlns:a16="http://schemas.microsoft.com/office/drawing/2014/main" id="{03844E21-52CC-440E-ABD2-B0DDB286E96D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9"/>
              </a:xfrm>
              <a:custGeom>
                <a:avLst/>
                <a:gdLst>
                  <a:gd name="T0" fmla="*/ 1592 w 1609"/>
                  <a:gd name="T1" fmla="*/ 47 h 47"/>
                  <a:gd name="T2" fmla="*/ 17 w 1609"/>
                  <a:gd name="T3" fmla="*/ 47 h 47"/>
                  <a:gd name="T4" fmla="*/ 8 w 1609"/>
                  <a:gd name="T5" fmla="*/ 23 h 47"/>
                  <a:gd name="T6" fmla="*/ 0 w 1609"/>
                  <a:gd name="T7" fmla="*/ 0 h 47"/>
                  <a:gd name="T8" fmla="*/ 1609 w 1609"/>
                  <a:gd name="T9" fmla="*/ 0 h 47"/>
                  <a:gd name="T10" fmla="*/ 1601 w 1609"/>
                  <a:gd name="T11" fmla="*/ 23 h 47"/>
                  <a:gd name="T12" fmla="*/ 1592 w 160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47">
                    <a:moveTo>
                      <a:pt x="1592" y="47"/>
                    </a:moveTo>
                    <a:lnTo>
                      <a:pt x="17" y="47"/>
                    </a:lnTo>
                    <a:lnTo>
                      <a:pt x="8" y="23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601" y="23"/>
                    </a:lnTo>
                    <a:lnTo>
                      <a:pt x="1592" y="47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5" name="ïŝḷiďê">
                <a:extLst>
                  <a:ext uri="{FF2B5EF4-FFF2-40B4-BE49-F238E27FC236}">
                    <a16:creationId xmlns:a16="http://schemas.microsoft.com/office/drawing/2014/main" id="{FA2CE6A8-7AD1-4AAC-8D84-DD900AA34D2A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2"/>
              </a:xfrm>
              <a:custGeom>
                <a:avLst/>
                <a:gdLst>
                  <a:gd name="T0" fmla="*/ 1586 w 1609"/>
                  <a:gd name="T1" fmla="*/ 62 h 62"/>
                  <a:gd name="T2" fmla="*/ 23 w 1609"/>
                  <a:gd name="T3" fmla="*/ 62 h 62"/>
                  <a:gd name="T4" fmla="*/ 11 w 1609"/>
                  <a:gd name="T5" fmla="*/ 32 h 62"/>
                  <a:gd name="T6" fmla="*/ 0 w 1609"/>
                  <a:gd name="T7" fmla="*/ 0 h 62"/>
                  <a:gd name="T8" fmla="*/ 1609 w 1609"/>
                  <a:gd name="T9" fmla="*/ 0 h 62"/>
                  <a:gd name="T10" fmla="*/ 1598 w 1609"/>
                  <a:gd name="T11" fmla="*/ 32 h 62"/>
                  <a:gd name="T12" fmla="*/ 1586 w 160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62">
                    <a:moveTo>
                      <a:pt x="1586" y="62"/>
                    </a:moveTo>
                    <a:lnTo>
                      <a:pt x="23" y="62"/>
                    </a:lnTo>
                    <a:lnTo>
                      <a:pt x="11" y="32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598" y="32"/>
                    </a:lnTo>
                    <a:lnTo>
                      <a:pt x="1586" y="62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6" name="ïsḻídè">
                <a:extLst>
                  <a:ext uri="{FF2B5EF4-FFF2-40B4-BE49-F238E27FC236}">
                    <a16:creationId xmlns:a16="http://schemas.microsoft.com/office/drawing/2014/main" id="{2A409EE7-8281-405C-A00F-DA8789A6A969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5"/>
              </a:xfrm>
              <a:custGeom>
                <a:avLst/>
                <a:gdLst>
                  <a:gd name="T0" fmla="*/ 1579 w 1609"/>
                  <a:gd name="T1" fmla="*/ 79 h 79"/>
                  <a:gd name="T2" fmla="*/ 30 w 1609"/>
                  <a:gd name="T3" fmla="*/ 79 h 79"/>
                  <a:gd name="T4" fmla="*/ 13 w 1609"/>
                  <a:gd name="T5" fmla="*/ 40 h 79"/>
                  <a:gd name="T6" fmla="*/ 0 w 1609"/>
                  <a:gd name="T7" fmla="*/ 0 h 79"/>
                  <a:gd name="T8" fmla="*/ 1609 w 1609"/>
                  <a:gd name="T9" fmla="*/ 0 h 79"/>
                  <a:gd name="T10" fmla="*/ 1596 w 1609"/>
                  <a:gd name="T11" fmla="*/ 40 h 79"/>
                  <a:gd name="T12" fmla="*/ 1579 w 160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79">
                    <a:moveTo>
                      <a:pt x="1579" y="79"/>
                    </a:moveTo>
                    <a:lnTo>
                      <a:pt x="30" y="79"/>
                    </a:lnTo>
                    <a:lnTo>
                      <a:pt x="13" y="40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596" y="40"/>
                    </a:lnTo>
                    <a:lnTo>
                      <a:pt x="1579" y="79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7" name="ïṧļíḍê">
                <a:extLst>
                  <a:ext uri="{FF2B5EF4-FFF2-40B4-BE49-F238E27FC236}">
                    <a16:creationId xmlns:a16="http://schemas.microsoft.com/office/drawing/2014/main" id="{F7BBE06A-B094-4FB9-ADB4-93E307EDB4AA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18"/>
              </a:xfrm>
              <a:custGeom>
                <a:avLst/>
                <a:gdLst>
                  <a:gd name="T0" fmla="*/ 1572 w 1609"/>
                  <a:gd name="T1" fmla="*/ 94 h 94"/>
                  <a:gd name="T2" fmla="*/ 37 w 1609"/>
                  <a:gd name="T3" fmla="*/ 94 h 94"/>
                  <a:gd name="T4" fmla="*/ 16 w 1609"/>
                  <a:gd name="T5" fmla="*/ 48 h 94"/>
                  <a:gd name="T6" fmla="*/ 0 w 1609"/>
                  <a:gd name="T7" fmla="*/ 0 h 94"/>
                  <a:gd name="T8" fmla="*/ 1609 w 1609"/>
                  <a:gd name="T9" fmla="*/ 0 h 94"/>
                  <a:gd name="T10" fmla="*/ 1593 w 1609"/>
                  <a:gd name="T11" fmla="*/ 48 h 94"/>
                  <a:gd name="T12" fmla="*/ 1572 w 1609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94">
                    <a:moveTo>
                      <a:pt x="1572" y="94"/>
                    </a:moveTo>
                    <a:lnTo>
                      <a:pt x="37" y="94"/>
                    </a:lnTo>
                    <a:lnTo>
                      <a:pt x="16" y="48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593" y="48"/>
                    </a:lnTo>
                    <a:lnTo>
                      <a:pt x="1572" y="94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8" name="iŝlîḍé">
                <a:extLst>
                  <a:ext uri="{FF2B5EF4-FFF2-40B4-BE49-F238E27FC236}">
                    <a16:creationId xmlns:a16="http://schemas.microsoft.com/office/drawing/2014/main" id="{72D42249-1E11-4B94-8117-57DAD23E7EB8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22"/>
              </a:xfrm>
              <a:custGeom>
                <a:avLst/>
                <a:gdLst>
                  <a:gd name="T0" fmla="*/ 1564 w 1609"/>
                  <a:gd name="T1" fmla="*/ 110 h 110"/>
                  <a:gd name="T2" fmla="*/ 45 w 1609"/>
                  <a:gd name="T3" fmla="*/ 110 h 110"/>
                  <a:gd name="T4" fmla="*/ 19 w 1609"/>
                  <a:gd name="T5" fmla="*/ 56 h 110"/>
                  <a:gd name="T6" fmla="*/ 0 w 1609"/>
                  <a:gd name="T7" fmla="*/ 0 h 110"/>
                  <a:gd name="T8" fmla="*/ 1609 w 1609"/>
                  <a:gd name="T9" fmla="*/ 0 h 110"/>
                  <a:gd name="T10" fmla="*/ 1590 w 1609"/>
                  <a:gd name="T11" fmla="*/ 56 h 110"/>
                  <a:gd name="T12" fmla="*/ 1564 w 160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09" h="110">
                    <a:moveTo>
                      <a:pt x="1564" y="110"/>
                    </a:moveTo>
                    <a:lnTo>
                      <a:pt x="45" y="110"/>
                    </a:lnTo>
                    <a:lnTo>
                      <a:pt x="19" y="56"/>
                    </a:lnTo>
                    <a:lnTo>
                      <a:pt x="0" y="0"/>
                    </a:lnTo>
                    <a:lnTo>
                      <a:pt x="1609" y="0"/>
                    </a:lnTo>
                    <a:lnTo>
                      <a:pt x="1590" y="56"/>
                    </a:lnTo>
                    <a:lnTo>
                      <a:pt x="1564" y="110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39" name="í$1iḓê">
                <a:extLst>
                  <a:ext uri="{FF2B5EF4-FFF2-40B4-BE49-F238E27FC236}">
                    <a16:creationId xmlns:a16="http://schemas.microsoft.com/office/drawing/2014/main" id="{D53337B5-6E86-431A-81BC-65F321376891}"/>
                  </a:ext>
                </a:extLst>
              </p:cNvPr>
              <p:cNvSpPr/>
              <p:nvPr/>
            </p:nvSpPr>
            <p:spPr bwMode="auto">
              <a:xfrm>
                <a:off x="1760" y="2092"/>
                <a:ext cx="322" cy="25"/>
              </a:xfrm>
              <a:custGeom>
                <a:avLst/>
                <a:gdLst>
                  <a:gd name="T0" fmla="*/ 1557 w 1609"/>
                  <a:gd name="T1" fmla="*/ 125 h 125"/>
                  <a:gd name="T2" fmla="*/ 52 w 1609"/>
                  <a:gd name="T3" fmla="*/ 125 h 125"/>
                  <a:gd name="T4" fmla="*/ 38 w 1609"/>
                  <a:gd name="T5" fmla="*/ 95 h 125"/>
                  <a:gd name="T6" fmla="*/ 11 w 1609"/>
                  <a:gd name="T7" fmla="*/ 33 h 125"/>
                  <a:gd name="T8" fmla="*/ 0 w 1609"/>
                  <a:gd name="T9" fmla="*/ 0 h 125"/>
                  <a:gd name="T10" fmla="*/ 1073 w 1609"/>
                  <a:gd name="T11" fmla="*/ 0 h 125"/>
                  <a:gd name="T12" fmla="*/ 1513 w 1609"/>
                  <a:gd name="T13" fmla="*/ 0 h 125"/>
                  <a:gd name="T14" fmla="*/ 1609 w 1609"/>
                  <a:gd name="T15" fmla="*/ 0 h 125"/>
                  <a:gd name="T16" fmla="*/ 1598 w 1609"/>
                  <a:gd name="T17" fmla="*/ 33 h 125"/>
                  <a:gd name="T18" fmla="*/ 1571 w 1609"/>
                  <a:gd name="T19" fmla="*/ 95 h 125"/>
                  <a:gd name="T20" fmla="*/ 1557 w 1609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09" h="125">
                    <a:moveTo>
                      <a:pt x="1557" y="125"/>
                    </a:moveTo>
                    <a:lnTo>
                      <a:pt x="52" y="125"/>
                    </a:lnTo>
                    <a:lnTo>
                      <a:pt x="38" y="95"/>
                    </a:lnTo>
                    <a:lnTo>
                      <a:pt x="11" y="33"/>
                    </a:lnTo>
                    <a:lnTo>
                      <a:pt x="0" y="0"/>
                    </a:lnTo>
                    <a:lnTo>
                      <a:pt x="1073" y="0"/>
                    </a:lnTo>
                    <a:lnTo>
                      <a:pt x="1513" y="0"/>
                    </a:lnTo>
                    <a:lnTo>
                      <a:pt x="1609" y="0"/>
                    </a:lnTo>
                    <a:lnTo>
                      <a:pt x="1598" y="33"/>
                    </a:lnTo>
                    <a:lnTo>
                      <a:pt x="1571" y="95"/>
                    </a:lnTo>
                    <a:lnTo>
                      <a:pt x="1557" y="125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0" name="îṧḻíďé">
                <a:extLst>
                  <a:ext uri="{FF2B5EF4-FFF2-40B4-BE49-F238E27FC236}">
                    <a16:creationId xmlns:a16="http://schemas.microsoft.com/office/drawing/2014/main" id="{4C59EE53-CD2C-4C70-88EF-0D4A02E5F884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22"/>
              </a:xfrm>
              <a:custGeom>
                <a:avLst/>
                <a:gdLst>
                  <a:gd name="T0" fmla="*/ 0 w 1599"/>
                  <a:gd name="T1" fmla="*/ 0 h 110"/>
                  <a:gd name="T2" fmla="*/ 1599 w 1599"/>
                  <a:gd name="T3" fmla="*/ 0 h 110"/>
                  <a:gd name="T4" fmla="*/ 1577 w 1599"/>
                  <a:gd name="T5" fmla="*/ 57 h 110"/>
                  <a:gd name="T6" fmla="*/ 1552 w 1599"/>
                  <a:gd name="T7" fmla="*/ 110 h 110"/>
                  <a:gd name="T8" fmla="*/ 47 w 1599"/>
                  <a:gd name="T9" fmla="*/ 110 h 110"/>
                  <a:gd name="T10" fmla="*/ 22 w 1599"/>
                  <a:gd name="T11" fmla="*/ 57 h 110"/>
                  <a:gd name="T12" fmla="*/ 0 w 159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110">
                    <a:moveTo>
                      <a:pt x="0" y="0"/>
                    </a:moveTo>
                    <a:lnTo>
                      <a:pt x="1599" y="0"/>
                    </a:lnTo>
                    <a:lnTo>
                      <a:pt x="1577" y="57"/>
                    </a:lnTo>
                    <a:lnTo>
                      <a:pt x="1552" y="110"/>
                    </a:lnTo>
                    <a:lnTo>
                      <a:pt x="47" y="110"/>
                    </a:lnTo>
                    <a:lnTo>
                      <a:pt x="22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1" name="îṧlïḑê">
                <a:extLst>
                  <a:ext uri="{FF2B5EF4-FFF2-40B4-BE49-F238E27FC236}">
                    <a16:creationId xmlns:a16="http://schemas.microsoft.com/office/drawing/2014/main" id="{34259800-B173-4116-BBB4-73AC9D9BBF62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9"/>
              </a:xfrm>
              <a:custGeom>
                <a:avLst/>
                <a:gdLst>
                  <a:gd name="T0" fmla="*/ 0 w 1587"/>
                  <a:gd name="T1" fmla="*/ 0 h 93"/>
                  <a:gd name="T2" fmla="*/ 1587 w 1587"/>
                  <a:gd name="T3" fmla="*/ 0 h 93"/>
                  <a:gd name="T4" fmla="*/ 1568 w 1587"/>
                  <a:gd name="T5" fmla="*/ 47 h 93"/>
                  <a:gd name="T6" fmla="*/ 1546 w 1587"/>
                  <a:gd name="T7" fmla="*/ 93 h 93"/>
                  <a:gd name="T8" fmla="*/ 41 w 1587"/>
                  <a:gd name="T9" fmla="*/ 93 h 93"/>
                  <a:gd name="T10" fmla="*/ 19 w 1587"/>
                  <a:gd name="T11" fmla="*/ 47 h 93"/>
                  <a:gd name="T12" fmla="*/ 0 w 1587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93">
                    <a:moveTo>
                      <a:pt x="0" y="0"/>
                    </a:moveTo>
                    <a:lnTo>
                      <a:pt x="1587" y="0"/>
                    </a:lnTo>
                    <a:lnTo>
                      <a:pt x="1568" y="47"/>
                    </a:lnTo>
                    <a:lnTo>
                      <a:pt x="1546" y="93"/>
                    </a:lnTo>
                    <a:lnTo>
                      <a:pt x="41" y="93"/>
                    </a:lnTo>
                    <a:lnTo>
                      <a:pt x="19" y="4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2" name="ïŝḻiďê">
                <a:extLst>
                  <a:ext uri="{FF2B5EF4-FFF2-40B4-BE49-F238E27FC236}">
                    <a16:creationId xmlns:a16="http://schemas.microsoft.com/office/drawing/2014/main" id="{8594AE24-2154-441D-A9FE-FB0CB773C015}"/>
                  </a:ext>
                </a:extLst>
              </p:cNvPr>
              <p:cNvSpPr/>
              <p:nvPr/>
            </p:nvSpPr>
            <p:spPr bwMode="auto">
              <a:xfrm>
                <a:off x="1764" y="2101"/>
                <a:ext cx="315" cy="16"/>
              </a:xfrm>
              <a:custGeom>
                <a:avLst/>
                <a:gdLst>
                  <a:gd name="T0" fmla="*/ 0 w 1575"/>
                  <a:gd name="T1" fmla="*/ 0 h 78"/>
                  <a:gd name="T2" fmla="*/ 1575 w 1575"/>
                  <a:gd name="T3" fmla="*/ 0 h 78"/>
                  <a:gd name="T4" fmla="*/ 1558 w 1575"/>
                  <a:gd name="T5" fmla="*/ 40 h 78"/>
                  <a:gd name="T6" fmla="*/ 1540 w 1575"/>
                  <a:gd name="T7" fmla="*/ 78 h 78"/>
                  <a:gd name="T8" fmla="*/ 35 w 1575"/>
                  <a:gd name="T9" fmla="*/ 78 h 78"/>
                  <a:gd name="T10" fmla="*/ 17 w 1575"/>
                  <a:gd name="T11" fmla="*/ 40 h 78"/>
                  <a:gd name="T12" fmla="*/ 0 w 157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78">
                    <a:moveTo>
                      <a:pt x="0" y="0"/>
                    </a:moveTo>
                    <a:lnTo>
                      <a:pt x="1575" y="0"/>
                    </a:lnTo>
                    <a:lnTo>
                      <a:pt x="1558" y="40"/>
                    </a:lnTo>
                    <a:lnTo>
                      <a:pt x="1540" y="78"/>
                    </a:lnTo>
                    <a:lnTo>
                      <a:pt x="35" y="78"/>
                    </a:lnTo>
                    <a:lnTo>
                      <a:pt x="1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3" name="iSľíḓè">
                <a:extLst>
                  <a:ext uri="{FF2B5EF4-FFF2-40B4-BE49-F238E27FC236}">
                    <a16:creationId xmlns:a16="http://schemas.microsoft.com/office/drawing/2014/main" id="{36834D06-7F3B-42A6-B874-851E7ECB1D93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3"/>
              </a:xfrm>
              <a:custGeom>
                <a:avLst/>
                <a:gdLst>
                  <a:gd name="T0" fmla="*/ 0 w 1563"/>
                  <a:gd name="T1" fmla="*/ 0 h 63"/>
                  <a:gd name="T2" fmla="*/ 1563 w 1563"/>
                  <a:gd name="T3" fmla="*/ 0 h 63"/>
                  <a:gd name="T4" fmla="*/ 1549 w 1563"/>
                  <a:gd name="T5" fmla="*/ 32 h 63"/>
                  <a:gd name="T6" fmla="*/ 1534 w 1563"/>
                  <a:gd name="T7" fmla="*/ 63 h 63"/>
                  <a:gd name="T8" fmla="*/ 29 w 1563"/>
                  <a:gd name="T9" fmla="*/ 63 h 63"/>
                  <a:gd name="T10" fmla="*/ 14 w 1563"/>
                  <a:gd name="T11" fmla="*/ 32 h 63"/>
                  <a:gd name="T12" fmla="*/ 0 w 156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63">
                    <a:moveTo>
                      <a:pt x="0" y="0"/>
                    </a:moveTo>
                    <a:lnTo>
                      <a:pt x="1563" y="0"/>
                    </a:lnTo>
                    <a:lnTo>
                      <a:pt x="1549" y="32"/>
                    </a:lnTo>
                    <a:lnTo>
                      <a:pt x="1534" y="63"/>
                    </a:lnTo>
                    <a:lnTo>
                      <a:pt x="29" y="63"/>
                    </a:lnTo>
                    <a:lnTo>
                      <a:pt x="1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4" name="îSliḓé">
                <a:extLst>
                  <a:ext uri="{FF2B5EF4-FFF2-40B4-BE49-F238E27FC236}">
                    <a16:creationId xmlns:a16="http://schemas.microsoft.com/office/drawing/2014/main" id="{373E9E05-29B0-4E14-BA28-BCFB6C2726A5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0"/>
              </a:xfrm>
              <a:custGeom>
                <a:avLst/>
                <a:gdLst>
                  <a:gd name="T0" fmla="*/ 0 w 1549"/>
                  <a:gd name="T1" fmla="*/ 0 h 47"/>
                  <a:gd name="T2" fmla="*/ 1549 w 1549"/>
                  <a:gd name="T3" fmla="*/ 0 h 47"/>
                  <a:gd name="T4" fmla="*/ 1538 w 1549"/>
                  <a:gd name="T5" fmla="*/ 25 h 47"/>
                  <a:gd name="T6" fmla="*/ 1527 w 1549"/>
                  <a:gd name="T7" fmla="*/ 47 h 47"/>
                  <a:gd name="T8" fmla="*/ 22 w 1549"/>
                  <a:gd name="T9" fmla="*/ 47 h 47"/>
                  <a:gd name="T10" fmla="*/ 11 w 1549"/>
                  <a:gd name="T11" fmla="*/ 25 h 47"/>
                  <a:gd name="T12" fmla="*/ 0 w 154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47">
                    <a:moveTo>
                      <a:pt x="0" y="0"/>
                    </a:moveTo>
                    <a:lnTo>
                      <a:pt x="1549" y="0"/>
                    </a:lnTo>
                    <a:lnTo>
                      <a:pt x="1538" y="25"/>
                    </a:lnTo>
                    <a:lnTo>
                      <a:pt x="1527" y="47"/>
                    </a:lnTo>
                    <a:lnTo>
                      <a:pt x="22" y="47"/>
                    </a:lnTo>
                    <a:lnTo>
                      <a:pt x="1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5" name="ïṣľiďè">
                <a:extLst>
                  <a:ext uri="{FF2B5EF4-FFF2-40B4-BE49-F238E27FC236}">
                    <a16:creationId xmlns:a16="http://schemas.microsoft.com/office/drawing/2014/main" id="{8C5BED2F-73EA-4AD5-BF1D-A2F009F57608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7"/>
              </a:xfrm>
              <a:custGeom>
                <a:avLst/>
                <a:gdLst>
                  <a:gd name="T0" fmla="*/ 0 w 1535"/>
                  <a:gd name="T1" fmla="*/ 0 h 31"/>
                  <a:gd name="T2" fmla="*/ 1535 w 1535"/>
                  <a:gd name="T3" fmla="*/ 0 h 31"/>
                  <a:gd name="T4" fmla="*/ 1527 w 1535"/>
                  <a:gd name="T5" fmla="*/ 16 h 31"/>
                  <a:gd name="T6" fmla="*/ 1520 w 1535"/>
                  <a:gd name="T7" fmla="*/ 31 h 31"/>
                  <a:gd name="T8" fmla="*/ 15 w 1535"/>
                  <a:gd name="T9" fmla="*/ 31 h 31"/>
                  <a:gd name="T10" fmla="*/ 8 w 1535"/>
                  <a:gd name="T11" fmla="*/ 16 h 31"/>
                  <a:gd name="T12" fmla="*/ 0 w 1535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31">
                    <a:moveTo>
                      <a:pt x="0" y="0"/>
                    </a:moveTo>
                    <a:lnTo>
                      <a:pt x="1535" y="0"/>
                    </a:lnTo>
                    <a:lnTo>
                      <a:pt x="1527" y="16"/>
                    </a:lnTo>
                    <a:lnTo>
                      <a:pt x="1520" y="31"/>
                    </a:lnTo>
                    <a:lnTo>
                      <a:pt x="15" y="31"/>
                    </a:lnTo>
                    <a:lnTo>
                      <a:pt x="8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6" name="íśḻïḓé">
                <a:extLst>
                  <a:ext uri="{FF2B5EF4-FFF2-40B4-BE49-F238E27FC236}">
                    <a16:creationId xmlns:a16="http://schemas.microsoft.com/office/drawing/2014/main" id="{81650A86-AE13-4EEB-9614-AA9EE68EE6D2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3"/>
              </a:xfrm>
              <a:custGeom>
                <a:avLst/>
                <a:gdLst>
                  <a:gd name="T0" fmla="*/ 0 w 1519"/>
                  <a:gd name="T1" fmla="*/ 0 h 15"/>
                  <a:gd name="T2" fmla="*/ 1519 w 1519"/>
                  <a:gd name="T3" fmla="*/ 0 h 15"/>
                  <a:gd name="T4" fmla="*/ 1516 w 1519"/>
                  <a:gd name="T5" fmla="*/ 8 h 15"/>
                  <a:gd name="T6" fmla="*/ 1512 w 1519"/>
                  <a:gd name="T7" fmla="*/ 15 h 15"/>
                  <a:gd name="T8" fmla="*/ 7 w 1519"/>
                  <a:gd name="T9" fmla="*/ 15 h 15"/>
                  <a:gd name="T10" fmla="*/ 3 w 1519"/>
                  <a:gd name="T11" fmla="*/ 8 h 15"/>
                  <a:gd name="T12" fmla="*/ 0 w 151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15">
                    <a:moveTo>
                      <a:pt x="0" y="0"/>
                    </a:moveTo>
                    <a:lnTo>
                      <a:pt x="1519" y="0"/>
                    </a:lnTo>
                    <a:lnTo>
                      <a:pt x="1516" y="8"/>
                    </a:lnTo>
                    <a:lnTo>
                      <a:pt x="1512" y="15"/>
                    </a:lnTo>
                    <a:lnTo>
                      <a:pt x="7" y="15"/>
                    </a:lnTo>
                    <a:lnTo>
                      <a:pt x="3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7" name="íś1iḓé">
                <a:extLst>
                  <a:ext uri="{FF2B5EF4-FFF2-40B4-BE49-F238E27FC236}">
                    <a16:creationId xmlns:a16="http://schemas.microsoft.com/office/drawing/2014/main" id="{1B37C7E9-F04A-4048-BE37-ECFF201F179B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"/>
              </a:xfrm>
              <a:prstGeom prst="rect">
                <a:avLst/>
              </a:pr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8" name="ï$liďé">
                <a:extLst>
                  <a:ext uri="{FF2B5EF4-FFF2-40B4-BE49-F238E27FC236}">
                    <a16:creationId xmlns:a16="http://schemas.microsoft.com/office/drawing/2014/main" id="{FA243BC1-5ECF-4A54-81E0-DDECB6AD6BED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"/>
              </a:xfrm>
              <a:prstGeom prst="rect">
                <a:avLst/>
              </a:prstGeom>
              <a:solidFill>
                <a:srgbClr val="C2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49" name="ís1îḓê">
                <a:extLst>
                  <a:ext uri="{FF2B5EF4-FFF2-40B4-BE49-F238E27FC236}">
                    <a16:creationId xmlns:a16="http://schemas.microsoft.com/office/drawing/2014/main" id="{256E3DF6-6CD0-4059-9D52-1CB4D9B028F7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3"/>
              </a:xfrm>
              <a:custGeom>
                <a:avLst/>
                <a:gdLst>
                  <a:gd name="T0" fmla="*/ 1593 w 1599"/>
                  <a:gd name="T1" fmla="*/ 17 h 17"/>
                  <a:gd name="T2" fmla="*/ 6 w 1599"/>
                  <a:gd name="T3" fmla="*/ 17 h 17"/>
                  <a:gd name="T4" fmla="*/ 3 w 1599"/>
                  <a:gd name="T5" fmla="*/ 8 h 17"/>
                  <a:gd name="T6" fmla="*/ 0 w 1599"/>
                  <a:gd name="T7" fmla="*/ 0 h 17"/>
                  <a:gd name="T8" fmla="*/ 1599 w 1599"/>
                  <a:gd name="T9" fmla="*/ 0 h 17"/>
                  <a:gd name="T10" fmla="*/ 1596 w 1599"/>
                  <a:gd name="T11" fmla="*/ 8 h 17"/>
                  <a:gd name="T12" fmla="*/ 1593 w 1599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17">
                    <a:moveTo>
                      <a:pt x="1593" y="17"/>
                    </a:moveTo>
                    <a:lnTo>
                      <a:pt x="6" y="17"/>
                    </a:lnTo>
                    <a:lnTo>
                      <a:pt x="3" y="8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96" y="8"/>
                    </a:lnTo>
                    <a:lnTo>
                      <a:pt x="1593" y="17"/>
                    </a:lnTo>
                    <a:close/>
                  </a:path>
                </a:pathLst>
              </a:cu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0" name="íṥḻîdê">
                <a:extLst>
                  <a:ext uri="{FF2B5EF4-FFF2-40B4-BE49-F238E27FC236}">
                    <a16:creationId xmlns:a16="http://schemas.microsoft.com/office/drawing/2014/main" id="{0C09084C-5185-40BA-BBFD-423F38BFCDD2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6"/>
              </a:xfrm>
              <a:custGeom>
                <a:avLst/>
                <a:gdLst>
                  <a:gd name="T0" fmla="*/ 1587 w 1599"/>
                  <a:gd name="T1" fmla="*/ 32 h 32"/>
                  <a:gd name="T2" fmla="*/ 12 w 1599"/>
                  <a:gd name="T3" fmla="*/ 32 h 32"/>
                  <a:gd name="T4" fmla="*/ 6 w 1599"/>
                  <a:gd name="T5" fmla="*/ 17 h 32"/>
                  <a:gd name="T6" fmla="*/ 0 w 1599"/>
                  <a:gd name="T7" fmla="*/ 0 h 32"/>
                  <a:gd name="T8" fmla="*/ 1599 w 1599"/>
                  <a:gd name="T9" fmla="*/ 0 h 32"/>
                  <a:gd name="T10" fmla="*/ 1593 w 1599"/>
                  <a:gd name="T11" fmla="*/ 17 h 32"/>
                  <a:gd name="T12" fmla="*/ 1587 w 159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32">
                    <a:moveTo>
                      <a:pt x="1587" y="32"/>
                    </a:moveTo>
                    <a:lnTo>
                      <a:pt x="12" y="32"/>
                    </a:lnTo>
                    <a:lnTo>
                      <a:pt x="6" y="17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93" y="17"/>
                    </a:lnTo>
                    <a:lnTo>
                      <a:pt x="1587" y="32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1" name="îṧḷîḓé">
                <a:extLst>
                  <a:ext uri="{FF2B5EF4-FFF2-40B4-BE49-F238E27FC236}">
                    <a16:creationId xmlns:a16="http://schemas.microsoft.com/office/drawing/2014/main" id="{35889BFB-3E5F-4B5B-8439-703CF5ED2CE7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9"/>
              </a:xfrm>
              <a:custGeom>
                <a:avLst/>
                <a:gdLst>
                  <a:gd name="T0" fmla="*/ 1581 w 1599"/>
                  <a:gd name="T1" fmla="*/ 47 h 47"/>
                  <a:gd name="T2" fmla="*/ 18 w 1599"/>
                  <a:gd name="T3" fmla="*/ 47 h 47"/>
                  <a:gd name="T4" fmla="*/ 9 w 1599"/>
                  <a:gd name="T5" fmla="*/ 25 h 47"/>
                  <a:gd name="T6" fmla="*/ 0 w 1599"/>
                  <a:gd name="T7" fmla="*/ 0 h 47"/>
                  <a:gd name="T8" fmla="*/ 1599 w 1599"/>
                  <a:gd name="T9" fmla="*/ 0 h 47"/>
                  <a:gd name="T10" fmla="*/ 1590 w 1599"/>
                  <a:gd name="T11" fmla="*/ 25 h 47"/>
                  <a:gd name="T12" fmla="*/ 1581 w 159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47">
                    <a:moveTo>
                      <a:pt x="1581" y="47"/>
                    </a:moveTo>
                    <a:lnTo>
                      <a:pt x="18" y="47"/>
                    </a:lnTo>
                    <a:lnTo>
                      <a:pt x="9" y="25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90" y="25"/>
                    </a:lnTo>
                    <a:lnTo>
                      <a:pt x="1581" y="47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2" name="ï$lïďè">
                <a:extLst>
                  <a:ext uri="{FF2B5EF4-FFF2-40B4-BE49-F238E27FC236}">
                    <a16:creationId xmlns:a16="http://schemas.microsoft.com/office/drawing/2014/main" id="{A01A38AC-2790-4C26-AD38-07A83CE801B6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2"/>
              </a:xfrm>
              <a:custGeom>
                <a:avLst/>
                <a:gdLst>
                  <a:gd name="T0" fmla="*/ 1574 w 1599"/>
                  <a:gd name="T1" fmla="*/ 64 h 64"/>
                  <a:gd name="T2" fmla="*/ 25 w 1599"/>
                  <a:gd name="T3" fmla="*/ 64 h 64"/>
                  <a:gd name="T4" fmla="*/ 11 w 1599"/>
                  <a:gd name="T5" fmla="*/ 32 h 64"/>
                  <a:gd name="T6" fmla="*/ 0 w 1599"/>
                  <a:gd name="T7" fmla="*/ 0 h 64"/>
                  <a:gd name="T8" fmla="*/ 1599 w 1599"/>
                  <a:gd name="T9" fmla="*/ 0 h 64"/>
                  <a:gd name="T10" fmla="*/ 1588 w 1599"/>
                  <a:gd name="T11" fmla="*/ 32 h 64"/>
                  <a:gd name="T12" fmla="*/ 1574 w 159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64">
                    <a:moveTo>
                      <a:pt x="1574" y="64"/>
                    </a:moveTo>
                    <a:lnTo>
                      <a:pt x="25" y="64"/>
                    </a:lnTo>
                    <a:lnTo>
                      <a:pt x="11" y="32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88" y="32"/>
                    </a:lnTo>
                    <a:lnTo>
                      <a:pt x="1574" y="64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3" name="íṩľîḋé">
                <a:extLst>
                  <a:ext uri="{FF2B5EF4-FFF2-40B4-BE49-F238E27FC236}">
                    <a16:creationId xmlns:a16="http://schemas.microsoft.com/office/drawing/2014/main" id="{5EE6AD2C-FDC8-4B3B-8E8F-09D3997D9161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5"/>
              </a:xfrm>
              <a:custGeom>
                <a:avLst/>
                <a:gdLst>
                  <a:gd name="T0" fmla="*/ 1567 w 1599"/>
                  <a:gd name="T1" fmla="*/ 79 h 79"/>
                  <a:gd name="T2" fmla="*/ 32 w 1599"/>
                  <a:gd name="T3" fmla="*/ 79 h 79"/>
                  <a:gd name="T4" fmla="*/ 15 w 1599"/>
                  <a:gd name="T5" fmla="*/ 40 h 79"/>
                  <a:gd name="T6" fmla="*/ 0 w 1599"/>
                  <a:gd name="T7" fmla="*/ 0 h 79"/>
                  <a:gd name="T8" fmla="*/ 1599 w 1599"/>
                  <a:gd name="T9" fmla="*/ 0 h 79"/>
                  <a:gd name="T10" fmla="*/ 1584 w 1599"/>
                  <a:gd name="T11" fmla="*/ 40 h 79"/>
                  <a:gd name="T12" fmla="*/ 1567 w 159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79">
                    <a:moveTo>
                      <a:pt x="1567" y="79"/>
                    </a:moveTo>
                    <a:lnTo>
                      <a:pt x="32" y="79"/>
                    </a:lnTo>
                    <a:lnTo>
                      <a:pt x="15" y="40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84" y="40"/>
                    </a:lnTo>
                    <a:lnTo>
                      <a:pt x="1567" y="79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4" name="íṣḷîďê">
                <a:extLst>
                  <a:ext uri="{FF2B5EF4-FFF2-40B4-BE49-F238E27FC236}">
                    <a16:creationId xmlns:a16="http://schemas.microsoft.com/office/drawing/2014/main" id="{FE33A529-E0BA-4916-9ABD-1D2D67395016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19"/>
              </a:xfrm>
              <a:custGeom>
                <a:avLst/>
                <a:gdLst>
                  <a:gd name="T0" fmla="*/ 1559 w 1599"/>
                  <a:gd name="T1" fmla="*/ 95 h 95"/>
                  <a:gd name="T2" fmla="*/ 40 w 1599"/>
                  <a:gd name="T3" fmla="*/ 95 h 95"/>
                  <a:gd name="T4" fmla="*/ 18 w 1599"/>
                  <a:gd name="T5" fmla="*/ 48 h 95"/>
                  <a:gd name="T6" fmla="*/ 0 w 1599"/>
                  <a:gd name="T7" fmla="*/ 0 h 95"/>
                  <a:gd name="T8" fmla="*/ 1599 w 1599"/>
                  <a:gd name="T9" fmla="*/ 0 h 95"/>
                  <a:gd name="T10" fmla="*/ 1581 w 1599"/>
                  <a:gd name="T11" fmla="*/ 48 h 95"/>
                  <a:gd name="T12" fmla="*/ 1559 w 1599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95">
                    <a:moveTo>
                      <a:pt x="1559" y="95"/>
                    </a:moveTo>
                    <a:lnTo>
                      <a:pt x="40" y="95"/>
                    </a:lnTo>
                    <a:lnTo>
                      <a:pt x="18" y="48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81" y="48"/>
                    </a:lnTo>
                    <a:lnTo>
                      <a:pt x="1559" y="95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5" name="íšľiḑe">
                <a:extLst>
                  <a:ext uri="{FF2B5EF4-FFF2-40B4-BE49-F238E27FC236}">
                    <a16:creationId xmlns:a16="http://schemas.microsoft.com/office/drawing/2014/main" id="{E6A3E1E9-6049-45B7-8221-6D8803FABB6E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22"/>
              </a:xfrm>
              <a:custGeom>
                <a:avLst/>
                <a:gdLst>
                  <a:gd name="T0" fmla="*/ 1552 w 1599"/>
                  <a:gd name="T1" fmla="*/ 110 h 110"/>
                  <a:gd name="T2" fmla="*/ 47 w 1599"/>
                  <a:gd name="T3" fmla="*/ 110 h 110"/>
                  <a:gd name="T4" fmla="*/ 22 w 1599"/>
                  <a:gd name="T5" fmla="*/ 57 h 110"/>
                  <a:gd name="T6" fmla="*/ 0 w 1599"/>
                  <a:gd name="T7" fmla="*/ 0 h 110"/>
                  <a:gd name="T8" fmla="*/ 1599 w 1599"/>
                  <a:gd name="T9" fmla="*/ 0 h 110"/>
                  <a:gd name="T10" fmla="*/ 1577 w 1599"/>
                  <a:gd name="T11" fmla="*/ 57 h 110"/>
                  <a:gd name="T12" fmla="*/ 1552 w 159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99" h="110">
                    <a:moveTo>
                      <a:pt x="1552" y="110"/>
                    </a:moveTo>
                    <a:lnTo>
                      <a:pt x="47" y="110"/>
                    </a:lnTo>
                    <a:lnTo>
                      <a:pt x="22" y="57"/>
                    </a:lnTo>
                    <a:lnTo>
                      <a:pt x="0" y="0"/>
                    </a:lnTo>
                    <a:lnTo>
                      <a:pt x="1599" y="0"/>
                    </a:lnTo>
                    <a:lnTo>
                      <a:pt x="1577" y="57"/>
                    </a:lnTo>
                    <a:lnTo>
                      <a:pt x="1552" y="110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6" name="îṧ1iḑê">
                <a:extLst>
                  <a:ext uri="{FF2B5EF4-FFF2-40B4-BE49-F238E27FC236}">
                    <a16:creationId xmlns:a16="http://schemas.microsoft.com/office/drawing/2014/main" id="{938DC226-1D50-44C6-927F-28D38EC486A6}"/>
                  </a:ext>
                </a:extLst>
              </p:cNvPr>
              <p:cNvSpPr/>
              <p:nvPr/>
            </p:nvSpPr>
            <p:spPr bwMode="auto">
              <a:xfrm>
                <a:off x="1761" y="2095"/>
                <a:ext cx="320" cy="25"/>
              </a:xfrm>
              <a:custGeom>
                <a:avLst/>
                <a:gdLst>
                  <a:gd name="T0" fmla="*/ 1543 w 1599"/>
                  <a:gd name="T1" fmla="*/ 127 h 127"/>
                  <a:gd name="T2" fmla="*/ 57 w 1599"/>
                  <a:gd name="T3" fmla="*/ 127 h 127"/>
                  <a:gd name="T4" fmla="*/ 40 w 1599"/>
                  <a:gd name="T5" fmla="*/ 96 h 127"/>
                  <a:gd name="T6" fmla="*/ 12 w 1599"/>
                  <a:gd name="T7" fmla="*/ 33 h 127"/>
                  <a:gd name="T8" fmla="*/ 0 w 1599"/>
                  <a:gd name="T9" fmla="*/ 0 h 127"/>
                  <a:gd name="T10" fmla="*/ 1221 w 1599"/>
                  <a:gd name="T11" fmla="*/ 0 h 127"/>
                  <a:gd name="T12" fmla="*/ 1270 w 1599"/>
                  <a:gd name="T13" fmla="*/ 0 h 127"/>
                  <a:gd name="T14" fmla="*/ 1599 w 1599"/>
                  <a:gd name="T15" fmla="*/ 0 h 127"/>
                  <a:gd name="T16" fmla="*/ 1587 w 1599"/>
                  <a:gd name="T17" fmla="*/ 33 h 127"/>
                  <a:gd name="T18" fmla="*/ 1559 w 1599"/>
                  <a:gd name="T19" fmla="*/ 96 h 127"/>
                  <a:gd name="T20" fmla="*/ 1543 w 1599"/>
                  <a:gd name="T21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99" h="127">
                    <a:moveTo>
                      <a:pt x="1543" y="127"/>
                    </a:moveTo>
                    <a:lnTo>
                      <a:pt x="57" y="127"/>
                    </a:lnTo>
                    <a:lnTo>
                      <a:pt x="40" y="96"/>
                    </a:lnTo>
                    <a:lnTo>
                      <a:pt x="12" y="33"/>
                    </a:lnTo>
                    <a:lnTo>
                      <a:pt x="0" y="0"/>
                    </a:lnTo>
                    <a:lnTo>
                      <a:pt x="1221" y="0"/>
                    </a:lnTo>
                    <a:lnTo>
                      <a:pt x="1270" y="0"/>
                    </a:lnTo>
                    <a:lnTo>
                      <a:pt x="1599" y="0"/>
                    </a:lnTo>
                    <a:lnTo>
                      <a:pt x="1587" y="33"/>
                    </a:lnTo>
                    <a:lnTo>
                      <a:pt x="1559" y="96"/>
                    </a:lnTo>
                    <a:lnTo>
                      <a:pt x="1543" y="127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7" name="iśľîḋé">
                <a:extLst>
                  <a:ext uri="{FF2B5EF4-FFF2-40B4-BE49-F238E27FC236}">
                    <a16:creationId xmlns:a16="http://schemas.microsoft.com/office/drawing/2014/main" id="{D5009191-BFEC-4D2B-8D2E-954E3D13CDCF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22"/>
              </a:xfrm>
              <a:custGeom>
                <a:avLst/>
                <a:gdLst>
                  <a:gd name="T0" fmla="*/ 0 w 1587"/>
                  <a:gd name="T1" fmla="*/ 0 h 110"/>
                  <a:gd name="T2" fmla="*/ 1587 w 1587"/>
                  <a:gd name="T3" fmla="*/ 0 h 110"/>
                  <a:gd name="T4" fmla="*/ 1564 w 1587"/>
                  <a:gd name="T5" fmla="*/ 55 h 110"/>
                  <a:gd name="T6" fmla="*/ 1537 w 1587"/>
                  <a:gd name="T7" fmla="*/ 110 h 110"/>
                  <a:gd name="T8" fmla="*/ 51 w 1587"/>
                  <a:gd name="T9" fmla="*/ 110 h 110"/>
                  <a:gd name="T10" fmla="*/ 23 w 1587"/>
                  <a:gd name="T11" fmla="*/ 55 h 110"/>
                  <a:gd name="T12" fmla="*/ 0 w 1587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110">
                    <a:moveTo>
                      <a:pt x="0" y="0"/>
                    </a:moveTo>
                    <a:lnTo>
                      <a:pt x="1587" y="0"/>
                    </a:lnTo>
                    <a:lnTo>
                      <a:pt x="1564" y="55"/>
                    </a:lnTo>
                    <a:lnTo>
                      <a:pt x="1537" y="110"/>
                    </a:lnTo>
                    <a:lnTo>
                      <a:pt x="51" y="110"/>
                    </a:lnTo>
                    <a:lnTo>
                      <a:pt x="23" y="5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8" name="íṥlîḋè">
                <a:extLst>
                  <a:ext uri="{FF2B5EF4-FFF2-40B4-BE49-F238E27FC236}">
                    <a16:creationId xmlns:a16="http://schemas.microsoft.com/office/drawing/2014/main" id="{6054D871-A2EE-414D-A187-34FC4A42D93D}"/>
                  </a:ext>
                </a:extLst>
              </p:cNvPr>
              <p:cNvSpPr/>
              <p:nvPr/>
            </p:nvSpPr>
            <p:spPr bwMode="auto">
              <a:xfrm>
                <a:off x="1764" y="2101"/>
                <a:ext cx="315" cy="19"/>
              </a:xfrm>
              <a:custGeom>
                <a:avLst/>
                <a:gdLst>
                  <a:gd name="T0" fmla="*/ 0 w 1575"/>
                  <a:gd name="T1" fmla="*/ 0 h 95"/>
                  <a:gd name="T2" fmla="*/ 1575 w 1575"/>
                  <a:gd name="T3" fmla="*/ 0 h 95"/>
                  <a:gd name="T4" fmla="*/ 1555 w 1575"/>
                  <a:gd name="T5" fmla="*/ 48 h 95"/>
                  <a:gd name="T6" fmla="*/ 1531 w 1575"/>
                  <a:gd name="T7" fmla="*/ 95 h 95"/>
                  <a:gd name="T8" fmla="*/ 45 w 1575"/>
                  <a:gd name="T9" fmla="*/ 95 h 95"/>
                  <a:gd name="T10" fmla="*/ 20 w 1575"/>
                  <a:gd name="T11" fmla="*/ 48 h 95"/>
                  <a:gd name="T12" fmla="*/ 0 w 1575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95">
                    <a:moveTo>
                      <a:pt x="0" y="0"/>
                    </a:moveTo>
                    <a:lnTo>
                      <a:pt x="1575" y="0"/>
                    </a:lnTo>
                    <a:lnTo>
                      <a:pt x="1555" y="48"/>
                    </a:lnTo>
                    <a:lnTo>
                      <a:pt x="1531" y="95"/>
                    </a:lnTo>
                    <a:lnTo>
                      <a:pt x="45" y="95"/>
                    </a:lnTo>
                    <a:lnTo>
                      <a:pt x="2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59" name="íŝlíḋé">
                <a:extLst>
                  <a:ext uri="{FF2B5EF4-FFF2-40B4-BE49-F238E27FC236}">
                    <a16:creationId xmlns:a16="http://schemas.microsoft.com/office/drawing/2014/main" id="{A3C50212-2A41-42AB-AA8C-745AFB27B67A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6"/>
              </a:xfrm>
              <a:custGeom>
                <a:avLst/>
                <a:gdLst>
                  <a:gd name="T0" fmla="*/ 0 w 1563"/>
                  <a:gd name="T1" fmla="*/ 0 h 80"/>
                  <a:gd name="T2" fmla="*/ 1563 w 1563"/>
                  <a:gd name="T3" fmla="*/ 0 h 80"/>
                  <a:gd name="T4" fmla="*/ 1545 w 1563"/>
                  <a:gd name="T5" fmla="*/ 41 h 80"/>
                  <a:gd name="T6" fmla="*/ 1525 w 1563"/>
                  <a:gd name="T7" fmla="*/ 80 h 80"/>
                  <a:gd name="T8" fmla="*/ 39 w 1563"/>
                  <a:gd name="T9" fmla="*/ 80 h 80"/>
                  <a:gd name="T10" fmla="*/ 18 w 1563"/>
                  <a:gd name="T11" fmla="*/ 41 h 80"/>
                  <a:gd name="T12" fmla="*/ 0 w 1563"/>
                  <a:gd name="T13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80">
                    <a:moveTo>
                      <a:pt x="0" y="0"/>
                    </a:moveTo>
                    <a:lnTo>
                      <a:pt x="1563" y="0"/>
                    </a:lnTo>
                    <a:lnTo>
                      <a:pt x="1545" y="41"/>
                    </a:lnTo>
                    <a:lnTo>
                      <a:pt x="1525" y="80"/>
                    </a:lnTo>
                    <a:lnTo>
                      <a:pt x="39" y="80"/>
                    </a:lnTo>
                    <a:lnTo>
                      <a:pt x="18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0" name="išḻïḋê">
                <a:extLst>
                  <a:ext uri="{FF2B5EF4-FFF2-40B4-BE49-F238E27FC236}">
                    <a16:creationId xmlns:a16="http://schemas.microsoft.com/office/drawing/2014/main" id="{C6A7FA65-9D30-40DE-843D-A613F814D59E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3"/>
              </a:xfrm>
              <a:custGeom>
                <a:avLst/>
                <a:gdLst>
                  <a:gd name="T0" fmla="*/ 0 w 1549"/>
                  <a:gd name="T1" fmla="*/ 0 h 64"/>
                  <a:gd name="T2" fmla="*/ 1549 w 1549"/>
                  <a:gd name="T3" fmla="*/ 0 h 64"/>
                  <a:gd name="T4" fmla="*/ 1534 w 1549"/>
                  <a:gd name="T5" fmla="*/ 32 h 64"/>
                  <a:gd name="T6" fmla="*/ 1518 w 1549"/>
                  <a:gd name="T7" fmla="*/ 64 h 64"/>
                  <a:gd name="T8" fmla="*/ 32 w 1549"/>
                  <a:gd name="T9" fmla="*/ 64 h 64"/>
                  <a:gd name="T10" fmla="*/ 15 w 1549"/>
                  <a:gd name="T11" fmla="*/ 32 h 64"/>
                  <a:gd name="T12" fmla="*/ 0 w 1549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64">
                    <a:moveTo>
                      <a:pt x="0" y="0"/>
                    </a:moveTo>
                    <a:lnTo>
                      <a:pt x="1549" y="0"/>
                    </a:lnTo>
                    <a:lnTo>
                      <a:pt x="1534" y="32"/>
                    </a:lnTo>
                    <a:lnTo>
                      <a:pt x="1518" y="64"/>
                    </a:lnTo>
                    <a:lnTo>
                      <a:pt x="32" y="64"/>
                    </a:lnTo>
                    <a:lnTo>
                      <a:pt x="1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1" name="iṧļide">
                <a:extLst>
                  <a:ext uri="{FF2B5EF4-FFF2-40B4-BE49-F238E27FC236}">
                    <a16:creationId xmlns:a16="http://schemas.microsoft.com/office/drawing/2014/main" id="{B4151E5D-2484-45FF-B9D6-29C4F8433E5F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0"/>
              </a:xfrm>
              <a:custGeom>
                <a:avLst/>
                <a:gdLst>
                  <a:gd name="T0" fmla="*/ 0 w 1535"/>
                  <a:gd name="T1" fmla="*/ 0 h 48"/>
                  <a:gd name="T2" fmla="*/ 1535 w 1535"/>
                  <a:gd name="T3" fmla="*/ 0 h 48"/>
                  <a:gd name="T4" fmla="*/ 1524 w 1535"/>
                  <a:gd name="T5" fmla="*/ 24 h 48"/>
                  <a:gd name="T6" fmla="*/ 1511 w 1535"/>
                  <a:gd name="T7" fmla="*/ 48 h 48"/>
                  <a:gd name="T8" fmla="*/ 25 w 1535"/>
                  <a:gd name="T9" fmla="*/ 48 h 48"/>
                  <a:gd name="T10" fmla="*/ 11 w 1535"/>
                  <a:gd name="T11" fmla="*/ 24 h 48"/>
                  <a:gd name="T12" fmla="*/ 0 w 1535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48">
                    <a:moveTo>
                      <a:pt x="0" y="0"/>
                    </a:moveTo>
                    <a:lnTo>
                      <a:pt x="1535" y="0"/>
                    </a:lnTo>
                    <a:lnTo>
                      <a:pt x="1524" y="24"/>
                    </a:lnTo>
                    <a:lnTo>
                      <a:pt x="1511" y="48"/>
                    </a:lnTo>
                    <a:lnTo>
                      <a:pt x="25" y="48"/>
                    </a:lnTo>
                    <a:lnTo>
                      <a:pt x="11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2" name="ísḷíḑê">
                <a:extLst>
                  <a:ext uri="{FF2B5EF4-FFF2-40B4-BE49-F238E27FC236}">
                    <a16:creationId xmlns:a16="http://schemas.microsoft.com/office/drawing/2014/main" id="{0908A3D0-CD28-483D-BC7F-2FC1BF515023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6"/>
              </a:xfrm>
              <a:custGeom>
                <a:avLst/>
                <a:gdLst>
                  <a:gd name="T0" fmla="*/ 0 w 1519"/>
                  <a:gd name="T1" fmla="*/ 0 h 32"/>
                  <a:gd name="T2" fmla="*/ 1519 w 1519"/>
                  <a:gd name="T3" fmla="*/ 0 h 32"/>
                  <a:gd name="T4" fmla="*/ 1512 w 1519"/>
                  <a:gd name="T5" fmla="*/ 15 h 32"/>
                  <a:gd name="T6" fmla="*/ 1503 w 1519"/>
                  <a:gd name="T7" fmla="*/ 32 h 32"/>
                  <a:gd name="T8" fmla="*/ 17 w 1519"/>
                  <a:gd name="T9" fmla="*/ 32 h 32"/>
                  <a:gd name="T10" fmla="*/ 7 w 1519"/>
                  <a:gd name="T11" fmla="*/ 15 h 32"/>
                  <a:gd name="T12" fmla="*/ 0 w 151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32">
                    <a:moveTo>
                      <a:pt x="0" y="0"/>
                    </a:moveTo>
                    <a:lnTo>
                      <a:pt x="1519" y="0"/>
                    </a:lnTo>
                    <a:lnTo>
                      <a:pt x="1512" y="15"/>
                    </a:lnTo>
                    <a:lnTo>
                      <a:pt x="1503" y="32"/>
                    </a:lnTo>
                    <a:lnTo>
                      <a:pt x="17" y="32"/>
                    </a:lnTo>
                    <a:lnTo>
                      <a:pt x="7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3" name="iŝľiḍè">
                <a:extLst>
                  <a:ext uri="{FF2B5EF4-FFF2-40B4-BE49-F238E27FC236}">
                    <a16:creationId xmlns:a16="http://schemas.microsoft.com/office/drawing/2014/main" id="{2739ADFE-A677-40EB-B4E4-9721E0638567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3"/>
              </a:xfrm>
              <a:custGeom>
                <a:avLst/>
                <a:gdLst>
                  <a:gd name="T0" fmla="*/ 0 w 1505"/>
                  <a:gd name="T1" fmla="*/ 0 h 17"/>
                  <a:gd name="T2" fmla="*/ 1505 w 1505"/>
                  <a:gd name="T3" fmla="*/ 0 h 17"/>
                  <a:gd name="T4" fmla="*/ 1501 w 1505"/>
                  <a:gd name="T5" fmla="*/ 8 h 17"/>
                  <a:gd name="T6" fmla="*/ 1496 w 1505"/>
                  <a:gd name="T7" fmla="*/ 17 h 17"/>
                  <a:gd name="T8" fmla="*/ 10 w 1505"/>
                  <a:gd name="T9" fmla="*/ 17 h 17"/>
                  <a:gd name="T10" fmla="*/ 4 w 1505"/>
                  <a:gd name="T11" fmla="*/ 8 h 17"/>
                  <a:gd name="T12" fmla="*/ 0 w 1505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17">
                    <a:moveTo>
                      <a:pt x="0" y="0"/>
                    </a:moveTo>
                    <a:lnTo>
                      <a:pt x="1505" y="0"/>
                    </a:lnTo>
                    <a:lnTo>
                      <a:pt x="1501" y="8"/>
                    </a:lnTo>
                    <a:lnTo>
                      <a:pt x="1496" y="17"/>
                    </a:lnTo>
                    <a:lnTo>
                      <a:pt x="10" y="17"/>
                    </a:lnTo>
                    <a:lnTo>
                      <a:pt x="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4" name="îŝļiḓê">
                <a:extLst>
                  <a:ext uri="{FF2B5EF4-FFF2-40B4-BE49-F238E27FC236}">
                    <a16:creationId xmlns:a16="http://schemas.microsoft.com/office/drawing/2014/main" id="{5A94A3C8-A34A-4DFD-8593-6393F6252061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0"/>
              </a:xfrm>
              <a:custGeom>
                <a:avLst/>
                <a:gdLst>
                  <a:gd name="T0" fmla="*/ 0 w 1489"/>
                  <a:gd name="T1" fmla="*/ 0 h 1"/>
                  <a:gd name="T2" fmla="*/ 1489 w 1489"/>
                  <a:gd name="T3" fmla="*/ 0 h 1"/>
                  <a:gd name="T4" fmla="*/ 1488 w 1489"/>
                  <a:gd name="T5" fmla="*/ 1 h 1"/>
                  <a:gd name="T6" fmla="*/ 2 w 1489"/>
                  <a:gd name="T7" fmla="*/ 1 h 1"/>
                  <a:gd name="T8" fmla="*/ 0 w 1489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9" h="1">
                    <a:moveTo>
                      <a:pt x="0" y="0"/>
                    </a:moveTo>
                    <a:lnTo>
                      <a:pt x="1489" y="0"/>
                    </a:lnTo>
                    <a:lnTo>
                      <a:pt x="1488" y="1"/>
                    </a:lnTo>
                    <a:lnTo>
                      <a:pt x="2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5" name="ïśļîďé">
                <a:extLst>
                  <a:ext uri="{FF2B5EF4-FFF2-40B4-BE49-F238E27FC236}">
                    <a16:creationId xmlns:a16="http://schemas.microsoft.com/office/drawing/2014/main" id="{1489F7D9-C59A-48BB-A73A-6F9B28E01A20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"/>
              </a:xfrm>
              <a:prstGeom prst="rect">
                <a:avLst/>
              </a:prstGeom>
              <a:solidFill>
                <a:srgbClr val="C3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6" name="ïs1îḑè">
                <a:extLst>
                  <a:ext uri="{FF2B5EF4-FFF2-40B4-BE49-F238E27FC236}">
                    <a16:creationId xmlns:a16="http://schemas.microsoft.com/office/drawing/2014/main" id="{3721E279-8575-421F-8FF4-F64A0D614D3D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3"/>
              </a:xfrm>
              <a:custGeom>
                <a:avLst/>
                <a:gdLst>
                  <a:gd name="T0" fmla="*/ 1581 w 1587"/>
                  <a:gd name="T1" fmla="*/ 15 h 15"/>
                  <a:gd name="T2" fmla="*/ 6 w 1587"/>
                  <a:gd name="T3" fmla="*/ 15 h 15"/>
                  <a:gd name="T4" fmla="*/ 3 w 1587"/>
                  <a:gd name="T5" fmla="*/ 7 h 15"/>
                  <a:gd name="T6" fmla="*/ 0 w 1587"/>
                  <a:gd name="T7" fmla="*/ 0 h 15"/>
                  <a:gd name="T8" fmla="*/ 1587 w 1587"/>
                  <a:gd name="T9" fmla="*/ 0 h 15"/>
                  <a:gd name="T10" fmla="*/ 1584 w 1587"/>
                  <a:gd name="T11" fmla="*/ 7 h 15"/>
                  <a:gd name="T12" fmla="*/ 1581 w 158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15">
                    <a:moveTo>
                      <a:pt x="1581" y="15"/>
                    </a:moveTo>
                    <a:lnTo>
                      <a:pt x="6" y="15"/>
                    </a:lnTo>
                    <a:lnTo>
                      <a:pt x="3" y="7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84" y="7"/>
                    </a:lnTo>
                    <a:lnTo>
                      <a:pt x="1581" y="15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7" name="i$ľiḍe">
                <a:extLst>
                  <a:ext uri="{FF2B5EF4-FFF2-40B4-BE49-F238E27FC236}">
                    <a16:creationId xmlns:a16="http://schemas.microsoft.com/office/drawing/2014/main" id="{9788829D-38A7-4C01-A540-DEB1245E44B8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6"/>
              </a:xfrm>
              <a:custGeom>
                <a:avLst/>
                <a:gdLst>
                  <a:gd name="T0" fmla="*/ 1575 w 1587"/>
                  <a:gd name="T1" fmla="*/ 30 h 30"/>
                  <a:gd name="T2" fmla="*/ 12 w 1587"/>
                  <a:gd name="T3" fmla="*/ 30 h 30"/>
                  <a:gd name="T4" fmla="*/ 6 w 1587"/>
                  <a:gd name="T5" fmla="*/ 15 h 30"/>
                  <a:gd name="T6" fmla="*/ 0 w 1587"/>
                  <a:gd name="T7" fmla="*/ 0 h 30"/>
                  <a:gd name="T8" fmla="*/ 1587 w 1587"/>
                  <a:gd name="T9" fmla="*/ 0 h 30"/>
                  <a:gd name="T10" fmla="*/ 1581 w 1587"/>
                  <a:gd name="T11" fmla="*/ 15 h 30"/>
                  <a:gd name="T12" fmla="*/ 1575 w 1587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30">
                    <a:moveTo>
                      <a:pt x="1575" y="30"/>
                    </a:moveTo>
                    <a:lnTo>
                      <a:pt x="12" y="30"/>
                    </a:lnTo>
                    <a:lnTo>
                      <a:pt x="6" y="15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81" y="15"/>
                    </a:lnTo>
                    <a:lnTo>
                      <a:pt x="1575" y="30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8" name="îSlíḋé">
                <a:extLst>
                  <a:ext uri="{FF2B5EF4-FFF2-40B4-BE49-F238E27FC236}">
                    <a16:creationId xmlns:a16="http://schemas.microsoft.com/office/drawing/2014/main" id="{B2E7309C-7AB8-405B-BCEC-84DACAB6E2C9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9"/>
              </a:xfrm>
              <a:custGeom>
                <a:avLst/>
                <a:gdLst>
                  <a:gd name="T0" fmla="*/ 1568 w 1587"/>
                  <a:gd name="T1" fmla="*/ 47 h 47"/>
                  <a:gd name="T2" fmla="*/ 19 w 1587"/>
                  <a:gd name="T3" fmla="*/ 47 h 47"/>
                  <a:gd name="T4" fmla="*/ 9 w 1587"/>
                  <a:gd name="T5" fmla="*/ 23 h 47"/>
                  <a:gd name="T6" fmla="*/ 0 w 1587"/>
                  <a:gd name="T7" fmla="*/ 0 h 47"/>
                  <a:gd name="T8" fmla="*/ 1587 w 1587"/>
                  <a:gd name="T9" fmla="*/ 0 h 47"/>
                  <a:gd name="T10" fmla="*/ 1578 w 1587"/>
                  <a:gd name="T11" fmla="*/ 23 h 47"/>
                  <a:gd name="T12" fmla="*/ 1568 w 158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47">
                    <a:moveTo>
                      <a:pt x="1568" y="47"/>
                    </a:moveTo>
                    <a:lnTo>
                      <a:pt x="19" y="47"/>
                    </a:lnTo>
                    <a:lnTo>
                      <a:pt x="9" y="23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78" y="23"/>
                    </a:lnTo>
                    <a:lnTo>
                      <a:pt x="1568" y="47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69" name="isļîḋé">
                <a:extLst>
                  <a:ext uri="{FF2B5EF4-FFF2-40B4-BE49-F238E27FC236}">
                    <a16:creationId xmlns:a16="http://schemas.microsoft.com/office/drawing/2014/main" id="{4C98536E-684C-41DB-8889-7DFC26AA71B4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2"/>
              </a:xfrm>
              <a:custGeom>
                <a:avLst/>
                <a:gdLst>
                  <a:gd name="T0" fmla="*/ 1561 w 1587"/>
                  <a:gd name="T1" fmla="*/ 62 h 62"/>
                  <a:gd name="T2" fmla="*/ 26 w 1587"/>
                  <a:gd name="T3" fmla="*/ 62 h 62"/>
                  <a:gd name="T4" fmla="*/ 12 w 1587"/>
                  <a:gd name="T5" fmla="*/ 31 h 62"/>
                  <a:gd name="T6" fmla="*/ 0 w 1587"/>
                  <a:gd name="T7" fmla="*/ 0 h 62"/>
                  <a:gd name="T8" fmla="*/ 1587 w 1587"/>
                  <a:gd name="T9" fmla="*/ 0 h 62"/>
                  <a:gd name="T10" fmla="*/ 1575 w 1587"/>
                  <a:gd name="T11" fmla="*/ 31 h 62"/>
                  <a:gd name="T12" fmla="*/ 1561 w 158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62">
                    <a:moveTo>
                      <a:pt x="1561" y="62"/>
                    </a:moveTo>
                    <a:lnTo>
                      <a:pt x="26" y="62"/>
                    </a:lnTo>
                    <a:lnTo>
                      <a:pt x="12" y="31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75" y="31"/>
                    </a:lnTo>
                    <a:lnTo>
                      <a:pt x="1561" y="62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0" name="iS1îḋê">
                <a:extLst>
                  <a:ext uri="{FF2B5EF4-FFF2-40B4-BE49-F238E27FC236}">
                    <a16:creationId xmlns:a16="http://schemas.microsoft.com/office/drawing/2014/main" id="{782FABFD-6DDA-402C-A872-A1CEBEDAE675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6"/>
              </a:xfrm>
              <a:custGeom>
                <a:avLst/>
                <a:gdLst>
                  <a:gd name="T0" fmla="*/ 1553 w 1587"/>
                  <a:gd name="T1" fmla="*/ 78 h 78"/>
                  <a:gd name="T2" fmla="*/ 34 w 1587"/>
                  <a:gd name="T3" fmla="*/ 78 h 78"/>
                  <a:gd name="T4" fmla="*/ 16 w 1587"/>
                  <a:gd name="T5" fmla="*/ 40 h 78"/>
                  <a:gd name="T6" fmla="*/ 0 w 1587"/>
                  <a:gd name="T7" fmla="*/ 0 h 78"/>
                  <a:gd name="T8" fmla="*/ 1587 w 1587"/>
                  <a:gd name="T9" fmla="*/ 0 h 78"/>
                  <a:gd name="T10" fmla="*/ 1571 w 1587"/>
                  <a:gd name="T11" fmla="*/ 40 h 78"/>
                  <a:gd name="T12" fmla="*/ 1553 w 158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78">
                    <a:moveTo>
                      <a:pt x="1553" y="78"/>
                    </a:moveTo>
                    <a:lnTo>
                      <a:pt x="34" y="78"/>
                    </a:lnTo>
                    <a:lnTo>
                      <a:pt x="16" y="40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71" y="40"/>
                    </a:lnTo>
                    <a:lnTo>
                      <a:pt x="1553" y="78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1" name="îṣliḍè">
                <a:extLst>
                  <a:ext uri="{FF2B5EF4-FFF2-40B4-BE49-F238E27FC236}">
                    <a16:creationId xmlns:a16="http://schemas.microsoft.com/office/drawing/2014/main" id="{73F142C5-3EE1-4441-BD99-E63C0DBD8CF7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19"/>
              </a:xfrm>
              <a:custGeom>
                <a:avLst/>
                <a:gdLst>
                  <a:gd name="T0" fmla="*/ 1546 w 1587"/>
                  <a:gd name="T1" fmla="*/ 93 h 93"/>
                  <a:gd name="T2" fmla="*/ 41 w 1587"/>
                  <a:gd name="T3" fmla="*/ 93 h 93"/>
                  <a:gd name="T4" fmla="*/ 19 w 1587"/>
                  <a:gd name="T5" fmla="*/ 47 h 93"/>
                  <a:gd name="T6" fmla="*/ 0 w 1587"/>
                  <a:gd name="T7" fmla="*/ 0 h 93"/>
                  <a:gd name="T8" fmla="*/ 1587 w 1587"/>
                  <a:gd name="T9" fmla="*/ 0 h 93"/>
                  <a:gd name="T10" fmla="*/ 1568 w 1587"/>
                  <a:gd name="T11" fmla="*/ 47 h 93"/>
                  <a:gd name="T12" fmla="*/ 1546 w 1587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93">
                    <a:moveTo>
                      <a:pt x="1546" y="93"/>
                    </a:moveTo>
                    <a:lnTo>
                      <a:pt x="41" y="93"/>
                    </a:lnTo>
                    <a:lnTo>
                      <a:pt x="19" y="47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68" y="47"/>
                    </a:lnTo>
                    <a:lnTo>
                      <a:pt x="1546" y="93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2" name="ïṩlïde">
                <a:extLst>
                  <a:ext uri="{FF2B5EF4-FFF2-40B4-BE49-F238E27FC236}">
                    <a16:creationId xmlns:a16="http://schemas.microsoft.com/office/drawing/2014/main" id="{B29EE313-28EF-431A-8A82-1804A4DFBDAF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22"/>
              </a:xfrm>
              <a:custGeom>
                <a:avLst/>
                <a:gdLst>
                  <a:gd name="T0" fmla="*/ 1537 w 1587"/>
                  <a:gd name="T1" fmla="*/ 110 h 110"/>
                  <a:gd name="T2" fmla="*/ 51 w 1587"/>
                  <a:gd name="T3" fmla="*/ 110 h 110"/>
                  <a:gd name="T4" fmla="*/ 23 w 1587"/>
                  <a:gd name="T5" fmla="*/ 55 h 110"/>
                  <a:gd name="T6" fmla="*/ 0 w 1587"/>
                  <a:gd name="T7" fmla="*/ 0 h 110"/>
                  <a:gd name="T8" fmla="*/ 1587 w 1587"/>
                  <a:gd name="T9" fmla="*/ 0 h 110"/>
                  <a:gd name="T10" fmla="*/ 1564 w 1587"/>
                  <a:gd name="T11" fmla="*/ 55 h 110"/>
                  <a:gd name="T12" fmla="*/ 1537 w 158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87" h="110">
                    <a:moveTo>
                      <a:pt x="1537" y="110"/>
                    </a:moveTo>
                    <a:lnTo>
                      <a:pt x="51" y="110"/>
                    </a:lnTo>
                    <a:lnTo>
                      <a:pt x="23" y="55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64" y="55"/>
                    </a:lnTo>
                    <a:lnTo>
                      <a:pt x="1537" y="11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3" name="ïṣlîḑé">
                <a:extLst>
                  <a:ext uri="{FF2B5EF4-FFF2-40B4-BE49-F238E27FC236}">
                    <a16:creationId xmlns:a16="http://schemas.microsoft.com/office/drawing/2014/main" id="{BCC0EE4F-9327-46D4-A232-335DE79DD6CD}"/>
                  </a:ext>
                </a:extLst>
              </p:cNvPr>
              <p:cNvSpPr/>
              <p:nvPr/>
            </p:nvSpPr>
            <p:spPr bwMode="auto">
              <a:xfrm>
                <a:off x="1762" y="2098"/>
                <a:ext cx="318" cy="25"/>
              </a:xfrm>
              <a:custGeom>
                <a:avLst/>
                <a:gdLst>
                  <a:gd name="T0" fmla="*/ 1528 w 1587"/>
                  <a:gd name="T1" fmla="*/ 125 h 125"/>
                  <a:gd name="T2" fmla="*/ 1234 w 1587"/>
                  <a:gd name="T3" fmla="*/ 125 h 125"/>
                  <a:gd name="T4" fmla="*/ 1186 w 1587"/>
                  <a:gd name="T5" fmla="*/ 125 h 125"/>
                  <a:gd name="T6" fmla="*/ 59 w 1587"/>
                  <a:gd name="T7" fmla="*/ 125 h 125"/>
                  <a:gd name="T8" fmla="*/ 42 w 1587"/>
                  <a:gd name="T9" fmla="*/ 94 h 125"/>
                  <a:gd name="T10" fmla="*/ 12 w 1587"/>
                  <a:gd name="T11" fmla="*/ 31 h 125"/>
                  <a:gd name="T12" fmla="*/ 0 w 1587"/>
                  <a:gd name="T13" fmla="*/ 0 h 125"/>
                  <a:gd name="T14" fmla="*/ 1587 w 1587"/>
                  <a:gd name="T15" fmla="*/ 0 h 125"/>
                  <a:gd name="T16" fmla="*/ 1575 w 1587"/>
                  <a:gd name="T17" fmla="*/ 31 h 125"/>
                  <a:gd name="T18" fmla="*/ 1545 w 1587"/>
                  <a:gd name="T19" fmla="*/ 94 h 125"/>
                  <a:gd name="T20" fmla="*/ 1528 w 1587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87" h="125">
                    <a:moveTo>
                      <a:pt x="1528" y="125"/>
                    </a:moveTo>
                    <a:lnTo>
                      <a:pt x="1234" y="125"/>
                    </a:lnTo>
                    <a:lnTo>
                      <a:pt x="1186" y="125"/>
                    </a:lnTo>
                    <a:lnTo>
                      <a:pt x="59" y="125"/>
                    </a:lnTo>
                    <a:lnTo>
                      <a:pt x="42" y="94"/>
                    </a:lnTo>
                    <a:lnTo>
                      <a:pt x="12" y="31"/>
                    </a:lnTo>
                    <a:lnTo>
                      <a:pt x="0" y="0"/>
                    </a:lnTo>
                    <a:lnTo>
                      <a:pt x="1587" y="0"/>
                    </a:lnTo>
                    <a:lnTo>
                      <a:pt x="1575" y="31"/>
                    </a:lnTo>
                    <a:lnTo>
                      <a:pt x="1545" y="94"/>
                    </a:lnTo>
                    <a:lnTo>
                      <a:pt x="1528" y="125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4" name="îṣ1iḍé">
                <a:extLst>
                  <a:ext uri="{FF2B5EF4-FFF2-40B4-BE49-F238E27FC236}">
                    <a16:creationId xmlns:a16="http://schemas.microsoft.com/office/drawing/2014/main" id="{A9EFD327-F3F4-4ADD-93C5-7E2747D6681D}"/>
                  </a:ext>
                </a:extLst>
              </p:cNvPr>
              <p:cNvSpPr/>
              <p:nvPr/>
            </p:nvSpPr>
            <p:spPr bwMode="auto">
              <a:xfrm>
                <a:off x="1764" y="2101"/>
                <a:ext cx="315" cy="22"/>
              </a:xfrm>
              <a:custGeom>
                <a:avLst/>
                <a:gdLst>
                  <a:gd name="T0" fmla="*/ 0 w 1575"/>
                  <a:gd name="T1" fmla="*/ 0 h 110"/>
                  <a:gd name="T2" fmla="*/ 1575 w 1575"/>
                  <a:gd name="T3" fmla="*/ 0 h 110"/>
                  <a:gd name="T4" fmla="*/ 1551 w 1575"/>
                  <a:gd name="T5" fmla="*/ 57 h 110"/>
                  <a:gd name="T6" fmla="*/ 1522 w 1575"/>
                  <a:gd name="T7" fmla="*/ 110 h 110"/>
                  <a:gd name="T8" fmla="*/ 53 w 1575"/>
                  <a:gd name="T9" fmla="*/ 110 h 110"/>
                  <a:gd name="T10" fmla="*/ 24 w 1575"/>
                  <a:gd name="T11" fmla="*/ 57 h 110"/>
                  <a:gd name="T12" fmla="*/ 0 w 157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5" h="110">
                    <a:moveTo>
                      <a:pt x="0" y="0"/>
                    </a:moveTo>
                    <a:lnTo>
                      <a:pt x="1575" y="0"/>
                    </a:lnTo>
                    <a:lnTo>
                      <a:pt x="1551" y="57"/>
                    </a:lnTo>
                    <a:lnTo>
                      <a:pt x="1522" y="110"/>
                    </a:lnTo>
                    <a:lnTo>
                      <a:pt x="53" y="110"/>
                    </a:lnTo>
                    <a:lnTo>
                      <a:pt x="24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5" name="iśḻîḍé">
                <a:extLst>
                  <a:ext uri="{FF2B5EF4-FFF2-40B4-BE49-F238E27FC236}">
                    <a16:creationId xmlns:a16="http://schemas.microsoft.com/office/drawing/2014/main" id="{A4E4DB43-75F2-4588-9D2F-55ADAA5F6344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9"/>
              </a:xfrm>
              <a:custGeom>
                <a:avLst/>
                <a:gdLst>
                  <a:gd name="T0" fmla="*/ 0 w 1563"/>
                  <a:gd name="T1" fmla="*/ 0 h 95"/>
                  <a:gd name="T2" fmla="*/ 1563 w 1563"/>
                  <a:gd name="T3" fmla="*/ 0 h 95"/>
                  <a:gd name="T4" fmla="*/ 1541 w 1563"/>
                  <a:gd name="T5" fmla="*/ 49 h 95"/>
                  <a:gd name="T6" fmla="*/ 1516 w 1563"/>
                  <a:gd name="T7" fmla="*/ 95 h 95"/>
                  <a:gd name="T8" fmla="*/ 47 w 1563"/>
                  <a:gd name="T9" fmla="*/ 95 h 95"/>
                  <a:gd name="T10" fmla="*/ 22 w 1563"/>
                  <a:gd name="T11" fmla="*/ 49 h 95"/>
                  <a:gd name="T12" fmla="*/ 0 w 1563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95">
                    <a:moveTo>
                      <a:pt x="0" y="0"/>
                    </a:moveTo>
                    <a:lnTo>
                      <a:pt x="1563" y="0"/>
                    </a:lnTo>
                    <a:lnTo>
                      <a:pt x="1541" y="49"/>
                    </a:lnTo>
                    <a:lnTo>
                      <a:pt x="1516" y="95"/>
                    </a:lnTo>
                    <a:lnTo>
                      <a:pt x="47" y="95"/>
                    </a:lnTo>
                    <a:lnTo>
                      <a:pt x="22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6" name="íṡḻîḑé">
                <a:extLst>
                  <a:ext uri="{FF2B5EF4-FFF2-40B4-BE49-F238E27FC236}">
                    <a16:creationId xmlns:a16="http://schemas.microsoft.com/office/drawing/2014/main" id="{2CD1CFC1-1FD2-4949-B453-4A0169ABC915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6"/>
              </a:xfrm>
              <a:custGeom>
                <a:avLst/>
                <a:gdLst>
                  <a:gd name="T0" fmla="*/ 0 w 1549"/>
                  <a:gd name="T1" fmla="*/ 0 h 79"/>
                  <a:gd name="T2" fmla="*/ 1549 w 1549"/>
                  <a:gd name="T3" fmla="*/ 0 h 79"/>
                  <a:gd name="T4" fmla="*/ 1531 w 1549"/>
                  <a:gd name="T5" fmla="*/ 40 h 79"/>
                  <a:gd name="T6" fmla="*/ 1509 w 1549"/>
                  <a:gd name="T7" fmla="*/ 79 h 79"/>
                  <a:gd name="T8" fmla="*/ 40 w 1549"/>
                  <a:gd name="T9" fmla="*/ 79 h 79"/>
                  <a:gd name="T10" fmla="*/ 18 w 1549"/>
                  <a:gd name="T11" fmla="*/ 40 h 79"/>
                  <a:gd name="T12" fmla="*/ 0 w 154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79">
                    <a:moveTo>
                      <a:pt x="0" y="0"/>
                    </a:moveTo>
                    <a:lnTo>
                      <a:pt x="1549" y="0"/>
                    </a:lnTo>
                    <a:lnTo>
                      <a:pt x="1531" y="40"/>
                    </a:lnTo>
                    <a:lnTo>
                      <a:pt x="1509" y="79"/>
                    </a:lnTo>
                    <a:lnTo>
                      <a:pt x="40" y="79"/>
                    </a:lnTo>
                    <a:lnTo>
                      <a:pt x="18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7" name="ïṩļïḍê">
                <a:extLst>
                  <a:ext uri="{FF2B5EF4-FFF2-40B4-BE49-F238E27FC236}">
                    <a16:creationId xmlns:a16="http://schemas.microsoft.com/office/drawing/2014/main" id="{0EA69E06-D330-41EA-9A90-A57294241564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3"/>
              </a:xfrm>
              <a:custGeom>
                <a:avLst/>
                <a:gdLst>
                  <a:gd name="T0" fmla="*/ 0 w 1535"/>
                  <a:gd name="T1" fmla="*/ 0 h 63"/>
                  <a:gd name="T2" fmla="*/ 1535 w 1535"/>
                  <a:gd name="T3" fmla="*/ 0 h 63"/>
                  <a:gd name="T4" fmla="*/ 1520 w 1535"/>
                  <a:gd name="T5" fmla="*/ 32 h 63"/>
                  <a:gd name="T6" fmla="*/ 1502 w 1535"/>
                  <a:gd name="T7" fmla="*/ 63 h 63"/>
                  <a:gd name="T8" fmla="*/ 33 w 1535"/>
                  <a:gd name="T9" fmla="*/ 63 h 63"/>
                  <a:gd name="T10" fmla="*/ 15 w 1535"/>
                  <a:gd name="T11" fmla="*/ 32 h 63"/>
                  <a:gd name="T12" fmla="*/ 0 w 153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63">
                    <a:moveTo>
                      <a:pt x="0" y="0"/>
                    </a:moveTo>
                    <a:lnTo>
                      <a:pt x="1535" y="0"/>
                    </a:lnTo>
                    <a:lnTo>
                      <a:pt x="1520" y="32"/>
                    </a:lnTo>
                    <a:lnTo>
                      <a:pt x="1502" y="63"/>
                    </a:lnTo>
                    <a:lnTo>
                      <a:pt x="33" y="63"/>
                    </a:lnTo>
                    <a:lnTo>
                      <a:pt x="1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8" name="íṡ1íḓé">
                <a:extLst>
                  <a:ext uri="{FF2B5EF4-FFF2-40B4-BE49-F238E27FC236}">
                    <a16:creationId xmlns:a16="http://schemas.microsoft.com/office/drawing/2014/main" id="{3B9F3661-8B76-4AB7-91C7-0B27953018A4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9"/>
              </a:xfrm>
              <a:custGeom>
                <a:avLst/>
                <a:gdLst>
                  <a:gd name="T0" fmla="*/ 0 w 1519"/>
                  <a:gd name="T1" fmla="*/ 0 h 47"/>
                  <a:gd name="T2" fmla="*/ 1519 w 1519"/>
                  <a:gd name="T3" fmla="*/ 0 h 47"/>
                  <a:gd name="T4" fmla="*/ 1508 w 1519"/>
                  <a:gd name="T5" fmla="*/ 23 h 47"/>
                  <a:gd name="T6" fmla="*/ 1494 w 1519"/>
                  <a:gd name="T7" fmla="*/ 47 h 47"/>
                  <a:gd name="T8" fmla="*/ 25 w 1519"/>
                  <a:gd name="T9" fmla="*/ 47 h 47"/>
                  <a:gd name="T10" fmla="*/ 11 w 1519"/>
                  <a:gd name="T11" fmla="*/ 23 h 47"/>
                  <a:gd name="T12" fmla="*/ 0 w 151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47">
                    <a:moveTo>
                      <a:pt x="0" y="0"/>
                    </a:moveTo>
                    <a:lnTo>
                      <a:pt x="1519" y="0"/>
                    </a:lnTo>
                    <a:lnTo>
                      <a:pt x="1508" y="23"/>
                    </a:lnTo>
                    <a:lnTo>
                      <a:pt x="1494" y="47"/>
                    </a:lnTo>
                    <a:lnTo>
                      <a:pt x="25" y="47"/>
                    </a:lnTo>
                    <a:lnTo>
                      <a:pt x="1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79" name="iṣľíďé">
                <a:extLst>
                  <a:ext uri="{FF2B5EF4-FFF2-40B4-BE49-F238E27FC236}">
                    <a16:creationId xmlns:a16="http://schemas.microsoft.com/office/drawing/2014/main" id="{C1C1A331-9FAA-4FAD-8FF1-D11B4A759A3D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6"/>
              </a:xfrm>
              <a:custGeom>
                <a:avLst/>
                <a:gdLst>
                  <a:gd name="T0" fmla="*/ 0 w 1505"/>
                  <a:gd name="T1" fmla="*/ 0 h 32"/>
                  <a:gd name="T2" fmla="*/ 1505 w 1505"/>
                  <a:gd name="T3" fmla="*/ 0 h 32"/>
                  <a:gd name="T4" fmla="*/ 1497 w 1505"/>
                  <a:gd name="T5" fmla="*/ 17 h 32"/>
                  <a:gd name="T6" fmla="*/ 1487 w 1505"/>
                  <a:gd name="T7" fmla="*/ 32 h 32"/>
                  <a:gd name="T8" fmla="*/ 18 w 1505"/>
                  <a:gd name="T9" fmla="*/ 32 h 32"/>
                  <a:gd name="T10" fmla="*/ 8 w 1505"/>
                  <a:gd name="T11" fmla="*/ 17 h 32"/>
                  <a:gd name="T12" fmla="*/ 0 w 150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32">
                    <a:moveTo>
                      <a:pt x="0" y="0"/>
                    </a:moveTo>
                    <a:lnTo>
                      <a:pt x="1505" y="0"/>
                    </a:lnTo>
                    <a:lnTo>
                      <a:pt x="1497" y="17"/>
                    </a:lnTo>
                    <a:lnTo>
                      <a:pt x="1487" y="32"/>
                    </a:lnTo>
                    <a:lnTo>
                      <a:pt x="18" y="32"/>
                    </a:lnTo>
                    <a:lnTo>
                      <a:pt x="8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0" name="îṩlîďe">
                <a:extLst>
                  <a:ext uri="{FF2B5EF4-FFF2-40B4-BE49-F238E27FC236}">
                    <a16:creationId xmlns:a16="http://schemas.microsoft.com/office/drawing/2014/main" id="{668B50EE-10C7-4067-9B83-A759D1EDF7B1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3"/>
              </a:xfrm>
              <a:custGeom>
                <a:avLst/>
                <a:gdLst>
                  <a:gd name="T0" fmla="*/ 0 w 1489"/>
                  <a:gd name="T1" fmla="*/ 0 h 16"/>
                  <a:gd name="T2" fmla="*/ 1489 w 1489"/>
                  <a:gd name="T3" fmla="*/ 0 h 16"/>
                  <a:gd name="T4" fmla="*/ 1483 w 1489"/>
                  <a:gd name="T5" fmla="*/ 8 h 16"/>
                  <a:gd name="T6" fmla="*/ 1479 w 1489"/>
                  <a:gd name="T7" fmla="*/ 16 h 16"/>
                  <a:gd name="T8" fmla="*/ 10 w 1489"/>
                  <a:gd name="T9" fmla="*/ 16 h 16"/>
                  <a:gd name="T10" fmla="*/ 6 w 1489"/>
                  <a:gd name="T11" fmla="*/ 8 h 16"/>
                  <a:gd name="T12" fmla="*/ 0 w 148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16">
                    <a:moveTo>
                      <a:pt x="0" y="0"/>
                    </a:moveTo>
                    <a:lnTo>
                      <a:pt x="1489" y="0"/>
                    </a:lnTo>
                    <a:lnTo>
                      <a:pt x="1483" y="8"/>
                    </a:lnTo>
                    <a:lnTo>
                      <a:pt x="1479" y="16"/>
                    </a:lnTo>
                    <a:lnTo>
                      <a:pt x="10" y="16"/>
                    </a:lnTo>
                    <a:lnTo>
                      <a:pt x="6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1" name="íṡ1îḍé">
                <a:extLst>
                  <a:ext uri="{FF2B5EF4-FFF2-40B4-BE49-F238E27FC236}">
                    <a16:creationId xmlns:a16="http://schemas.microsoft.com/office/drawing/2014/main" id="{31558AB0-F5CB-4602-86C9-5CAE515DBB3D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"/>
              </a:xfrm>
              <a:prstGeom prst="rect">
                <a:avLst/>
              </a:pr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2" name="i$1îḓe">
                <a:extLst>
                  <a:ext uri="{FF2B5EF4-FFF2-40B4-BE49-F238E27FC236}">
                    <a16:creationId xmlns:a16="http://schemas.microsoft.com/office/drawing/2014/main" id="{BC3CA6A4-2948-43E9-899E-B0A19A4ADDD5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0"/>
              </a:xfrm>
              <a:custGeom>
                <a:avLst/>
                <a:gdLst>
                  <a:gd name="T0" fmla="*/ 1576 w 1577"/>
                  <a:gd name="T1" fmla="*/ 1 w 1577"/>
                  <a:gd name="T2" fmla="*/ 0 w 1577"/>
                  <a:gd name="T3" fmla="*/ 1577 w 1577"/>
                  <a:gd name="T4" fmla="*/ 1576 w 157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577">
                    <a:moveTo>
                      <a:pt x="1576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76" y="0"/>
                    </a:lnTo>
                    <a:close/>
                  </a:path>
                </a:pathLst>
              </a:custGeom>
              <a:solidFill>
                <a:srgbClr val="C42A4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3" name="işliḓe">
                <a:extLst>
                  <a:ext uri="{FF2B5EF4-FFF2-40B4-BE49-F238E27FC236}">
                    <a16:creationId xmlns:a16="http://schemas.microsoft.com/office/drawing/2014/main" id="{35ADB61C-C62E-4CA5-BE84-D87E4F495098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3"/>
              </a:xfrm>
              <a:custGeom>
                <a:avLst/>
                <a:gdLst>
                  <a:gd name="T0" fmla="*/ 1570 w 1577"/>
                  <a:gd name="T1" fmla="*/ 15 h 15"/>
                  <a:gd name="T2" fmla="*/ 7 w 1577"/>
                  <a:gd name="T3" fmla="*/ 15 h 15"/>
                  <a:gd name="T4" fmla="*/ 4 w 1577"/>
                  <a:gd name="T5" fmla="*/ 8 h 15"/>
                  <a:gd name="T6" fmla="*/ 0 w 1577"/>
                  <a:gd name="T7" fmla="*/ 0 h 15"/>
                  <a:gd name="T8" fmla="*/ 1577 w 1577"/>
                  <a:gd name="T9" fmla="*/ 0 h 15"/>
                  <a:gd name="T10" fmla="*/ 1573 w 1577"/>
                  <a:gd name="T11" fmla="*/ 8 h 15"/>
                  <a:gd name="T12" fmla="*/ 1570 w 157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15">
                    <a:moveTo>
                      <a:pt x="1570" y="15"/>
                    </a:moveTo>
                    <a:lnTo>
                      <a:pt x="7" y="15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73" y="8"/>
                    </a:lnTo>
                    <a:lnTo>
                      <a:pt x="1570" y="15"/>
                    </a:lnTo>
                    <a:close/>
                  </a:path>
                </a:pathLst>
              </a:cu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4" name="îṧļíḍê">
                <a:extLst>
                  <a:ext uri="{FF2B5EF4-FFF2-40B4-BE49-F238E27FC236}">
                    <a16:creationId xmlns:a16="http://schemas.microsoft.com/office/drawing/2014/main" id="{19B73F98-9C46-4729-BCDA-0A7FC4D95A65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6"/>
              </a:xfrm>
              <a:custGeom>
                <a:avLst/>
                <a:gdLst>
                  <a:gd name="T0" fmla="*/ 1563 w 1577"/>
                  <a:gd name="T1" fmla="*/ 32 h 32"/>
                  <a:gd name="T2" fmla="*/ 14 w 1577"/>
                  <a:gd name="T3" fmla="*/ 32 h 32"/>
                  <a:gd name="T4" fmla="*/ 7 w 1577"/>
                  <a:gd name="T5" fmla="*/ 15 h 32"/>
                  <a:gd name="T6" fmla="*/ 0 w 1577"/>
                  <a:gd name="T7" fmla="*/ 0 h 32"/>
                  <a:gd name="T8" fmla="*/ 1577 w 1577"/>
                  <a:gd name="T9" fmla="*/ 0 h 32"/>
                  <a:gd name="T10" fmla="*/ 1570 w 1577"/>
                  <a:gd name="T11" fmla="*/ 15 h 32"/>
                  <a:gd name="T12" fmla="*/ 1563 w 157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32">
                    <a:moveTo>
                      <a:pt x="1563" y="32"/>
                    </a:moveTo>
                    <a:lnTo>
                      <a:pt x="14" y="32"/>
                    </a:lnTo>
                    <a:lnTo>
                      <a:pt x="7" y="15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70" y="15"/>
                    </a:lnTo>
                    <a:lnTo>
                      <a:pt x="1563" y="32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5" name="iSľíďe">
                <a:extLst>
                  <a:ext uri="{FF2B5EF4-FFF2-40B4-BE49-F238E27FC236}">
                    <a16:creationId xmlns:a16="http://schemas.microsoft.com/office/drawing/2014/main" id="{9433967C-71B2-42FB-8FC2-50128FA20656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9"/>
              </a:xfrm>
              <a:custGeom>
                <a:avLst/>
                <a:gdLst>
                  <a:gd name="T0" fmla="*/ 1556 w 1577"/>
                  <a:gd name="T1" fmla="*/ 47 h 47"/>
                  <a:gd name="T2" fmla="*/ 21 w 1577"/>
                  <a:gd name="T3" fmla="*/ 47 h 47"/>
                  <a:gd name="T4" fmla="*/ 11 w 1577"/>
                  <a:gd name="T5" fmla="*/ 24 h 47"/>
                  <a:gd name="T6" fmla="*/ 0 w 1577"/>
                  <a:gd name="T7" fmla="*/ 0 h 47"/>
                  <a:gd name="T8" fmla="*/ 1577 w 1577"/>
                  <a:gd name="T9" fmla="*/ 0 h 47"/>
                  <a:gd name="T10" fmla="*/ 1566 w 1577"/>
                  <a:gd name="T11" fmla="*/ 24 h 47"/>
                  <a:gd name="T12" fmla="*/ 1556 w 157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47">
                    <a:moveTo>
                      <a:pt x="1556" y="47"/>
                    </a:moveTo>
                    <a:lnTo>
                      <a:pt x="21" y="47"/>
                    </a:lnTo>
                    <a:lnTo>
                      <a:pt x="11" y="24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66" y="24"/>
                    </a:lnTo>
                    <a:lnTo>
                      <a:pt x="1556" y="47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6" name="í$ļíḋe">
                <a:extLst>
                  <a:ext uri="{FF2B5EF4-FFF2-40B4-BE49-F238E27FC236}">
                    <a16:creationId xmlns:a16="http://schemas.microsoft.com/office/drawing/2014/main" id="{0673922F-DCA8-4FB0-9B10-DEE9D0C3728E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13"/>
              </a:xfrm>
              <a:custGeom>
                <a:avLst/>
                <a:gdLst>
                  <a:gd name="T0" fmla="*/ 1548 w 1577"/>
                  <a:gd name="T1" fmla="*/ 63 h 63"/>
                  <a:gd name="T2" fmla="*/ 29 w 1577"/>
                  <a:gd name="T3" fmla="*/ 63 h 63"/>
                  <a:gd name="T4" fmla="*/ 14 w 1577"/>
                  <a:gd name="T5" fmla="*/ 32 h 63"/>
                  <a:gd name="T6" fmla="*/ 0 w 1577"/>
                  <a:gd name="T7" fmla="*/ 0 h 63"/>
                  <a:gd name="T8" fmla="*/ 1577 w 1577"/>
                  <a:gd name="T9" fmla="*/ 0 h 63"/>
                  <a:gd name="T10" fmla="*/ 1563 w 1577"/>
                  <a:gd name="T11" fmla="*/ 32 h 63"/>
                  <a:gd name="T12" fmla="*/ 1548 w 157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63">
                    <a:moveTo>
                      <a:pt x="1548" y="63"/>
                    </a:moveTo>
                    <a:lnTo>
                      <a:pt x="29" y="63"/>
                    </a:lnTo>
                    <a:lnTo>
                      <a:pt x="14" y="32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63" y="32"/>
                    </a:lnTo>
                    <a:lnTo>
                      <a:pt x="1548" y="63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7" name="ïṥḻíḋè">
                <a:extLst>
                  <a:ext uri="{FF2B5EF4-FFF2-40B4-BE49-F238E27FC236}">
                    <a16:creationId xmlns:a16="http://schemas.microsoft.com/office/drawing/2014/main" id="{2D177DB0-AD9F-420B-ACA7-CE1BCCBB81B5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16"/>
              </a:xfrm>
              <a:custGeom>
                <a:avLst/>
                <a:gdLst>
                  <a:gd name="T0" fmla="*/ 1541 w 1577"/>
                  <a:gd name="T1" fmla="*/ 78 h 78"/>
                  <a:gd name="T2" fmla="*/ 36 w 1577"/>
                  <a:gd name="T3" fmla="*/ 78 h 78"/>
                  <a:gd name="T4" fmla="*/ 18 w 1577"/>
                  <a:gd name="T5" fmla="*/ 40 h 78"/>
                  <a:gd name="T6" fmla="*/ 0 w 1577"/>
                  <a:gd name="T7" fmla="*/ 0 h 78"/>
                  <a:gd name="T8" fmla="*/ 1577 w 1577"/>
                  <a:gd name="T9" fmla="*/ 0 h 78"/>
                  <a:gd name="T10" fmla="*/ 1559 w 1577"/>
                  <a:gd name="T11" fmla="*/ 40 h 78"/>
                  <a:gd name="T12" fmla="*/ 1541 w 157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78">
                    <a:moveTo>
                      <a:pt x="1541" y="78"/>
                    </a:moveTo>
                    <a:lnTo>
                      <a:pt x="36" y="78"/>
                    </a:lnTo>
                    <a:lnTo>
                      <a:pt x="18" y="40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59" y="40"/>
                    </a:lnTo>
                    <a:lnTo>
                      <a:pt x="1541" y="78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8" name="îṣḷíḋe">
                <a:extLst>
                  <a:ext uri="{FF2B5EF4-FFF2-40B4-BE49-F238E27FC236}">
                    <a16:creationId xmlns:a16="http://schemas.microsoft.com/office/drawing/2014/main" id="{2EBE1489-DA23-4BA5-AD91-944C427FFC7D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19"/>
              </a:xfrm>
              <a:custGeom>
                <a:avLst/>
                <a:gdLst>
                  <a:gd name="T0" fmla="*/ 1532 w 1577"/>
                  <a:gd name="T1" fmla="*/ 95 h 95"/>
                  <a:gd name="T2" fmla="*/ 46 w 1577"/>
                  <a:gd name="T3" fmla="*/ 95 h 95"/>
                  <a:gd name="T4" fmla="*/ 21 w 1577"/>
                  <a:gd name="T5" fmla="*/ 48 h 95"/>
                  <a:gd name="T6" fmla="*/ 0 w 1577"/>
                  <a:gd name="T7" fmla="*/ 0 h 95"/>
                  <a:gd name="T8" fmla="*/ 1577 w 1577"/>
                  <a:gd name="T9" fmla="*/ 0 h 95"/>
                  <a:gd name="T10" fmla="*/ 1556 w 1577"/>
                  <a:gd name="T11" fmla="*/ 48 h 95"/>
                  <a:gd name="T12" fmla="*/ 1532 w 1577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95">
                    <a:moveTo>
                      <a:pt x="1532" y="95"/>
                    </a:moveTo>
                    <a:lnTo>
                      <a:pt x="46" y="95"/>
                    </a:lnTo>
                    <a:lnTo>
                      <a:pt x="21" y="48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56" y="48"/>
                    </a:lnTo>
                    <a:lnTo>
                      <a:pt x="1532" y="95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89" name="íṥḷíďe">
                <a:extLst>
                  <a:ext uri="{FF2B5EF4-FFF2-40B4-BE49-F238E27FC236}">
                    <a16:creationId xmlns:a16="http://schemas.microsoft.com/office/drawing/2014/main" id="{6CCD3F01-596B-4F8D-B440-7AB984B939B9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22"/>
              </a:xfrm>
              <a:custGeom>
                <a:avLst/>
                <a:gdLst>
                  <a:gd name="T0" fmla="*/ 1523 w 1577"/>
                  <a:gd name="T1" fmla="*/ 110 h 110"/>
                  <a:gd name="T2" fmla="*/ 54 w 1577"/>
                  <a:gd name="T3" fmla="*/ 110 h 110"/>
                  <a:gd name="T4" fmla="*/ 25 w 1577"/>
                  <a:gd name="T5" fmla="*/ 57 h 110"/>
                  <a:gd name="T6" fmla="*/ 0 w 1577"/>
                  <a:gd name="T7" fmla="*/ 0 h 110"/>
                  <a:gd name="T8" fmla="*/ 1577 w 1577"/>
                  <a:gd name="T9" fmla="*/ 0 h 110"/>
                  <a:gd name="T10" fmla="*/ 1552 w 1577"/>
                  <a:gd name="T11" fmla="*/ 57 h 110"/>
                  <a:gd name="T12" fmla="*/ 1523 w 1577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77" h="110">
                    <a:moveTo>
                      <a:pt x="1523" y="110"/>
                    </a:moveTo>
                    <a:lnTo>
                      <a:pt x="54" y="110"/>
                    </a:lnTo>
                    <a:lnTo>
                      <a:pt x="25" y="57"/>
                    </a:lnTo>
                    <a:lnTo>
                      <a:pt x="0" y="0"/>
                    </a:lnTo>
                    <a:lnTo>
                      <a:pt x="1577" y="0"/>
                    </a:lnTo>
                    <a:lnTo>
                      <a:pt x="1552" y="57"/>
                    </a:lnTo>
                    <a:lnTo>
                      <a:pt x="1523" y="11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0" name="îsḻiḑè">
                <a:extLst>
                  <a:ext uri="{FF2B5EF4-FFF2-40B4-BE49-F238E27FC236}">
                    <a16:creationId xmlns:a16="http://schemas.microsoft.com/office/drawing/2014/main" id="{B7101668-EC14-49E4-9157-C0F8AC13B6B9}"/>
                  </a:ext>
                </a:extLst>
              </p:cNvPr>
              <p:cNvSpPr/>
              <p:nvPr/>
            </p:nvSpPr>
            <p:spPr bwMode="auto">
              <a:xfrm>
                <a:off x="1763" y="2101"/>
                <a:ext cx="316" cy="25"/>
              </a:xfrm>
              <a:custGeom>
                <a:avLst/>
                <a:gdLst>
                  <a:gd name="T0" fmla="*/ 1514 w 1577"/>
                  <a:gd name="T1" fmla="*/ 125 h 125"/>
                  <a:gd name="T2" fmla="*/ 63 w 1577"/>
                  <a:gd name="T3" fmla="*/ 125 h 125"/>
                  <a:gd name="T4" fmla="*/ 46 w 1577"/>
                  <a:gd name="T5" fmla="*/ 96 h 125"/>
                  <a:gd name="T6" fmla="*/ 15 w 1577"/>
                  <a:gd name="T7" fmla="*/ 33 h 125"/>
                  <a:gd name="T8" fmla="*/ 0 w 1577"/>
                  <a:gd name="T9" fmla="*/ 0 h 125"/>
                  <a:gd name="T10" fmla="*/ 33 w 1577"/>
                  <a:gd name="T11" fmla="*/ 0 h 125"/>
                  <a:gd name="T12" fmla="*/ 789 w 1577"/>
                  <a:gd name="T13" fmla="*/ 0 h 125"/>
                  <a:gd name="T14" fmla="*/ 1577 w 1577"/>
                  <a:gd name="T15" fmla="*/ 0 h 125"/>
                  <a:gd name="T16" fmla="*/ 1562 w 1577"/>
                  <a:gd name="T17" fmla="*/ 33 h 125"/>
                  <a:gd name="T18" fmla="*/ 1532 w 1577"/>
                  <a:gd name="T19" fmla="*/ 96 h 125"/>
                  <a:gd name="T20" fmla="*/ 1514 w 1577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77" h="125">
                    <a:moveTo>
                      <a:pt x="1514" y="125"/>
                    </a:moveTo>
                    <a:lnTo>
                      <a:pt x="63" y="125"/>
                    </a:lnTo>
                    <a:lnTo>
                      <a:pt x="46" y="96"/>
                    </a:lnTo>
                    <a:lnTo>
                      <a:pt x="15" y="33"/>
                    </a:lnTo>
                    <a:lnTo>
                      <a:pt x="0" y="0"/>
                    </a:lnTo>
                    <a:lnTo>
                      <a:pt x="33" y="0"/>
                    </a:lnTo>
                    <a:lnTo>
                      <a:pt x="789" y="0"/>
                    </a:lnTo>
                    <a:lnTo>
                      <a:pt x="1577" y="0"/>
                    </a:lnTo>
                    <a:lnTo>
                      <a:pt x="1562" y="33"/>
                    </a:lnTo>
                    <a:lnTo>
                      <a:pt x="1532" y="96"/>
                    </a:lnTo>
                    <a:lnTo>
                      <a:pt x="1514" y="125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1" name="íšlidé">
                <a:extLst>
                  <a:ext uri="{FF2B5EF4-FFF2-40B4-BE49-F238E27FC236}">
                    <a16:creationId xmlns:a16="http://schemas.microsoft.com/office/drawing/2014/main" id="{96F24AE0-7D46-4CFB-8C3E-870019F3E351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22"/>
              </a:xfrm>
              <a:custGeom>
                <a:avLst/>
                <a:gdLst>
                  <a:gd name="T0" fmla="*/ 0 w 1563"/>
                  <a:gd name="T1" fmla="*/ 0 h 110"/>
                  <a:gd name="T2" fmla="*/ 1563 w 1563"/>
                  <a:gd name="T3" fmla="*/ 0 h 110"/>
                  <a:gd name="T4" fmla="*/ 1538 w 1563"/>
                  <a:gd name="T5" fmla="*/ 57 h 110"/>
                  <a:gd name="T6" fmla="*/ 1507 w 1563"/>
                  <a:gd name="T7" fmla="*/ 110 h 110"/>
                  <a:gd name="T8" fmla="*/ 56 w 1563"/>
                  <a:gd name="T9" fmla="*/ 110 h 110"/>
                  <a:gd name="T10" fmla="*/ 25 w 1563"/>
                  <a:gd name="T11" fmla="*/ 57 h 110"/>
                  <a:gd name="T12" fmla="*/ 0 w 1563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110">
                    <a:moveTo>
                      <a:pt x="0" y="0"/>
                    </a:moveTo>
                    <a:lnTo>
                      <a:pt x="1563" y="0"/>
                    </a:lnTo>
                    <a:lnTo>
                      <a:pt x="1538" y="57"/>
                    </a:lnTo>
                    <a:lnTo>
                      <a:pt x="1507" y="110"/>
                    </a:lnTo>
                    <a:lnTo>
                      <a:pt x="56" y="110"/>
                    </a:lnTo>
                    <a:lnTo>
                      <a:pt x="25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2" name="íṣļiḍe">
                <a:extLst>
                  <a:ext uri="{FF2B5EF4-FFF2-40B4-BE49-F238E27FC236}">
                    <a16:creationId xmlns:a16="http://schemas.microsoft.com/office/drawing/2014/main" id="{6DD6E16B-2000-41A6-AEDC-25D6347516A6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9"/>
              </a:xfrm>
              <a:custGeom>
                <a:avLst/>
                <a:gdLst>
                  <a:gd name="T0" fmla="*/ 0 w 1549"/>
                  <a:gd name="T1" fmla="*/ 0 h 94"/>
                  <a:gd name="T2" fmla="*/ 1549 w 1549"/>
                  <a:gd name="T3" fmla="*/ 0 h 94"/>
                  <a:gd name="T4" fmla="*/ 1527 w 1549"/>
                  <a:gd name="T5" fmla="*/ 48 h 94"/>
                  <a:gd name="T6" fmla="*/ 1500 w 1549"/>
                  <a:gd name="T7" fmla="*/ 94 h 94"/>
                  <a:gd name="T8" fmla="*/ 49 w 1549"/>
                  <a:gd name="T9" fmla="*/ 94 h 94"/>
                  <a:gd name="T10" fmla="*/ 22 w 1549"/>
                  <a:gd name="T11" fmla="*/ 48 h 94"/>
                  <a:gd name="T12" fmla="*/ 0 w 1549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94">
                    <a:moveTo>
                      <a:pt x="0" y="0"/>
                    </a:moveTo>
                    <a:lnTo>
                      <a:pt x="1549" y="0"/>
                    </a:lnTo>
                    <a:lnTo>
                      <a:pt x="1527" y="48"/>
                    </a:lnTo>
                    <a:lnTo>
                      <a:pt x="1500" y="94"/>
                    </a:lnTo>
                    <a:lnTo>
                      <a:pt x="49" y="94"/>
                    </a:lnTo>
                    <a:lnTo>
                      <a:pt x="22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3" name="isļiḓé">
                <a:extLst>
                  <a:ext uri="{FF2B5EF4-FFF2-40B4-BE49-F238E27FC236}">
                    <a16:creationId xmlns:a16="http://schemas.microsoft.com/office/drawing/2014/main" id="{F2C3E615-77A2-4F09-8A72-DC9C19CF23DC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6"/>
              </a:xfrm>
              <a:custGeom>
                <a:avLst/>
                <a:gdLst>
                  <a:gd name="T0" fmla="*/ 0 w 1535"/>
                  <a:gd name="T1" fmla="*/ 0 h 78"/>
                  <a:gd name="T2" fmla="*/ 1535 w 1535"/>
                  <a:gd name="T3" fmla="*/ 0 h 78"/>
                  <a:gd name="T4" fmla="*/ 1516 w 1535"/>
                  <a:gd name="T5" fmla="*/ 40 h 78"/>
                  <a:gd name="T6" fmla="*/ 1493 w 1535"/>
                  <a:gd name="T7" fmla="*/ 78 h 78"/>
                  <a:gd name="T8" fmla="*/ 42 w 1535"/>
                  <a:gd name="T9" fmla="*/ 78 h 78"/>
                  <a:gd name="T10" fmla="*/ 19 w 1535"/>
                  <a:gd name="T11" fmla="*/ 40 h 78"/>
                  <a:gd name="T12" fmla="*/ 0 w 1535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78">
                    <a:moveTo>
                      <a:pt x="0" y="0"/>
                    </a:moveTo>
                    <a:lnTo>
                      <a:pt x="1535" y="0"/>
                    </a:lnTo>
                    <a:lnTo>
                      <a:pt x="1516" y="40"/>
                    </a:lnTo>
                    <a:lnTo>
                      <a:pt x="1493" y="78"/>
                    </a:lnTo>
                    <a:lnTo>
                      <a:pt x="42" y="78"/>
                    </a:lnTo>
                    <a:lnTo>
                      <a:pt x="19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4" name="iŝḷíďè">
                <a:extLst>
                  <a:ext uri="{FF2B5EF4-FFF2-40B4-BE49-F238E27FC236}">
                    <a16:creationId xmlns:a16="http://schemas.microsoft.com/office/drawing/2014/main" id="{E31566E5-CC78-4AB8-BE7D-C82DC2493340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2"/>
              </a:xfrm>
              <a:custGeom>
                <a:avLst/>
                <a:gdLst>
                  <a:gd name="T0" fmla="*/ 0 w 1519"/>
                  <a:gd name="T1" fmla="*/ 0 h 62"/>
                  <a:gd name="T2" fmla="*/ 1519 w 1519"/>
                  <a:gd name="T3" fmla="*/ 0 h 62"/>
                  <a:gd name="T4" fmla="*/ 1504 w 1519"/>
                  <a:gd name="T5" fmla="*/ 32 h 62"/>
                  <a:gd name="T6" fmla="*/ 1485 w 1519"/>
                  <a:gd name="T7" fmla="*/ 62 h 62"/>
                  <a:gd name="T8" fmla="*/ 34 w 1519"/>
                  <a:gd name="T9" fmla="*/ 62 h 62"/>
                  <a:gd name="T10" fmla="*/ 15 w 1519"/>
                  <a:gd name="T11" fmla="*/ 32 h 62"/>
                  <a:gd name="T12" fmla="*/ 0 w 151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62">
                    <a:moveTo>
                      <a:pt x="0" y="0"/>
                    </a:moveTo>
                    <a:lnTo>
                      <a:pt x="1519" y="0"/>
                    </a:lnTo>
                    <a:lnTo>
                      <a:pt x="1504" y="32"/>
                    </a:lnTo>
                    <a:lnTo>
                      <a:pt x="1485" y="62"/>
                    </a:lnTo>
                    <a:lnTo>
                      <a:pt x="34" y="62"/>
                    </a:lnTo>
                    <a:lnTo>
                      <a:pt x="15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5" name="íslîďe">
                <a:extLst>
                  <a:ext uri="{FF2B5EF4-FFF2-40B4-BE49-F238E27FC236}">
                    <a16:creationId xmlns:a16="http://schemas.microsoft.com/office/drawing/2014/main" id="{F252ED3D-894D-4F07-BA7D-3921AE2D602D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9"/>
              </a:xfrm>
              <a:custGeom>
                <a:avLst/>
                <a:gdLst>
                  <a:gd name="T0" fmla="*/ 0 w 1505"/>
                  <a:gd name="T1" fmla="*/ 0 h 47"/>
                  <a:gd name="T2" fmla="*/ 1505 w 1505"/>
                  <a:gd name="T3" fmla="*/ 0 h 47"/>
                  <a:gd name="T4" fmla="*/ 1491 w 1505"/>
                  <a:gd name="T5" fmla="*/ 24 h 47"/>
                  <a:gd name="T6" fmla="*/ 1478 w 1505"/>
                  <a:gd name="T7" fmla="*/ 47 h 47"/>
                  <a:gd name="T8" fmla="*/ 27 w 1505"/>
                  <a:gd name="T9" fmla="*/ 47 h 47"/>
                  <a:gd name="T10" fmla="*/ 14 w 1505"/>
                  <a:gd name="T11" fmla="*/ 24 h 47"/>
                  <a:gd name="T12" fmla="*/ 0 w 150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47">
                    <a:moveTo>
                      <a:pt x="0" y="0"/>
                    </a:moveTo>
                    <a:lnTo>
                      <a:pt x="1505" y="0"/>
                    </a:lnTo>
                    <a:lnTo>
                      <a:pt x="1491" y="24"/>
                    </a:lnTo>
                    <a:lnTo>
                      <a:pt x="1478" y="47"/>
                    </a:lnTo>
                    <a:lnTo>
                      <a:pt x="27" y="47"/>
                    </a:lnTo>
                    <a:lnTo>
                      <a:pt x="1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6" name="iŝḻîḋè">
                <a:extLst>
                  <a:ext uri="{FF2B5EF4-FFF2-40B4-BE49-F238E27FC236}">
                    <a16:creationId xmlns:a16="http://schemas.microsoft.com/office/drawing/2014/main" id="{1A5F68F2-0F76-434C-AA32-4B6521AEACE9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6"/>
              </a:xfrm>
              <a:custGeom>
                <a:avLst/>
                <a:gdLst>
                  <a:gd name="T0" fmla="*/ 0 w 1489"/>
                  <a:gd name="T1" fmla="*/ 0 h 31"/>
                  <a:gd name="T2" fmla="*/ 1489 w 1489"/>
                  <a:gd name="T3" fmla="*/ 0 h 31"/>
                  <a:gd name="T4" fmla="*/ 1479 w 1489"/>
                  <a:gd name="T5" fmla="*/ 16 h 31"/>
                  <a:gd name="T6" fmla="*/ 1470 w 1489"/>
                  <a:gd name="T7" fmla="*/ 31 h 31"/>
                  <a:gd name="T8" fmla="*/ 19 w 1489"/>
                  <a:gd name="T9" fmla="*/ 31 h 31"/>
                  <a:gd name="T10" fmla="*/ 10 w 1489"/>
                  <a:gd name="T11" fmla="*/ 16 h 31"/>
                  <a:gd name="T12" fmla="*/ 0 w 148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31">
                    <a:moveTo>
                      <a:pt x="0" y="0"/>
                    </a:moveTo>
                    <a:lnTo>
                      <a:pt x="1489" y="0"/>
                    </a:lnTo>
                    <a:lnTo>
                      <a:pt x="1479" y="16"/>
                    </a:lnTo>
                    <a:lnTo>
                      <a:pt x="1470" y="31"/>
                    </a:lnTo>
                    <a:lnTo>
                      <a:pt x="19" y="31"/>
                    </a:lnTo>
                    <a:lnTo>
                      <a:pt x="1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7" name="iṩļiḓé">
                <a:extLst>
                  <a:ext uri="{FF2B5EF4-FFF2-40B4-BE49-F238E27FC236}">
                    <a16:creationId xmlns:a16="http://schemas.microsoft.com/office/drawing/2014/main" id="{B36A5529-1794-49BA-8F69-3FDFDEADDA9C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3"/>
              </a:xfrm>
              <a:custGeom>
                <a:avLst/>
                <a:gdLst>
                  <a:gd name="T0" fmla="*/ 0 w 1469"/>
                  <a:gd name="T1" fmla="*/ 0 h 15"/>
                  <a:gd name="T2" fmla="*/ 1469 w 1469"/>
                  <a:gd name="T3" fmla="*/ 0 h 15"/>
                  <a:gd name="T4" fmla="*/ 1465 w 1469"/>
                  <a:gd name="T5" fmla="*/ 7 h 15"/>
                  <a:gd name="T6" fmla="*/ 1460 w 1469"/>
                  <a:gd name="T7" fmla="*/ 15 h 15"/>
                  <a:gd name="T8" fmla="*/ 9 w 1469"/>
                  <a:gd name="T9" fmla="*/ 15 h 15"/>
                  <a:gd name="T10" fmla="*/ 4 w 1469"/>
                  <a:gd name="T11" fmla="*/ 7 h 15"/>
                  <a:gd name="T12" fmla="*/ 0 w 146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15">
                    <a:moveTo>
                      <a:pt x="0" y="0"/>
                    </a:moveTo>
                    <a:lnTo>
                      <a:pt x="1469" y="0"/>
                    </a:lnTo>
                    <a:lnTo>
                      <a:pt x="1465" y="7"/>
                    </a:lnTo>
                    <a:lnTo>
                      <a:pt x="1460" y="15"/>
                    </a:lnTo>
                    <a:lnTo>
                      <a:pt x="9" y="15"/>
                    </a:lnTo>
                    <a:lnTo>
                      <a:pt x="4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8" name="í$1îḋê">
                <a:extLst>
                  <a:ext uri="{FF2B5EF4-FFF2-40B4-BE49-F238E27FC236}">
                    <a16:creationId xmlns:a16="http://schemas.microsoft.com/office/drawing/2014/main" id="{71883A3F-B8A8-4FBC-8222-DC210960EE85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"/>
              </a:xfrm>
              <a:prstGeom prst="rect">
                <a:avLst/>
              </a:pr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799" name="íṡlídê">
                <a:extLst>
                  <a:ext uri="{FF2B5EF4-FFF2-40B4-BE49-F238E27FC236}">
                    <a16:creationId xmlns:a16="http://schemas.microsoft.com/office/drawing/2014/main" id="{731591D3-01D7-4E7F-8187-E448D7FD5537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"/>
              </a:xfrm>
              <a:prstGeom prst="rect">
                <a:avLst/>
              </a:prstGeom>
              <a:solidFill>
                <a:srgbClr val="C5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0" name="îšḻïḓe">
                <a:extLst>
                  <a:ext uri="{FF2B5EF4-FFF2-40B4-BE49-F238E27FC236}">
                    <a16:creationId xmlns:a16="http://schemas.microsoft.com/office/drawing/2014/main" id="{38AB491C-7054-4052-9229-C0C75CDE7D07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3"/>
              </a:xfrm>
              <a:custGeom>
                <a:avLst/>
                <a:gdLst>
                  <a:gd name="T0" fmla="*/ 1556 w 1563"/>
                  <a:gd name="T1" fmla="*/ 17 h 17"/>
                  <a:gd name="T2" fmla="*/ 7 w 1563"/>
                  <a:gd name="T3" fmla="*/ 17 h 17"/>
                  <a:gd name="T4" fmla="*/ 4 w 1563"/>
                  <a:gd name="T5" fmla="*/ 9 h 17"/>
                  <a:gd name="T6" fmla="*/ 0 w 1563"/>
                  <a:gd name="T7" fmla="*/ 0 h 17"/>
                  <a:gd name="T8" fmla="*/ 1563 w 1563"/>
                  <a:gd name="T9" fmla="*/ 0 h 17"/>
                  <a:gd name="T10" fmla="*/ 1559 w 1563"/>
                  <a:gd name="T11" fmla="*/ 9 h 17"/>
                  <a:gd name="T12" fmla="*/ 1556 w 156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17">
                    <a:moveTo>
                      <a:pt x="1556" y="17"/>
                    </a:moveTo>
                    <a:lnTo>
                      <a:pt x="7" y="17"/>
                    </a:lnTo>
                    <a:lnTo>
                      <a:pt x="4" y="9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59" y="9"/>
                    </a:lnTo>
                    <a:lnTo>
                      <a:pt x="1556" y="17"/>
                    </a:lnTo>
                    <a:close/>
                  </a:path>
                </a:pathLst>
              </a:cu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1" name="íşļídé">
                <a:extLst>
                  <a:ext uri="{FF2B5EF4-FFF2-40B4-BE49-F238E27FC236}">
                    <a16:creationId xmlns:a16="http://schemas.microsoft.com/office/drawing/2014/main" id="{C0210436-326D-4B88-BE60-6EE2DF3164DA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6"/>
              </a:xfrm>
              <a:custGeom>
                <a:avLst/>
                <a:gdLst>
                  <a:gd name="T0" fmla="*/ 1549 w 1563"/>
                  <a:gd name="T1" fmla="*/ 32 h 32"/>
                  <a:gd name="T2" fmla="*/ 14 w 1563"/>
                  <a:gd name="T3" fmla="*/ 32 h 32"/>
                  <a:gd name="T4" fmla="*/ 7 w 1563"/>
                  <a:gd name="T5" fmla="*/ 17 h 32"/>
                  <a:gd name="T6" fmla="*/ 0 w 1563"/>
                  <a:gd name="T7" fmla="*/ 0 h 32"/>
                  <a:gd name="T8" fmla="*/ 1563 w 1563"/>
                  <a:gd name="T9" fmla="*/ 0 h 32"/>
                  <a:gd name="T10" fmla="*/ 1556 w 1563"/>
                  <a:gd name="T11" fmla="*/ 17 h 32"/>
                  <a:gd name="T12" fmla="*/ 1549 w 156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32">
                    <a:moveTo>
                      <a:pt x="1549" y="32"/>
                    </a:moveTo>
                    <a:lnTo>
                      <a:pt x="14" y="32"/>
                    </a:lnTo>
                    <a:lnTo>
                      <a:pt x="7" y="17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56" y="17"/>
                    </a:lnTo>
                    <a:lnTo>
                      <a:pt x="1549" y="32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2" name="íṩḻíďè">
                <a:extLst>
                  <a:ext uri="{FF2B5EF4-FFF2-40B4-BE49-F238E27FC236}">
                    <a16:creationId xmlns:a16="http://schemas.microsoft.com/office/drawing/2014/main" id="{0F8D0688-2B9B-47E6-B511-0B99D746C542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0"/>
              </a:xfrm>
              <a:custGeom>
                <a:avLst/>
                <a:gdLst>
                  <a:gd name="T0" fmla="*/ 1541 w 1563"/>
                  <a:gd name="T1" fmla="*/ 48 h 48"/>
                  <a:gd name="T2" fmla="*/ 22 w 1563"/>
                  <a:gd name="T3" fmla="*/ 48 h 48"/>
                  <a:gd name="T4" fmla="*/ 11 w 1563"/>
                  <a:gd name="T5" fmla="*/ 24 h 48"/>
                  <a:gd name="T6" fmla="*/ 0 w 1563"/>
                  <a:gd name="T7" fmla="*/ 0 h 48"/>
                  <a:gd name="T8" fmla="*/ 1563 w 1563"/>
                  <a:gd name="T9" fmla="*/ 0 h 48"/>
                  <a:gd name="T10" fmla="*/ 1552 w 1563"/>
                  <a:gd name="T11" fmla="*/ 24 h 48"/>
                  <a:gd name="T12" fmla="*/ 1541 w 156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48">
                    <a:moveTo>
                      <a:pt x="1541" y="48"/>
                    </a:moveTo>
                    <a:lnTo>
                      <a:pt x="22" y="48"/>
                    </a:lnTo>
                    <a:lnTo>
                      <a:pt x="11" y="24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52" y="24"/>
                    </a:lnTo>
                    <a:lnTo>
                      <a:pt x="1541" y="48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3" name="išḻiďé">
                <a:extLst>
                  <a:ext uri="{FF2B5EF4-FFF2-40B4-BE49-F238E27FC236}">
                    <a16:creationId xmlns:a16="http://schemas.microsoft.com/office/drawing/2014/main" id="{AACE625F-0FD9-4C21-B6F4-9C325BFE4AAD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3"/>
              </a:xfrm>
              <a:custGeom>
                <a:avLst/>
                <a:gdLst>
                  <a:gd name="T0" fmla="*/ 1534 w 1563"/>
                  <a:gd name="T1" fmla="*/ 63 h 63"/>
                  <a:gd name="T2" fmla="*/ 29 w 1563"/>
                  <a:gd name="T3" fmla="*/ 63 h 63"/>
                  <a:gd name="T4" fmla="*/ 14 w 1563"/>
                  <a:gd name="T5" fmla="*/ 32 h 63"/>
                  <a:gd name="T6" fmla="*/ 0 w 1563"/>
                  <a:gd name="T7" fmla="*/ 0 h 63"/>
                  <a:gd name="T8" fmla="*/ 1563 w 1563"/>
                  <a:gd name="T9" fmla="*/ 0 h 63"/>
                  <a:gd name="T10" fmla="*/ 1549 w 1563"/>
                  <a:gd name="T11" fmla="*/ 32 h 63"/>
                  <a:gd name="T12" fmla="*/ 1534 w 156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63">
                    <a:moveTo>
                      <a:pt x="1534" y="63"/>
                    </a:moveTo>
                    <a:lnTo>
                      <a:pt x="29" y="63"/>
                    </a:lnTo>
                    <a:lnTo>
                      <a:pt x="14" y="32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49" y="32"/>
                    </a:lnTo>
                    <a:lnTo>
                      <a:pt x="1534" y="63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4" name="íṧḻídé">
                <a:extLst>
                  <a:ext uri="{FF2B5EF4-FFF2-40B4-BE49-F238E27FC236}">
                    <a16:creationId xmlns:a16="http://schemas.microsoft.com/office/drawing/2014/main" id="{BB64C3A5-AD39-45AE-845B-D2975FB6F633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6"/>
              </a:xfrm>
              <a:custGeom>
                <a:avLst/>
                <a:gdLst>
                  <a:gd name="T0" fmla="*/ 1525 w 1563"/>
                  <a:gd name="T1" fmla="*/ 80 h 80"/>
                  <a:gd name="T2" fmla="*/ 39 w 1563"/>
                  <a:gd name="T3" fmla="*/ 80 h 80"/>
                  <a:gd name="T4" fmla="*/ 18 w 1563"/>
                  <a:gd name="T5" fmla="*/ 41 h 80"/>
                  <a:gd name="T6" fmla="*/ 0 w 1563"/>
                  <a:gd name="T7" fmla="*/ 0 h 80"/>
                  <a:gd name="T8" fmla="*/ 1563 w 1563"/>
                  <a:gd name="T9" fmla="*/ 0 h 80"/>
                  <a:gd name="T10" fmla="*/ 1545 w 1563"/>
                  <a:gd name="T11" fmla="*/ 41 h 80"/>
                  <a:gd name="T12" fmla="*/ 1525 w 1563"/>
                  <a:gd name="T13" fmla="*/ 8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80">
                    <a:moveTo>
                      <a:pt x="1525" y="80"/>
                    </a:moveTo>
                    <a:lnTo>
                      <a:pt x="39" y="80"/>
                    </a:lnTo>
                    <a:lnTo>
                      <a:pt x="18" y="41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45" y="41"/>
                    </a:lnTo>
                    <a:lnTo>
                      <a:pt x="1525" y="80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5" name="ïŝļidè">
                <a:extLst>
                  <a:ext uri="{FF2B5EF4-FFF2-40B4-BE49-F238E27FC236}">
                    <a16:creationId xmlns:a16="http://schemas.microsoft.com/office/drawing/2014/main" id="{10D0431C-F6B6-4B06-9E7E-DC4880910084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19"/>
              </a:xfrm>
              <a:custGeom>
                <a:avLst/>
                <a:gdLst>
                  <a:gd name="T0" fmla="*/ 1516 w 1563"/>
                  <a:gd name="T1" fmla="*/ 95 h 95"/>
                  <a:gd name="T2" fmla="*/ 47 w 1563"/>
                  <a:gd name="T3" fmla="*/ 95 h 95"/>
                  <a:gd name="T4" fmla="*/ 22 w 1563"/>
                  <a:gd name="T5" fmla="*/ 49 h 95"/>
                  <a:gd name="T6" fmla="*/ 0 w 1563"/>
                  <a:gd name="T7" fmla="*/ 0 h 95"/>
                  <a:gd name="T8" fmla="*/ 1563 w 1563"/>
                  <a:gd name="T9" fmla="*/ 0 h 95"/>
                  <a:gd name="T10" fmla="*/ 1541 w 1563"/>
                  <a:gd name="T11" fmla="*/ 49 h 95"/>
                  <a:gd name="T12" fmla="*/ 1516 w 1563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95">
                    <a:moveTo>
                      <a:pt x="1516" y="95"/>
                    </a:moveTo>
                    <a:lnTo>
                      <a:pt x="47" y="95"/>
                    </a:lnTo>
                    <a:lnTo>
                      <a:pt x="22" y="49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41" y="49"/>
                    </a:lnTo>
                    <a:lnTo>
                      <a:pt x="1516" y="95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6" name="íṡḷîďê">
                <a:extLst>
                  <a:ext uri="{FF2B5EF4-FFF2-40B4-BE49-F238E27FC236}">
                    <a16:creationId xmlns:a16="http://schemas.microsoft.com/office/drawing/2014/main" id="{2C5F9EEC-E271-44FE-9052-FA630E748AF9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22"/>
              </a:xfrm>
              <a:custGeom>
                <a:avLst/>
                <a:gdLst>
                  <a:gd name="T0" fmla="*/ 1507 w 1563"/>
                  <a:gd name="T1" fmla="*/ 110 h 110"/>
                  <a:gd name="T2" fmla="*/ 56 w 1563"/>
                  <a:gd name="T3" fmla="*/ 110 h 110"/>
                  <a:gd name="T4" fmla="*/ 25 w 1563"/>
                  <a:gd name="T5" fmla="*/ 57 h 110"/>
                  <a:gd name="T6" fmla="*/ 0 w 1563"/>
                  <a:gd name="T7" fmla="*/ 0 h 110"/>
                  <a:gd name="T8" fmla="*/ 1563 w 1563"/>
                  <a:gd name="T9" fmla="*/ 0 h 110"/>
                  <a:gd name="T10" fmla="*/ 1538 w 1563"/>
                  <a:gd name="T11" fmla="*/ 57 h 110"/>
                  <a:gd name="T12" fmla="*/ 1507 w 1563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63" h="110">
                    <a:moveTo>
                      <a:pt x="1507" y="110"/>
                    </a:moveTo>
                    <a:lnTo>
                      <a:pt x="56" y="110"/>
                    </a:lnTo>
                    <a:lnTo>
                      <a:pt x="25" y="57"/>
                    </a:lnTo>
                    <a:lnTo>
                      <a:pt x="0" y="0"/>
                    </a:lnTo>
                    <a:lnTo>
                      <a:pt x="1563" y="0"/>
                    </a:lnTo>
                    <a:lnTo>
                      <a:pt x="1538" y="57"/>
                    </a:lnTo>
                    <a:lnTo>
                      <a:pt x="1507" y="110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7" name="iş1íḋê">
                <a:extLst>
                  <a:ext uri="{FF2B5EF4-FFF2-40B4-BE49-F238E27FC236}">
                    <a16:creationId xmlns:a16="http://schemas.microsoft.com/office/drawing/2014/main" id="{85587DCC-C2A2-4DAE-8880-15E9FE514497}"/>
                  </a:ext>
                </a:extLst>
              </p:cNvPr>
              <p:cNvSpPr/>
              <p:nvPr/>
            </p:nvSpPr>
            <p:spPr bwMode="auto">
              <a:xfrm>
                <a:off x="1765" y="2104"/>
                <a:ext cx="312" cy="25"/>
              </a:xfrm>
              <a:custGeom>
                <a:avLst/>
                <a:gdLst>
                  <a:gd name="T0" fmla="*/ 1497 w 1563"/>
                  <a:gd name="T1" fmla="*/ 126 h 126"/>
                  <a:gd name="T2" fmla="*/ 66 w 1563"/>
                  <a:gd name="T3" fmla="*/ 126 h 126"/>
                  <a:gd name="T4" fmla="*/ 48 w 1563"/>
                  <a:gd name="T5" fmla="*/ 96 h 126"/>
                  <a:gd name="T6" fmla="*/ 15 w 1563"/>
                  <a:gd name="T7" fmla="*/ 33 h 126"/>
                  <a:gd name="T8" fmla="*/ 0 w 1563"/>
                  <a:gd name="T9" fmla="*/ 0 h 126"/>
                  <a:gd name="T10" fmla="*/ 1252 w 1563"/>
                  <a:gd name="T11" fmla="*/ 0 h 126"/>
                  <a:gd name="T12" fmla="*/ 1302 w 1563"/>
                  <a:gd name="T13" fmla="*/ 0 h 126"/>
                  <a:gd name="T14" fmla="*/ 1563 w 1563"/>
                  <a:gd name="T15" fmla="*/ 0 h 126"/>
                  <a:gd name="T16" fmla="*/ 1548 w 1563"/>
                  <a:gd name="T17" fmla="*/ 33 h 126"/>
                  <a:gd name="T18" fmla="*/ 1515 w 1563"/>
                  <a:gd name="T19" fmla="*/ 96 h 126"/>
                  <a:gd name="T20" fmla="*/ 1497 w 1563"/>
                  <a:gd name="T21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63" h="126">
                    <a:moveTo>
                      <a:pt x="1497" y="126"/>
                    </a:moveTo>
                    <a:lnTo>
                      <a:pt x="66" y="126"/>
                    </a:lnTo>
                    <a:lnTo>
                      <a:pt x="48" y="96"/>
                    </a:lnTo>
                    <a:lnTo>
                      <a:pt x="15" y="33"/>
                    </a:lnTo>
                    <a:lnTo>
                      <a:pt x="0" y="0"/>
                    </a:lnTo>
                    <a:lnTo>
                      <a:pt x="1252" y="0"/>
                    </a:lnTo>
                    <a:lnTo>
                      <a:pt x="1302" y="0"/>
                    </a:lnTo>
                    <a:lnTo>
                      <a:pt x="1563" y="0"/>
                    </a:lnTo>
                    <a:lnTo>
                      <a:pt x="1548" y="33"/>
                    </a:lnTo>
                    <a:lnTo>
                      <a:pt x="1515" y="96"/>
                    </a:lnTo>
                    <a:lnTo>
                      <a:pt x="1497" y="126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8" name="ï$ļïdè">
                <a:extLst>
                  <a:ext uri="{FF2B5EF4-FFF2-40B4-BE49-F238E27FC236}">
                    <a16:creationId xmlns:a16="http://schemas.microsoft.com/office/drawing/2014/main" id="{8A7E0483-E32C-4E50-A018-8910D2DD5CB8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22"/>
              </a:xfrm>
              <a:custGeom>
                <a:avLst/>
                <a:gdLst>
                  <a:gd name="T0" fmla="*/ 0 w 1549"/>
                  <a:gd name="T1" fmla="*/ 0 h 110"/>
                  <a:gd name="T2" fmla="*/ 1549 w 1549"/>
                  <a:gd name="T3" fmla="*/ 0 h 110"/>
                  <a:gd name="T4" fmla="*/ 1523 w 1549"/>
                  <a:gd name="T5" fmla="*/ 56 h 110"/>
                  <a:gd name="T6" fmla="*/ 1490 w 1549"/>
                  <a:gd name="T7" fmla="*/ 110 h 110"/>
                  <a:gd name="T8" fmla="*/ 59 w 1549"/>
                  <a:gd name="T9" fmla="*/ 110 h 110"/>
                  <a:gd name="T10" fmla="*/ 26 w 1549"/>
                  <a:gd name="T11" fmla="*/ 56 h 110"/>
                  <a:gd name="T12" fmla="*/ 0 w 1549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110">
                    <a:moveTo>
                      <a:pt x="0" y="0"/>
                    </a:moveTo>
                    <a:lnTo>
                      <a:pt x="1549" y="0"/>
                    </a:lnTo>
                    <a:lnTo>
                      <a:pt x="1523" y="56"/>
                    </a:lnTo>
                    <a:lnTo>
                      <a:pt x="1490" y="110"/>
                    </a:lnTo>
                    <a:lnTo>
                      <a:pt x="59" y="110"/>
                    </a:lnTo>
                    <a:lnTo>
                      <a:pt x="26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09" name="ïṩḻíḑê">
                <a:extLst>
                  <a:ext uri="{FF2B5EF4-FFF2-40B4-BE49-F238E27FC236}">
                    <a16:creationId xmlns:a16="http://schemas.microsoft.com/office/drawing/2014/main" id="{E8FC8A0A-029E-46ED-B73C-7DE535A03A92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9"/>
              </a:xfrm>
              <a:custGeom>
                <a:avLst/>
                <a:gdLst>
                  <a:gd name="T0" fmla="*/ 0 w 1535"/>
                  <a:gd name="T1" fmla="*/ 0 h 94"/>
                  <a:gd name="T2" fmla="*/ 1535 w 1535"/>
                  <a:gd name="T3" fmla="*/ 0 h 94"/>
                  <a:gd name="T4" fmla="*/ 1512 w 1535"/>
                  <a:gd name="T5" fmla="*/ 49 h 94"/>
                  <a:gd name="T6" fmla="*/ 1483 w 1535"/>
                  <a:gd name="T7" fmla="*/ 94 h 94"/>
                  <a:gd name="T8" fmla="*/ 52 w 1535"/>
                  <a:gd name="T9" fmla="*/ 94 h 94"/>
                  <a:gd name="T10" fmla="*/ 25 w 1535"/>
                  <a:gd name="T11" fmla="*/ 49 h 94"/>
                  <a:gd name="T12" fmla="*/ 0 w 1535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94">
                    <a:moveTo>
                      <a:pt x="0" y="0"/>
                    </a:moveTo>
                    <a:lnTo>
                      <a:pt x="1535" y="0"/>
                    </a:lnTo>
                    <a:lnTo>
                      <a:pt x="1512" y="49"/>
                    </a:lnTo>
                    <a:lnTo>
                      <a:pt x="1483" y="94"/>
                    </a:lnTo>
                    <a:lnTo>
                      <a:pt x="52" y="94"/>
                    </a:lnTo>
                    <a:lnTo>
                      <a:pt x="25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810" name="iṧḷiḑè">
                <a:extLst>
                  <a:ext uri="{FF2B5EF4-FFF2-40B4-BE49-F238E27FC236}">
                    <a16:creationId xmlns:a16="http://schemas.microsoft.com/office/drawing/2014/main" id="{B91B9DE7-348D-4F51-AC76-E8DF2EA6A1BF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5"/>
              </a:xfrm>
              <a:custGeom>
                <a:avLst/>
                <a:gdLst>
                  <a:gd name="T0" fmla="*/ 0 w 1519"/>
                  <a:gd name="T1" fmla="*/ 0 h 78"/>
                  <a:gd name="T2" fmla="*/ 1519 w 1519"/>
                  <a:gd name="T3" fmla="*/ 0 h 78"/>
                  <a:gd name="T4" fmla="*/ 1498 w 1519"/>
                  <a:gd name="T5" fmla="*/ 40 h 78"/>
                  <a:gd name="T6" fmla="*/ 1475 w 1519"/>
                  <a:gd name="T7" fmla="*/ 78 h 78"/>
                  <a:gd name="T8" fmla="*/ 44 w 1519"/>
                  <a:gd name="T9" fmla="*/ 78 h 78"/>
                  <a:gd name="T10" fmla="*/ 21 w 1519"/>
                  <a:gd name="T11" fmla="*/ 40 h 78"/>
                  <a:gd name="T12" fmla="*/ 0 w 151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78">
                    <a:moveTo>
                      <a:pt x="0" y="0"/>
                    </a:moveTo>
                    <a:lnTo>
                      <a:pt x="1519" y="0"/>
                    </a:lnTo>
                    <a:lnTo>
                      <a:pt x="1498" y="40"/>
                    </a:lnTo>
                    <a:lnTo>
                      <a:pt x="1475" y="78"/>
                    </a:lnTo>
                    <a:lnTo>
                      <a:pt x="44" y="78"/>
                    </a:lnTo>
                    <a:lnTo>
                      <a:pt x="21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7" name="iṡ1ïďê">
              <a:extLst>
                <a:ext uri="{FF2B5EF4-FFF2-40B4-BE49-F238E27FC236}">
                  <a16:creationId xmlns:a16="http://schemas.microsoft.com/office/drawing/2014/main" id="{29470FFC-B4F3-4E5D-A652-602209D3212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21165" y="2119662"/>
              <a:ext cx="949672" cy="177689"/>
              <a:chOff x="1766" y="2107"/>
              <a:chExt cx="310" cy="58"/>
            </a:xfrm>
          </p:grpSpPr>
          <p:sp>
            <p:nvSpPr>
              <p:cNvPr id="411" name="i$ľîďè">
                <a:extLst>
                  <a:ext uri="{FF2B5EF4-FFF2-40B4-BE49-F238E27FC236}">
                    <a16:creationId xmlns:a16="http://schemas.microsoft.com/office/drawing/2014/main" id="{13B16F2F-B54E-4F1E-8301-15589F9D3BD5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2"/>
              </a:xfrm>
              <a:custGeom>
                <a:avLst/>
                <a:gdLst>
                  <a:gd name="T0" fmla="*/ 0 w 1505"/>
                  <a:gd name="T1" fmla="*/ 0 h 63"/>
                  <a:gd name="T2" fmla="*/ 1505 w 1505"/>
                  <a:gd name="T3" fmla="*/ 0 h 63"/>
                  <a:gd name="T4" fmla="*/ 1487 w 1505"/>
                  <a:gd name="T5" fmla="*/ 32 h 63"/>
                  <a:gd name="T6" fmla="*/ 1468 w 1505"/>
                  <a:gd name="T7" fmla="*/ 63 h 63"/>
                  <a:gd name="T8" fmla="*/ 37 w 1505"/>
                  <a:gd name="T9" fmla="*/ 63 h 63"/>
                  <a:gd name="T10" fmla="*/ 18 w 1505"/>
                  <a:gd name="T11" fmla="*/ 32 h 63"/>
                  <a:gd name="T12" fmla="*/ 0 w 150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63">
                    <a:moveTo>
                      <a:pt x="0" y="0"/>
                    </a:moveTo>
                    <a:lnTo>
                      <a:pt x="1505" y="0"/>
                    </a:lnTo>
                    <a:lnTo>
                      <a:pt x="1487" y="32"/>
                    </a:lnTo>
                    <a:lnTo>
                      <a:pt x="1468" y="63"/>
                    </a:lnTo>
                    <a:lnTo>
                      <a:pt x="37" y="63"/>
                    </a:lnTo>
                    <a:lnTo>
                      <a:pt x="18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2" name="îṣḻide">
                <a:extLst>
                  <a:ext uri="{FF2B5EF4-FFF2-40B4-BE49-F238E27FC236}">
                    <a16:creationId xmlns:a16="http://schemas.microsoft.com/office/drawing/2014/main" id="{2AFCEAB2-AAF8-4E44-B842-AFA2F7EF8F71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9"/>
              </a:xfrm>
              <a:custGeom>
                <a:avLst/>
                <a:gdLst>
                  <a:gd name="T0" fmla="*/ 0 w 1489"/>
                  <a:gd name="T1" fmla="*/ 0 h 47"/>
                  <a:gd name="T2" fmla="*/ 1489 w 1489"/>
                  <a:gd name="T3" fmla="*/ 0 h 47"/>
                  <a:gd name="T4" fmla="*/ 1474 w 1489"/>
                  <a:gd name="T5" fmla="*/ 24 h 47"/>
                  <a:gd name="T6" fmla="*/ 1460 w 1489"/>
                  <a:gd name="T7" fmla="*/ 47 h 47"/>
                  <a:gd name="T8" fmla="*/ 29 w 1489"/>
                  <a:gd name="T9" fmla="*/ 47 h 47"/>
                  <a:gd name="T10" fmla="*/ 14 w 1489"/>
                  <a:gd name="T11" fmla="*/ 24 h 47"/>
                  <a:gd name="T12" fmla="*/ 0 w 148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47">
                    <a:moveTo>
                      <a:pt x="0" y="0"/>
                    </a:moveTo>
                    <a:lnTo>
                      <a:pt x="1489" y="0"/>
                    </a:lnTo>
                    <a:lnTo>
                      <a:pt x="1474" y="24"/>
                    </a:lnTo>
                    <a:lnTo>
                      <a:pt x="1460" y="47"/>
                    </a:lnTo>
                    <a:lnTo>
                      <a:pt x="29" y="47"/>
                    </a:lnTo>
                    <a:lnTo>
                      <a:pt x="1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3" name="îšļiḑê">
                <a:extLst>
                  <a:ext uri="{FF2B5EF4-FFF2-40B4-BE49-F238E27FC236}">
                    <a16:creationId xmlns:a16="http://schemas.microsoft.com/office/drawing/2014/main" id="{B736ED01-B2ED-48EF-ABCA-DB69CECB82D0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6"/>
              </a:xfrm>
              <a:custGeom>
                <a:avLst/>
                <a:gdLst>
                  <a:gd name="T0" fmla="*/ 0 w 1469"/>
                  <a:gd name="T1" fmla="*/ 0 h 31"/>
                  <a:gd name="T2" fmla="*/ 1469 w 1469"/>
                  <a:gd name="T3" fmla="*/ 0 h 31"/>
                  <a:gd name="T4" fmla="*/ 1460 w 1469"/>
                  <a:gd name="T5" fmla="*/ 15 h 31"/>
                  <a:gd name="T6" fmla="*/ 1450 w 1469"/>
                  <a:gd name="T7" fmla="*/ 31 h 31"/>
                  <a:gd name="T8" fmla="*/ 19 w 1469"/>
                  <a:gd name="T9" fmla="*/ 31 h 31"/>
                  <a:gd name="T10" fmla="*/ 9 w 1469"/>
                  <a:gd name="T11" fmla="*/ 15 h 31"/>
                  <a:gd name="T12" fmla="*/ 0 w 146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31">
                    <a:moveTo>
                      <a:pt x="0" y="0"/>
                    </a:moveTo>
                    <a:lnTo>
                      <a:pt x="1469" y="0"/>
                    </a:lnTo>
                    <a:lnTo>
                      <a:pt x="1460" y="15"/>
                    </a:lnTo>
                    <a:lnTo>
                      <a:pt x="1450" y="31"/>
                    </a:lnTo>
                    <a:lnTo>
                      <a:pt x="19" y="31"/>
                    </a:lnTo>
                    <a:lnTo>
                      <a:pt x="9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4" name="išļídé">
                <a:extLst>
                  <a:ext uri="{FF2B5EF4-FFF2-40B4-BE49-F238E27FC236}">
                    <a16:creationId xmlns:a16="http://schemas.microsoft.com/office/drawing/2014/main" id="{EA2EAAD0-F81D-4349-9820-5D77358B56D4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3"/>
              </a:xfrm>
              <a:custGeom>
                <a:avLst/>
                <a:gdLst>
                  <a:gd name="T0" fmla="*/ 0 w 1451"/>
                  <a:gd name="T1" fmla="*/ 0 h 16"/>
                  <a:gd name="T2" fmla="*/ 1451 w 1451"/>
                  <a:gd name="T3" fmla="*/ 0 h 16"/>
                  <a:gd name="T4" fmla="*/ 1446 w 1451"/>
                  <a:gd name="T5" fmla="*/ 9 h 16"/>
                  <a:gd name="T6" fmla="*/ 1441 w 1451"/>
                  <a:gd name="T7" fmla="*/ 16 h 16"/>
                  <a:gd name="T8" fmla="*/ 10 w 1451"/>
                  <a:gd name="T9" fmla="*/ 16 h 16"/>
                  <a:gd name="T10" fmla="*/ 5 w 1451"/>
                  <a:gd name="T11" fmla="*/ 9 h 16"/>
                  <a:gd name="T12" fmla="*/ 0 w 145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16">
                    <a:moveTo>
                      <a:pt x="0" y="0"/>
                    </a:moveTo>
                    <a:lnTo>
                      <a:pt x="1451" y="0"/>
                    </a:lnTo>
                    <a:lnTo>
                      <a:pt x="1446" y="9"/>
                    </a:lnTo>
                    <a:lnTo>
                      <a:pt x="1441" y="16"/>
                    </a:lnTo>
                    <a:lnTo>
                      <a:pt x="10" y="16"/>
                    </a:lnTo>
                    <a:lnTo>
                      <a:pt x="5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5" name="íSḻïḍe">
                <a:extLst>
                  <a:ext uri="{FF2B5EF4-FFF2-40B4-BE49-F238E27FC236}">
                    <a16:creationId xmlns:a16="http://schemas.microsoft.com/office/drawing/2014/main" id="{08115BE7-BA01-48C4-A93D-426BCBF6B395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0"/>
              </a:xfrm>
              <a:custGeom>
                <a:avLst/>
                <a:gdLst>
                  <a:gd name="T0" fmla="*/ 0 w 1433"/>
                  <a:gd name="T1" fmla="*/ 1433 w 1433"/>
                  <a:gd name="T2" fmla="*/ 1432 w 1433"/>
                  <a:gd name="T3" fmla="*/ 1 w 1433"/>
                  <a:gd name="T4" fmla="*/ 0 w 143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433">
                    <a:moveTo>
                      <a:pt x="0" y="0"/>
                    </a:moveTo>
                    <a:lnTo>
                      <a:pt x="1433" y="0"/>
                    </a:lnTo>
                    <a:lnTo>
                      <a:pt x="1432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6" name="iSľîḋe">
                <a:extLst>
                  <a:ext uri="{FF2B5EF4-FFF2-40B4-BE49-F238E27FC236}">
                    <a16:creationId xmlns:a16="http://schemas.microsoft.com/office/drawing/2014/main" id="{FA0671C2-9576-46A8-9A03-7DB9536258AA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"/>
              </a:xfrm>
              <a:prstGeom prst="rect">
                <a:avLst/>
              </a:prstGeom>
              <a:solidFill>
                <a:srgbClr val="C62A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7" name="íśliḍé">
                <a:extLst>
                  <a:ext uri="{FF2B5EF4-FFF2-40B4-BE49-F238E27FC236}">
                    <a16:creationId xmlns:a16="http://schemas.microsoft.com/office/drawing/2014/main" id="{514FF5A6-2117-4353-AB3F-619D91B5DC26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3"/>
              </a:xfrm>
              <a:custGeom>
                <a:avLst/>
                <a:gdLst>
                  <a:gd name="T0" fmla="*/ 1542 w 1549"/>
                  <a:gd name="T1" fmla="*/ 16 h 16"/>
                  <a:gd name="T2" fmla="*/ 7 w 1549"/>
                  <a:gd name="T3" fmla="*/ 16 h 16"/>
                  <a:gd name="T4" fmla="*/ 4 w 1549"/>
                  <a:gd name="T5" fmla="*/ 8 h 16"/>
                  <a:gd name="T6" fmla="*/ 0 w 1549"/>
                  <a:gd name="T7" fmla="*/ 0 h 16"/>
                  <a:gd name="T8" fmla="*/ 1549 w 1549"/>
                  <a:gd name="T9" fmla="*/ 0 h 16"/>
                  <a:gd name="T10" fmla="*/ 1545 w 1549"/>
                  <a:gd name="T11" fmla="*/ 8 h 16"/>
                  <a:gd name="T12" fmla="*/ 1542 w 154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16">
                    <a:moveTo>
                      <a:pt x="1542" y="16"/>
                    </a:moveTo>
                    <a:lnTo>
                      <a:pt x="7" y="16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45" y="8"/>
                    </a:lnTo>
                    <a:lnTo>
                      <a:pt x="1542" y="16"/>
                    </a:lnTo>
                    <a:close/>
                  </a:path>
                </a:pathLst>
              </a:cu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8" name="íşľïḓé">
                <a:extLst>
                  <a:ext uri="{FF2B5EF4-FFF2-40B4-BE49-F238E27FC236}">
                    <a16:creationId xmlns:a16="http://schemas.microsoft.com/office/drawing/2014/main" id="{00E040FF-5CCA-469A-942E-B0ACF88E1ADF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7"/>
              </a:xfrm>
              <a:custGeom>
                <a:avLst/>
                <a:gdLst>
                  <a:gd name="T0" fmla="*/ 1534 w 1549"/>
                  <a:gd name="T1" fmla="*/ 32 h 32"/>
                  <a:gd name="T2" fmla="*/ 15 w 1549"/>
                  <a:gd name="T3" fmla="*/ 32 h 32"/>
                  <a:gd name="T4" fmla="*/ 7 w 1549"/>
                  <a:gd name="T5" fmla="*/ 16 h 32"/>
                  <a:gd name="T6" fmla="*/ 0 w 1549"/>
                  <a:gd name="T7" fmla="*/ 0 h 32"/>
                  <a:gd name="T8" fmla="*/ 1549 w 1549"/>
                  <a:gd name="T9" fmla="*/ 0 h 32"/>
                  <a:gd name="T10" fmla="*/ 1542 w 1549"/>
                  <a:gd name="T11" fmla="*/ 16 h 32"/>
                  <a:gd name="T12" fmla="*/ 1534 w 154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32">
                    <a:moveTo>
                      <a:pt x="1534" y="32"/>
                    </a:moveTo>
                    <a:lnTo>
                      <a:pt x="15" y="32"/>
                    </a:lnTo>
                    <a:lnTo>
                      <a:pt x="7" y="16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42" y="16"/>
                    </a:lnTo>
                    <a:lnTo>
                      <a:pt x="1534" y="32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9" name="íş1ïdé">
                <a:extLst>
                  <a:ext uri="{FF2B5EF4-FFF2-40B4-BE49-F238E27FC236}">
                    <a16:creationId xmlns:a16="http://schemas.microsoft.com/office/drawing/2014/main" id="{E1F01C12-2E14-4C63-9764-EA04D6AA80BD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0"/>
              </a:xfrm>
              <a:custGeom>
                <a:avLst/>
                <a:gdLst>
                  <a:gd name="T0" fmla="*/ 1527 w 1549"/>
                  <a:gd name="T1" fmla="*/ 47 h 47"/>
                  <a:gd name="T2" fmla="*/ 22 w 1549"/>
                  <a:gd name="T3" fmla="*/ 47 h 47"/>
                  <a:gd name="T4" fmla="*/ 11 w 1549"/>
                  <a:gd name="T5" fmla="*/ 25 h 47"/>
                  <a:gd name="T6" fmla="*/ 0 w 1549"/>
                  <a:gd name="T7" fmla="*/ 0 h 47"/>
                  <a:gd name="T8" fmla="*/ 1549 w 1549"/>
                  <a:gd name="T9" fmla="*/ 0 h 47"/>
                  <a:gd name="T10" fmla="*/ 1538 w 1549"/>
                  <a:gd name="T11" fmla="*/ 25 h 47"/>
                  <a:gd name="T12" fmla="*/ 1527 w 154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47">
                    <a:moveTo>
                      <a:pt x="1527" y="47"/>
                    </a:moveTo>
                    <a:lnTo>
                      <a:pt x="22" y="47"/>
                    </a:lnTo>
                    <a:lnTo>
                      <a:pt x="11" y="25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38" y="25"/>
                    </a:lnTo>
                    <a:lnTo>
                      <a:pt x="1527" y="47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0" name="ïṧ1ïḋê">
                <a:extLst>
                  <a:ext uri="{FF2B5EF4-FFF2-40B4-BE49-F238E27FC236}">
                    <a16:creationId xmlns:a16="http://schemas.microsoft.com/office/drawing/2014/main" id="{6F9B3E28-DD8E-460D-B368-EC0F295D7876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3"/>
              </a:xfrm>
              <a:custGeom>
                <a:avLst/>
                <a:gdLst>
                  <a:gd name="T0" fmla="*/ 1518 w 1549"/>
                  <a:gd name="T1" fmla="*/ 64 h 64"/>
                  <a:gd name="T2" fmla="*/ 32 w 1549"/>
                  <a:gd name="T3" fmla="*/ 64 h 64"/>
                  <a:gd name="T4" fmla="*/ 15 w 1549"/>
                  <a:gd name="T5" fmla="*/ 32 h 64"/>
                  <a:gd name="T6" fmla="*/ 0 w 1549"/>
                  <a:gd name="T7" fmla="*/ 0 h 64"/>
                  <a:gd name="T8" fmla="*/ 1549 w 1549"/>
                  <a:gd name="T9" fmla="*/ 0 h 64"/>
                  <a:gd name="T10" fmla="*/ 1534 w 1549"/>
                  <a:gd name="T11" fmla="*/ 32 h 64"/>
                  <a:gd name="T12" fmla="*/ 1518 w 1549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64">
                    <a:moveTo>
                      <a:pt x="1518" y="64"/>
                    </a:moveTo>
                    <a:lnTo>
                      <a:pt x="32" y="64"/>
                    </a:lnTo>
                    <a:lnTo>
                      <a:pt x="15" y="32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34" y="32"/>
                    </a:lnTo>
                    <a:lnTo>
                      <a:pt x="1518" y="64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1" name="îṧlîďe">
                <a:extLst>
                  <a:ext uri="{FF2B5EF4-FFF2-40B4-BE49-F238E27FC236}">
                    <a16:creationId xmlns:a16="http://schemas.microsoft.com/office/drawing/2014/main" id="{4B85A389-AD38-48A5-ABAE-2D626B9D3B4A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6"/>
              </a:xfrm>
              <a:custGeom>
                <a:avLst/>
                <a:gdLst>
                  <a:gd name="T0" fmla="*/ 1509 w 1549"/>
                  <a:gd name="T1" fmla="*/ 79 h 79"/>
                  <a:gd name="T2" fmla="*/ 40 w 1549"/>
                  <a:gd name="T3" fmla="*/ 79 h 79"/>
                  <a:gd name="T4" fmla="*/ 18 w 1549"/>
                  <a:gd name="T5" fmla="*/ 40 h 79"/>
                  <a:gd name="T6" fmla="*/ 0 w 1549"/>
                  <a:gd name="T7" fmla="*/ 0 h 79"/>
                  <a:gd name="T8" fmla="*/ 1549 w 1549"/>
                  <a:gd name="T9" fmla="*/ 0 h 79"/>
                  <a:gd name="T10" fmla="*/ 1531 w 1549"/>
                  <a:gd name="T11" fmla="*/ 40 h 79"/>
                  <a:gd name="T12" fmla="*/ 1509 w 154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79">
                    <a:moveTo>
                      <a:pt x="1509" y="79"/>
                    </a:moveTo>
                    <a:lnTo>
                      <a:pt x="40" y="79"/>
                    </a:lnTo>
                    <a:lnTo>
                      <a:pt x="18" y="40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31" y="40"/>
                    </a:lnTo>
                    <a:lnTo>
                      <a:pt x="1509" y="79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2" name="îšļíďè">
                <a:extLst>
                  <a:ext uri="{FF2B5EF4-FFF2-40B4-BE49-F238E27FC236}">
                    <a16:creationId xmlns:a16="http://schemas.microsoft.com/office/drawing/2014/main" id="{F0243A8A-98B4-4E57-A761-F5026CCE7693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19"/>
              </a:xfrm>
              <a:custGeom>
                <a:avLst/>
                <a:gdLst>
                  <a:gd name="T0" fmla="*/ 1500 w 1549"/>
                  <a:gd name="T1" fmla="*/ 94 h 94"/>
                  <a:gd name="T2" fmla="*/ 49 w 1549"/>
                  <a:gd name="T3" fmla="*/ 94 h 94"/>
                  <a:gd name="T4" fmla="*/ 22 w 1549"/>
                  <a:gd name="T5" fmla="*/ 48 h 94"/>
                  <a:gd name="T6" fmla="*/ 0 w 1549"/>
                  <a:gd name="T7" fmla="*/ 0 h 94"/>
                  <a:gd name="T8" fmla="*/ 1549 w 1549"/>
                  <a:gd name="T9" fmla="*/ 0 h 94"/>
                  <a:gd name="T10" fmla="*/ 1527 w 1549"/>
                  <a:gd name="T11" fmla="*/ 48 h 94"/>
                  <a:gd name="T12" fmla="*/ 1500 w 1549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94">
                    <a:moveTo>
                      <a:pt x="1500" y="94"/>
                    </a:moveTo>
                    <a:lnTo>
                      <a:pt x="49" y="94"/>
                    </a:lnTo>
                    <a:lnTo>
                      <a:pt x="22" y="48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27" y="48"/>
                    </a:lnTo>
                    <a:lnTo>
                      <a:pt x="1500" y="94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3" name="îSľiďe">
                <a:extLst>
                  <a:ext uri="{FF2B5EF4-FFF2-40B4-BE49-F238E27FC236}">
                    <a16:creationId xmlns:a16="http://schemas.microsoft.com/office/drawing/2014/main" id="{4DC20AEB-C153-4D18-8710-E36F8EC218FE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22"/>
              </a:xfrm>
              <a:custGeom>
                <a:avLst/>
                <a:gdLst>
                  <a:gd name="T0" fmla="*/ 1490 w 1549"/>
                  <a:gd name="T1" fmla="*/ 110 h 110"/>
                  <a:gd name="T2" fmla="*/ 59 w 1549"/>
                  <a:gd name="T3" fmla="*/ 110 h 110"/>
                  <a:gd name="T4" fmla="*/ 26 w 1549"/>
                  <a:gd name="T5" fmla="*/ 56 h 110"/>
                  <a:gd name="T6" fmla="*/ 0 w 1549"/>
                  <a:gd name="T7" fmla="*/ 0 h 110"/>
                  <a:gd name="T8" fmla="*/ 1549 w 1549"/>
                  <a:gd name="T9" fmla="*/ 0 h 110"/>
                  <a:gd name="T10" fmla="*/ 1523 w 1549"/>
                  <a:gd name="T11" fmla="*/ 56 h 110"/>
                  <a:gd name="T12" fmla="*/ 1490 w 1549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49" h="110">
                    <a:moveTo>
                      <a:pt x="1490" y="110"/>
                    </a:moveTo>
                    <a:lnTo>
                      <a:pt x="59" y="110"/>
                    </a:lnTo>
                    <a:lnTo>
                      <a:pt x="26" y="56"/>
                    </a:lnTo>
                    <a:lnTo>
                      <a:pt x="0" y="0"/>
                    </a:lnTo>
                    <a:lnTo>
                      <a:pt x="1549" y="0"/>
                    </a:lnTo>
                    <a:lnTo>
                      <a:pt x="1523" y="56"/>
                    </a:lnTo>
                    <a:lnTo>
                      <a:pt x="1490" y="11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4" name="íṥlíḍè">
                <a:extLst>
                  <a:ext uri="{FF2B5EF4-FFF2-40B4-BE49-F238E27FC236}">
                    <a16:creationId xmlns:a16="http://schemas.microsoft.com/office/drawing/2014/main" id="{FA4A0209-3297-44CA-9E4D-41DAE67A7C22}"/>
                  </a:ext>
                </a:extLst>
              </p:cNvPr>
              <p:cNvSpPr/>
              <p:nvPr/>
            </p:nvSpPr>
            <p:spPr bwMode="auto">
              <a:xfrm>
                <a:off x="1766" y="2107"/>
                <a:ext cx="310" cy="25"/>
              </a:xfrm>
              <a:custGeom>
                <a:avLst/>
                <a:gdLst>
                  <a:gd name="T0" fmla="*/ 1481 w 1549"/>
                  <a:gd name="T1" fmla="*/ 126 h 126"/>
                  <a:gd name="T2" fmla="*/ 68 w 1549"/>
                  <a:gd name="T3" fmla="*/ 126 h 126"/>
                  <a:gd name="T4" fmla="*/ 50 w 1549"/>
                  <a:gd name="T5" fmla="*/ 95 h 126"/>
                  <a:gd name="T6" fmla="*/ 15 w 1549"/>
                  <a:gd name="T7" fmla="*/ 33 h 126"/>
                  <a:gd name="T8" fmla="*/ 0 w 1549"/>
                  <a:gd name="T9" fmla="*/ 0 h 126"/>
                  <a:gd name="T10" fmla="*/ 1120 w 1549"/>
                  <a:gd name="T11" fmla="*/ 0 h 126"/>
                  <a:gd name="T12" fmla="*/ 1549 w 1549"/>
                  <a:gd name="T13" fmla="*/ 0 h 126"/>
                  <a:gd name="T14" fmla="*/ 1534 w 1549"/>
                  <a:gd name="T15" fmla="*/ 33 h 126"/>
                  <a:gd name="T16" fmla="*/ 1499 w 1549"/>
                  <a:gd name="T17" fmla="*/ 95 h 126"/>
                  <a:gd name="T18" fmla="*/ 1481 w 1549"/>
                  <a:gd name="T1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549" h="126">
                    <a:moveTo>
                      <a:pt x="1481" y="126"/>
                    </a:moveTo>
                    <a:lnTo>
                      <a:pt x="68" y="126"/>
                    </a:lnTo>
                    <a:lnTo>
                      <a:pt x="50" y="95"/>
                    </a:lnTo>
                    <a:lnTo>
                      <a:pt x="15" y="33"/>
                    </a:lnTo>
                    <a:lnTo>
                      <a:pt x="0" y="0"/>
                    </a:lnTo>
                    <a:lnTo>
                      <a:pt x="1120" y="0"/>
                    </a:lnTo>
                    <a:lnTo>
                      <a:pt x="1549" y="0"/>
                    </a:lnTo>
                    <a:lnTo>
                      <a:pt x="1534" y="33"/>
                    </a:lnTo>
                    <a:lnTo>
                      <a:pt x="1499" y="95"/>
                    </a:lnTo>
                    <a:lnTo>
                      <a:pt x="1481" y="126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5" name="iśḻîďé">
                <a:extLst>
                  <a:ext uri="{FF2B5EF4-FFF2-40B4-BE49-F238E27FC236}">
                    <a16:creationId xmlns:a16="http://schemas.microsoft.com/office/drawing/2014/main" id="{6752A06C-0F79-4D27-A8C6-4941F34C5BE0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22"/>
              </a:xfrm>
              <a:custGeom>
                <a:avLst/>
                <a:gdLst>
                  <a:gd name="T0" fmla="*/ 0 w 1535"/>
                  <a:gd name="T1" fmla="*/ 0 h 110"/>
                  <a:gd name="T2" fmla="*/ 1535 w 1535"/>
                  <a:gd name="T3" fmla="*/ 0 h 110"/>
                  <a:gd name="T4" fmla="*/ 1506 w 1535"/>
                  <a:gd name="T5" fmla="*/ 57 h 110"/>
                  <a:gd name="T6" fmla="*/ 1474 w 1535"/>
                  <a:gd name="T7" fmla="*/ 110 h 110"/>
                  <a:gd name="T8" fmla="*/ 61 w 1535"/>
                  <a:gd name="T9" fmla="*/ 110 h 110"/>
                  <a:gd name="T10" fmla="*/ 29 w 1535"/>
                  <a:gd name="T11" fmla="*/ 57 h 110"/>
                  <a:gd name="T12" fmla="*/ 0 w 1535"/>
                  <a:gd name="T13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110">
                    <a:moveTo>
                      <a:pt x="0" y="0"/>
                    </a:moveTo>
                    <a:lnTo>
                      <a:pt x="1535" y="0"/>
                    </a:lnTo>
                    <a:lnTo>
                      <a:pt x="1506" y="57"/>
                    </a:lnTo>
                    <a:lnTo>
                      <a:pt x="1474" y="110"/>
                    </a:lnTo>
                    <a:lnTo>
                      <a:pt x="61" y="110"/>
                    </a:lnTo>
                    <a:lnTo>
                      <a:pt x="29" y="5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6" name="ïṩ1íḍé">
                <a:extLst>
                  <a:ext uri="{FF2B5EF4-FFF2-40B4-BE49-F238E27FC236}">
                    <a16:creationId xmlns:a16="http://schemas.microsoft.com/office/drawing/2014/main" id="{D49DB4FB-A1EC-421F-B9D1-E4D8A51DB322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8"/>
              </a:xfrm>
              <a:custGeom>
                <a:avLst/>
                <a:gdLst>
                  <a:gd name="T0" fmla="*/ 0 w 1519"/>
                  <a:gd name="T1" fmla="*/ 0 h 94"/>
                  <a:gd name="T2" fmla="*/ 1519 w 1519"/>
                  <a:gd name="T3" fmla="*/ 0 h 94"/>
                  <a:gd name="T4" fmla="*/ 1494 w 1519"/>
                  <a:gd name="T5" fmla="*/ 48 h 94"/>
                  <a:gd name="T6" fmla="*/ 1466 w 1519"/>
                  <a:gd name="T7" fmla="*/ 94 h 94"/>
                  <a:gd name="T8" fmla="*/ 53 w 1519"/>
                  <a:gd name="T9" fmla="*/ 94 h 94"/>
                  <a:gd name="T10" fmla="*/ 25 w 1519"/>
                  <a:gd name="T11" fmla="*/ 48 h 94"/>
                  <a:gd name="T12" fmla="*/ 0 w 1519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94">
                    <a:moveTo>
                      <a:pt x="0" y="0"/>
                    </a:moveTo>
                    <a:lnTo>
                      <a:pt x="1519" y="0"/>
                    </a:lnTo>
                    <a:lnTo>
                      <a:pt x="1494" y="48"/>
                    </a:lnTo>
                    <a:lnTo>
                      <a:pt x="1466" y="94"/>
                    </a:lnTo>
                    <a:lnTo>
                      <a:pt x="53" y="94"/>
                    </a:lnTo>
                    <a:lnTo>
                      <a:pt x="25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7" name="iŝ1íḋê">
                <a:extLst>
                  <a:ext uri="{FF2B5EF4-FFF2-40B4-BE49-F238E27FC236}">
                    <a16:creationId xmlns:a16="http://schemas.microsoft.com/office/drawing/2014/main" id="{142A8A05-3712-488D-AFEB-C107C6DE92F0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5"/>
              </a:xfrm>
              <a:custGeom>
                <a:avLst/>
                <a:gdLst>
                  <a:gd name="T0" fmla="*/ 0 w 1505"/>
                  <a:gd name="T1" fmla="*/ 0 h 79"/>
                  <a:gd name="T2" fmla="*/ 1505 w 1505"/>
                  <a:gd name="T3" fmla="*/ 0 h 79"/>
                  <a:gd name="T4" fmla="*/ 1482 w 1505"/>
                  <a:gd name="T5" fmla="*/ 40 h 79"/>
                  <a:gd name="T6" fmla="*/ 1459 w 1505"/>
                  <a:gd name="T7" fmla="*/ 79 h 79"/>
                  <a:gd name="T8" fmla="*/ 46 w 1505"/>
                  <a:gd name="T9" fmla="*/ 79 h 79"/>
                  <a:gd name="T10" fmla="*/ 23 w 1505"/>
                  <a:gd name="T11" fmla="*/ 40 h 79"/>
                  <a:gd name="T12" fmla="*/ 0 w 1505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79">
                    <a:moveTo>
                      <a:pt x="0" y="0"/>
                    </a:moveTo>
                    <a:lnTo>
                      <a:pt x="1505" y="0"/>
                    </a:lnTo>
                    <a:lnTo>
                      <a:pt x="1482" y="40"/>
                    </a:lnTo>
                    <a:lnTo>
                      <a:pt x="1459" y="79"/>
                    </a:lnTo>
                    <a:lnTo>
                      <a:pt x="46" y="79"/>
                    </a:lnTo>
                    <a:lnTo>
                      <a:pt x="23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8" name="iş1ïde">
                <a:extLst>
                  <a:ext uri="{FF2B5EF4-FFF2-40B4-BE49-F238E27FC236}">
                    <a16:creationId xmlns:a16="http://schemas.microsoft.com/office/drawing/2014/main" id="{1ED0C37F-7733-4979-B294-ECE932C181FE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12"/>
              </a:xfrm>
              <a:custGeom>
                <a:avLst/>
                <a:gdLst>
                  <a:gd name="T0" fmla="*/ 0 w 1489"/>
                  <a:gd name="T1" fmla="*/ 0 h 63"/>
                  <a:gd name="T2" fmla="*/ 1489 w 1489"/>
                  <a:gd name="T3" fmla="*/ 0 h 63"/>
                  <a:gd name="T4" fmla="*/ 1470 w 1489"/>
                  <a:gd name="T5" fmla="*/ 31 h 63"/>
                  <a:gd name="T6" fmla="*/ 1451 w 1489"/>
                  <a:gd name="T7" fmla="*/ 63 h 63"/>
                  <a:gd name="T8" fmla="*/ 38 w 1489"/>
                  <a:gd name="T9" fmla="*/ 63 h 63"/>
                  <a:gd name="T10" fmla="*/ 19 w 1489"/>
                  <a:gd name="T11" fmla="*/ 31 h 63"/>
                  <a:gd name="T12" fmla="*/ 0 w 148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63">
                    <a:moveTo>
                      <a:pt x="0" y="0"/>
                    </a:moveTo>
                    <a:lnTo>
                      <a:pt x="1489" y="0"/>
                    </a:lnTo>
                    <a:lnTo>
                      <a:pt x="1470" y="31"/>
                    </a:lnTo>
                    <a:lnTo>
                      <a:pt x="1451" y="63"/>
                    </a:lnTo>
                    <a:lnTo>
                      <a:pt x="38" y="63"/>
                    </a:lnTo>
                    <a:lnTo>
                      <a:pt x="19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29" name="iṧḻiḑé">
                <a:extLst>
                  <a:ext uri="{FF2B5EF4-FFF2-40B4-BE49-F238E27FC236}">
                    <a16:creationId xmlns:a16="http://schemas.microsoft.com/office/drawing/2014/main" id="{AFAF3BC7-8D95-470B-B65E-55F17DCE34DD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9"/>
              </a:xfrm>
              <a:custGeom>
                <a:avLst/>
                <a:gdLst>
                  <a:gd name="T0" fmla="*/ 0 w 1469"/>
                  <a:gd name="T1" fmla="*/ 0 h 47"/>
                  <a:gd name="T2" fmla="*/ 1469 w 1469"/>
                  <a:gd name="T3" fmla="*/ 0 h 47"/>
                  <a:gd name="T4" fmla="*/ 1455 w 1469"/>
                  <a:gd name="T5" fmla="*/ 24 h 47"/>
                  <a:gd name="T6" fmla="*/ 1441 w 1469"/>
                  <a:gd name="T7" fmla="*/ 47 h 47"/>
                  <a:gd name="T8" fmla="*/ 28 w 1469"/>
                  <a:gd name="T9" fmla="*/ 47 h 47"/>
                  <a:gd name="T10" fmla="*/ 14 w 1469"/>
                  <a:gd name="T11" fmla="*/ 24 h 47"/>
                  <a:gd name="T12" fmla="*/ 0 w 146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47">
                    <a:moveTo>
                      <a:pt x="0" y="0"/>
                    </a:moveTo>
                    <a:lnTo>
                      <a:pt x="1469" y="0"/>
                    </a:lnTo>
                    <a:lnTo>
                      <a:pt x="1455" y="24"/>
                    </a:lnTo>
                    <a:lnTo>
                      <a:pt x="1441" y="47"/>
                    </a:lnTo>
                    <a:lnTo>
                      <a:pt x="28" y="47"/>
                    </a:lnTo>
                    <a:lnTo>
                      <a:pt x="1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0" name="îṡľïḑé">
                <a:extLst>
                  <a:ext uri="{FF2B5EF4-FFF2-40B4-BE49-F238E27FC236}">
                    <a16:creationId xmlns:a16="http://schemas.microsoft.com/office/drawing/2014/main" id="{736E3DE4-BB7D-4D2D-8EF1-FF8756B70898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6"/>
              </a:xfrm>
              <a:custGeom>
                <a:avLst/>
                <a:gdLst>
                  <a:gd name="T0" fmla="*/ 0 w 1451"/>
                  <a:gd name="T1" fmla="*/ 0 h 32"/>
                  <a:gd name="T2" fmla="*/ 1451 w 1451"/>
                  <a:gd name="T3" fmla="*/ 0 h 32"/>
                  <a:gd name="T4" fmla="*/ 1442 w 1451"/>
                  <a:gd name="T5" fmla="*/ 16 h 32"/>
                  <a:gd name="T6" fmla="*/ 1432 w 1451"/>
                  <a:gd name="T7" fmla="*/ 32 h 32"/>
                  <a:gd name="T8" fmla="*/ 19 w 1451"/>
                  <a:gd name="T9" fmla="*/ 32 h 32"/>
                  <a:gd name="T10" fmla="*/ 9 w 1451"/>
                  <a:gd name="T11" fmla="*/ 16 h 32"/>
                  <a:gd name="T12" fmla="*/ 0 w 145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32">
                    <a:moveTo>
                      <a:pt x="0" y="0"/>
                    </a:moveTo>
                    <a:lnTo>
                      <a:pt x="1451" y="0"/>
                    </a:lnTo>
                    <a:lnTo>
                      <a:pt x="1442" y="16"/>
                    </a:lnTo>
                    <a:lnTo>
                      <a:pt x="1432" y="32"/>
                    </a:lnTo>
                    <a:lnTo>
                      <a:pt x="19" y="32"/>
                    </a:lnTo>
                    <a:lnTo>
                      <a:pt x="9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1" name="iSḻiḑè">
                <a:extLst>
                  <a:ext uri="{FF2B5EF4-FFF2-40B4-BE49-F238E27FC236}">
                    <a16:creationId xmlns:a16="http://schemas.microsoft.com/office/drawing/2014/main" id="{304FAD9F-8349-4A64-BD40-325962B1B247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3"/>
              </a:xfrm>
              <a:custGeom>
                <a:avLst/>
                <a:gdLst>
                  <a:gd name="T0" fmla="*/ 0 w 1433"/>
                  <a:gd name="T1" fmla="*/ 0 h 16"/>
                  <a:gd name="T2" fmla="*/ 1433 w 1433"/>
                  <a:gd name="T3" fmla="*/ 0 h 16"/>
                  <a:gd name="T4" fmla="*/ 1428 w 1433"/>
                  <a:gd name="T5" fmla="*/ 8 h 16"/>
                  <a:gd name="T6" fmla="*/ 1423 w 1433"/>
                  <a:gd name="T7" fmla="*/ 16 h 16"/>
                  <a:gd name="T8" fmla="*/ 10 w 1433"/>
                  <a:gd name="T9" fmla="*/ 16 h 16"/>
                  <a:gd name="T10" fmla="*/ 5 w 1433"/>
                  <a:gd name="T11" fmla="*/ 8 h 16"/>
                  <a:gd name="T12" fmla="*/ 0 w 143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16">
                    <a:moveTo>
                      <a:pt x="0" y="0"/>
                    </a:moveTo>
                    <a:lnTo>
                      <a:pt x="1433" y="0"/>
                    </a:lnTo>
                    <a:lnTo>
                      <a:pt x="1428" y="8"/>
                    </a:lnTo>
                    <a:lnTo>
                      <a:pt x="1423" y="16"/>
                    </a:lnTo>
                    <a:lnTo>
                      <a:pt x="10" y="16"/>
                    </a:lnTo>
                    <a:lnTo>
                      <a:pt x="5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2" name="iśļïḓè">
                <a:extLst>
                  <a:ext uri="{FF2B5EF4-FFF2-40B4-BE49-F238E27FC236}">
                    <a16:creationId xmlns:a16="http://schemas.microsoft.com/office/drawing/2014/main" id="{B121E141-F940-4E1C-BE15-F86EADDFD1D6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"/>
              </a:xfrm>
              <a:prstGeom prst="rect">
                <a:avLst/>
              </a:pr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3" name="ïşliḋè">
                <a:extLst>
                  <a:ext uri="{FF2B5EF4-FFF2-40B4-BE49-F238E27FC236}">
                    <a16:creationId xmlns:a16="http://schemas.microsoft.com/office/drawing/2014/main" id="{57AC6ABF-E233-40D6-ADB3-8B7AE596981C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"/>
              </a:xfrm>
              <a:prstGeom prst="rect">
                <a:avLst/>
              </a:prstGeom>
              <a:solidFill>
                <a:srgbClr val="C6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4" name="i$lïḍe">
                <a:extLst>
                  <a:ext uri="{FF2B5EF4-FFF2-40B4-BE49-F238E27FC236}">
                    <a16:creationId xmlns:a16="http://schemas.microsoft.com/office/drawing/2014/main" id="{E5E477BD-285B-4C30-BB87-ED0D02912700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4"/>
              </a:xfrm>
              <a:custGeom>
                <a:avLst/>
                <a:gdLst>
                  <a:gd name="T0" fmla="*/ 1527 w 1535"/>
                  <a:gd name="T1" fmla="*/ 16 h 16"/>
                  <a:gd name="T2" fmla="*/ 8 w 1535"/>
                  <a:gd name="T3" fmla="*/ 16 h 16"/>
                  <a:gd name="T4" fmla="*/ 4 w 1535"/>
                  <a:gd name="T5" fmla="*/ 7 h 16"/>
                  <a:gd name="T6" fmla="*/ 0 w 1535"/>
                  <a:gd name="T7" fmla="*/ 0 h 16"/>
                  <a:gd name="T8" fmla="*/ 1535 w 1535"/>
                  <a:gd name="T9" fmla="*/ 0 h 16"/>
                  <a:gd name="T10" fmla="*/ 1531 w 1535"/>
                  <a:gd name="T11" fmla="*/ 7 h 16"/>
                  <a:gd name="T12" fmla="*/ 1527 w 153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16">
                    <a:moveTo>
                      <a:pt x="1527" y="16"/>
                    </a:moveTo>
                    <a:lnTo>
                      <a:pt x="8" y="16"/>
                    </a:lnTo>
                    <a:lnTo>
                      <a:pt x="4" y="7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31" y="7"/>
                    </a:lnTo>
                    <a:lnTo>
                      <a:pt x="1527" y="16"/>
                    </a:lnTo>
                    <a:close/>
                  </a:path>
                </a:pathLst>
              </a:cu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5" name="îṧḻíḓe">
                <a:extLst>
                  <a:ext uri="{FF2B5EF4-FFF2-40B4-BE49-F238E27FC236}">
                    <a16:creationId xmlns:a16="http://schemas.microsoft.com/office/drawing/2014/main" id="{5DC78033-BB02-4205-A99F-E599AC2BEB9B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7"/>
              </a:xfrm>
              <a:custGeom>
                <a:avLst/>
                <a:gdLst>
                  <a:gd name="T0" fmla="*/ 1520 w 1535"/>
                  <a:gd name="T1" fmla="*/ 31 h 31"/>
                  <a:gd name="T2" fmla="*/ 15 w 1535"/>
                  <a:gd name="T3" fmla="*/ 31 h 31"/>
                  <a:gd name="T4" fmla="*/ 8 w 1535"/>
                  <a:gd name="T5" fmla="*/ 16 h 31"/>
                  <a:gd name="T6" fmla="*/ 0 w 1535"/>
                  <a:gd name="T7" fmla="*/ 0 h 31"/>
                  <a:gd name="T8" fmla="*/ 1535 w 1535"/>
                  <a:gd name="T9" fmla="*/ 0 h 31"/>
                  <a:gd name="T10" fmla="*/ 1527 w 1535"/>
                  <a:gd name="T11" fmla="*/ 16 h 31"/>
                  <a:gd name="T12" fmla="*/ 1520 w 1535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31">
                    <a:moveTo>
                      <a:pt x="1520" y="31"/>
                    </a:moveTo>
                    <a:lnTo>
                      <a:pt x="15" y="31"/>
                    </a:lnTo>
                    <a:lnTo>
                      <a:pt x="8" y="16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27" y="16"/>
                    </a:lnTo>
                    <a:lnTo>
                      <a:pt x="1520" y="31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6" name="iṡ1îḋe">
                <a:extLst>
                  <a:ext uri="{FF2B5EF4-FFF2-40B4-BE49-F238E27FC236}">
                    <a16:creationId xmlns:a16="http://schemas.microsoft.com/office/drawing/2014/main" id="{AAA60D74-63F9-4C94-9ACB-4BFC6679CCF4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0"/>
              </a:xfrm>
              <a:custGeom>
                <a:avLst/>
                <a:gdLst>
                  <a:gd name="T0" fmla="*/ 1511 w 1535"/>
                  <a:gd name="T1" fmla="*/ 48 h 48"/>
                  <a:gd name="T2" fmla="*/ 25 w 1535"/>
                  <a:gd name="T3" fmla="*/ 48 h 48"/>
                  <a:gd name="T4" fmla="*/ 11 w 1535"/>
                  <a:gd name="T5" fmla="*/ 24 h 48"/>
                  <a:gd name="T6" fmla="*/ 0 w 1535"/>
                  <a:gd name="T7" fmla="*/ 0 h 48"/>
                  <a:gd name="T8" fmla="*/ 1535 w 1535"/>
                  <a:gd name="T9" fmla="*/ 0 h 48"/>
                  <a:gd name="T10" fmla="*/ 1524 w 1535"/>
                  <a:gd name="T11" fmla="*/ 24 h 48"/>
                  <a:gd name="T12" fmla="*/ 1511 w 1535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48">
                    <a:moveTo>
                      <a:pt x="1511" y="48"/>
                    </a:moveTo>
                    <a:lnTo>
                      <a:pt x="25" y="48"/>
                    </a:lnTo>
                    <a:lnTo>
                      <a:pt x="11" y="24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24" y="24"/>
                    </a:lnTo>
                    <a:lnTo>
                      <a:pt x="1511" y="48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7" name="ïşľïḓê">
                <a:extLst>
                  <a:ext uri="{FF2B5EF4-FFF2-40B4-BE49-F238E27FC236}">
                    <a16:creationId xmlns:a16="http://schemas.microsoft.com/office/drawing/2014/main" id="{9C71FEBF-6171-4356-8D52-313609770FAA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3"/>
              </a:xfrm>
              <a:custGeom>
                <a:avLst/>
                <a:gdLst>
                  <a:gd name="T0" fmla="*/ 1502 w 1535"/>
                  <a:gd name="T1" fmla="*/ 63 h 63"/>
                  <a:gd name="T2" fmla="*/ 33 w 1535"/>
                  <a:gd name="T3" fmla="*/ 63 h 63"/>
                  <a:gd name="T4" fmla="*/ 15 w 1535"/>
                  <a:gd name="T5" fmla="*/ 32 h 63"/>
                  <a:gd name="T6" fmla="*/ 0 w 1535"/>
                  <a:gd name="T7" fmla="*/ 0 h 63"/>
                  <a:gd name="T8" fmla="*/ 1535 w 1535"/>
                  <a:gd name="T9" fmla="*/ 0 h 63"/>
                  <a:gd name="T10" fmla="*/ 1520 w 1535"/>
                  <a:gd name="T11" fmla="*/ 32 h 63"/>
                  <a:gd name="T12" fmla="*/ 1502 w 153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63">
                    <a:moveTo>
                      <a:pt x="1502" y="63"/>
                    </a:moveTo>
                    <a:lnTo>
                      <a:pt x="33" y="63"/>
                    </a:lnTo>
                    <a:lnTo>
                      <a:pt x="15" y="32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20" y="32"/>
                    </a:lnTo>
                    <a:lnTo>
                      <a:pt x="1502" y="63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8" name="íś1îdé">
                <a:extLst>
                  <a:ext uri="{FF2B5EF4-FFF2-40B4-BE49-F238E27FC236}">
                    <a16:creationId xmlns:a16="http://schemas.microsoft.com/office/drawing/2014/main" id="{C6FE81A7-B059-4134-85FC-1A3A9C82FC2A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6"/>
              </a:xfrm>
              <a:custGeom>
                <a:avLst/>
                <a:gdLst>
                  <a:gd name="T0" fmla="*/ 1493 w 1535"/>
                  <a:gd name="T1" fmla="*/ 78 h 78"/>
                  <a:gd name="T2" fmla="*/ 42 w 1535"/>
                  <a:gd name="T3" fmla="*/ 78 h 78"/>
                  <a:gd name="T4" fmla="*/ 19 w 1535"/>
                  <a:gd name="T5" fmla="*/ 40 h 78"/>
                  <a:gd name="T6" fmla="*/ 0 w 1535"/>
                  <a:gd name="T7" fmla="*/ 0 h 78"/>
                  <a:gd name="T8" fmla="*/ 1535 w 1535"/>
                  <a:gd name="T9" fmla="*/ 0 h 78"/>
                  <a:gd name="T10" fmla="*/ 1516 w 1535"/>
                  <a:gd name="T11" fmla="*/ 40 h 78"/>
                  <a:gd name="T12" fmla="*/ 1493 w 1535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78">
                    <a:moveTo>
                      <a:pt x="1493" y="78"/>
                    </a:moveTo>
                    <a:lnTo>
                      <a:pt x="42" y="78"/>
                    </a:lnTo>
                    <a:lnTo>
                      <a:pt x="19" y="40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16" y="40"/>
                    </a:lnTo>
                    <a:lnTo>
                      <a:pt x="1493" y="78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39" name="íṩ1iḓè">
                <a:extLst>
                  <a:ext uri="{FF2B5EF4-FFF2-40B4-BE49-F238E27FC236}">
                    <a16:creationId xmlns:a16="http://schemas.microsoft.com/office/drawing/2014/main" id="{57936A5D-CB9F-4C68-8C2F-420315CEB780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19"/>
              </a:xfrm>
              <a:custGeom>
                <a:avLst/>
                <a:gdLst>
                  <a:gd name="T0" fmla="*/ 1483 w 1535"/>
                  <a:gd name="T1" fmla="*/ 94 h 94"/>
                  <a:gd name="T2" fmla="*/ 52 w 1535"/>
                  <a:gd name="T3" fmla="*/ 94 h 94"/>
                  <a:gd name="T4" fmla="*/ 25 w 1535"/>
                  <a:gd name="T5" fmla="*/ 49 h 94"/>
                  <a:gd name="T6" fmla="*/ 0 w 1535"/>
                  <a:gd name="T7" fmla="*/ 0 h 94"/>
                  <a:gd name="T8" fmla="*/ 1535 w 1535"/>
                  <a:gd name="T9" fmla="*/ 0 h 94"/>
                  <a:gd name="T10" fmla="*/ 1511 w 1535"/>
                  <a:gd name="T11" fmla="*/ 49 h 94"/>
                  <a:gd name="T12" fmla="*/ 1483 w 1535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94">
                    <a:moveTo>
                      <a:pt x="1483" y="94"/>
                    </a:moveTo>
                    <a:lnTo>
                      <a:pt x="52" y="94"/>
                    </a:lnTo>
                    <a:lnTo>
                      <a:pt x="25" y="49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11" y="49"/>
                    </a:lnTo>
                    <a:lnTo>
                      <a:pt x="1483" y="94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0" name="ísļïḍê">
                <a:extLst>
                  <a:ext uri="{FF2B5EF4-FFF2-40B4-BE49-F238E27FC236}">
                    <a16:creationId xmlns:a16="http://schemas.microsoft.com/office/drawing/2014/main" id="{EE444330-722A-40FF-81F7-228BD0CCDD88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22"/>
              </a:xfrm>
              <a:custGeom>
                <a:avLst/>
                <a:gdLst>
                  <a:gd name="T0" fmla="*/ 1474 w 1535"/>
                  <a:gd name="T1" fmla="*/ 110 h 110"/>
                  <a:gd name="T2" fmla="*/ 61 w 1535"/>
                  <a:gd name="T3" fmla="*/ 110 h 110"/>
                  <a:gd name="T4" fmla="*/ 29 w 1535"/>
                  <a:gd name="T5" fmla="*/ 57 h 110"/>
                  <a:gd name="T6" fmla="*/ 0 w 1535"/>
                  <a:gd name="T7" fmla="*/ 0 h 110"/>
                  <a:gd name="T8" fmla="*/ 1535 w 1535"/>
                  <a:gd name="T9" fmla="*/ 0 h 110"/>
                  <a:gd name="T10" fmla="*/ 1506 w 1535"/>
                  <a:gd name="T11" fmla="*/ 57 h 110"/>
                  <a:gd name="T12" fmla="*/ 1474 w 1535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35" h="110">
                    <a:moveTo>
                      <a:pt x="1474" y="110"/>
                    </a:moveTo>
                    <a:lnTo>
                      <a:pt x="61" y="110"/>
                    </a:lnTo>
                    <a:lnTo>
                      <a:pt x="29" y="57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06" y="57"/>
                    </a:lnTo>
                    <a:lnTo>
                      <a:pt x="1474" y="11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1" name="íŝļîďè">
                <a:extLst>
                  <a:ext uri="{FF2B5EF4-FFF2-40B4-BE49-F238E27FC236}">
                    <a16:creationId xmlns:a16="http://schemas.microsoft.com/office/drawing/2014/main" id="{5C739256-0E2D-4F51-9147-014A6336E916}"/>
                  </a:ext>
                </a:extLst>
              </p:cNvPr>
              <p:cNvSpPr/>
              <p:nvPr/>
            </p:nvSpPr>
            <p:spPr bwMode="auto">
              <a:xfrm>
                <a:off x="1768" y="2110"/>
                <a:ext cx="307" cy="26"/>
              </a:xfrm>
              <a:custGeom>
                <a:avLst/>
                <a:gdLst>
                  <a:gd name="T0" fmla="*/ 1462 w 1535"/>
                  <a:gd name="T1" fmla="*/ 126 h 126"/>
                  <a:gd name="T2" fmla="*/ 73 w 1535"/>
                  <a:gd name="T3" fmla="*/ 126 h 126"/>
                  <a:gd name="T4" fmla="*/ 52 w 1535"/>
                  <a:gd name="T5" fmla="*/ 96 h 126"/>
                  <a:gd name="T6" fmla="*/ 16 w 1535"/>
                  <a:gd name="T7" fmla="*/ 32 h 126"/>
                  <a:gd name="T8" fmla="*/ 0 w 1535"/>
                  <a:gd name="T9" fmla="*/ 0 h 126"/>
                  <a:gd name="T10" fmla="*/ 1535 w 1535"/>
                  <a:gd name="T11" fmla="*/ 0 h 126"/>
                  <a:gd name="T12" fmla="*/ 1519 w 1535"/>
                  <a:gd name="T13" fmla="*/ 32 h 126"/>
                  <a:gd name="T14" fmla="*/ 1483 w 1535"/>
                  <a:gd name="T15" fmla="*/ 96 h 126"/>
                  <a:gd name="T16" fmla="*/ 1462 w 153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35" h="126">
                    <a:moveTo>
                      <a:pt x="1462" y="126"/>
                    </a:moveTo>
                    <a:lnTo>
                      <a:pt x="73" y="126"/>
                    </a:lnTo>
                    <a:lnTo>
                      <a:pt x="52" y="96"/>
                    </a:lnTo>
                    <a:lnTo>
                      <a:pt x="16" y="32"/>
                    </a:lnTo>
                    <a:lnTo>
                      <a:pt x="0" y="0"/>
                    </a:lnTo>
                    <a:lnTo>
                      <a:pt x="1535" y="0"/>
                    </a:lnTo>
                    <a:lnTo>
                      <a:pt x="1519" y="32"/>
                    </a:lnTo>
                    <a:lnTo>
                      <a:pt x="1483" y="96"/>
                    </a:lnTo>
                    <a:lnTo>
                      <a:pt x="1462" y="126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2" name="íṩḷiḋè">
                <a:extLst>
                  <a:ext uri="{FF2B5EF4-FFF2-40B4-BE49-F238E27FC236}">
                    <a16:creationId xmlns:a16="http://schemas.microsoft.com/office/drawing/2014/main" id="{A63D57D6-AE7A-4F9D-879D-799D987E7820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22"/>
              </a:xfrm>
              <a:custGeom>
                <a:avLst/>
                <a:gdLst>
                  <a:gd name="T0" fmla="*/ 0 w 1519"/>
                  <a:gd name="T1" fmla="*/ 0 h 110"/>
                  <a:gd name="T2" fmla="*/ 1519 w 1519"/>
                  <a:gd name="T3" fmla="*/ 0 h 110"/>
                  <a:gd name="T4" fmla="*/ 1505 w 1519"/>
                  <a:gd name="T5" fmla="*/ 28 h 110"/>
                  <a:gd name="T6" fmla="*/ 1473 w 1519"/>
                  <a:gd name="T7" fmla="*/ 83 h 110"/>
                  <a:gd name="T8" fmla="*/ 1454 w 1519"/>
                  <a:gd name="T9" fmla="*/ 110 h 110"/>
                  <a:gd name="T10" fmla="*/ 65 w 1519"/>
                  <a:gd name="T11" fmla="*/ 110 h 110"/>
                  <a:gd name="T12" fmla="*/ 30 w 1519"/>
                  <a:gd name="T13" fmla="*/ 56 h 110"/>
                  <a:gd name="T14" fmla="*/ 0 w 1519"/>
                  <a:gd name="T1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9" h="110">
                    <a:moveTo>
                      <a:pt x="0" y="0"/>
                    </a:moveTo>
                    <a:lnTo>
                      <a:pt x="1519" y="0"/>
                    </a:lnTo>
                    <a:lnTo>
                      <a:pt x="1505" y="28"/>
                    </a:lnTo>
                    <a:lnTo>
                      <a:pt x="1473" y="83"/>
                    </a:lnTo>
                    <a:lnTo>
                      <a:pt x="1454" y="110"/>
                    </a:lnTo>
                    <a:lnTo>
                      <a:pt x="65" y="110"/>
                    </a:lnTo>
                    <a:lnTo>
                      <a:pt x="30" y="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3" name="iṩľíḑe">
                <a:extLst>
                  <a:ext uri="{FF2B5EF4-FFF2-40B4-BE49-F238E27FC236}">
                    <a16:creationId xmlns:a16="http://schemas.microsoft.com/office/drawing/2014/main" id="{4981B056-AC23-4135-B141-D4770F9343F6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9"/>
              </a:xfrm>
              <a:custGeom>
                <a:avLst/>
                <a:gdLst>
                  <a:gd name="T0" fmla="*/ 0 w 1505"/>
                  <a:gd name="T1" fmla="*/ 0 h 95"/>
                  <a:gd name="T2" fmla="*/ 1505 w 1505"/>
                  <a:gd name="T3" fmla="*/ 0 h 95"/>
                  <a:gd name="T4" fmla="*/ 1478 w 1505"/>
                  <a:gd name="T5" fmla="*/ 48 h 95"/>
                  <a:gd name="T6" fmla="*/ 1447 w 1505"/>
                  <a:gd name="T7" fmla="*/ 95 h 95"/>
                  <a:gd name="T8" fmla="*/ 58 w 1505"/>
                  <a:gd name="T9" fmla="*/ 95 h 95"/>
                  <a:gd name="T10" fmla="*/ 27 w 1505"/>
                  <a:gd name="T11" fmla="*/ 48 h 95"/>
                  <a:gd name="T12" fmla="*/ 0 w 1505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95">
                    <a:moveTo>
                      <a:pt x="0" y="0"/>
                    </a:moveTo>
                    <a:lnTo>
                      <a:pt x="1505" y="0"/>
                    </a:lnTo>
                    <a:lnTo>
                      <a:pt x="1478" y="48"/>
                    </a:lnTo>
                    <a:lnTo>
                      <a:pt x="1447" y="95"/>
                    </a:lnTo>
                    <a:lnTo>
                      <a:pt x="58" y="95"/>
                    </a:lnTo>
                    <a:lnTo>
                      <a:pt x="27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4" name="isḷídè">
                <a:extLst>
                  <a:ext uri="{FF2B5EF4-FFF2-40B4-BE49-F238E27FC236}">
                    <a16:creationId xmlns:a16="http://schemas.microsoft.com/office/drawing/2014/main" id="{1EB69998-1E0D-490B-A110-2216EAA9D288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16"/>
              </a:xfrm>
              <a:custGeom>
                <a:avLst/>
                <a:gdLst>
                  <a:gd name="T0" fmla="*/ 0 w 1489"/>
                  <a:gd name="T1" fmla="*/ 0 h 79"/>
                  <a:gd name="T2" fmla="*/ 1489 w 1489"/>
                  <a:gd name="T3" fmla="*/ 0 h 79"/>
                  <a:gd name="T4" fmla="*/ 1465 w 1489"/>
                  <a:gd name="T5" fmla="*/ 40 h 79"/>
                  <a:gd name="T6" fmla="*/ 1439 w 1489"/>
                  <a:gd name="T7" fmla="*/ 79 h 79"/>
                  <a:gd name="T8" fmla="*/ 50 w 1489"/>
                  <a:gd name="T9" fmla="*/ 79 h 79"/>
                  <a:gd name="T10" fmla="*/ 24 w 1489"/>
                  <a:gd name="T11" fmla="*/ 40 h 79"/>
                  <a:gd name="T12" fmla="*/ 0 w 148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79">
                    <a:moveTo>
                      <a:pt x="0" y="0"/>
                    </a:moveTo>
                    <a:lnTo>
                      <a:pt x="1489" y="0"/>
                    </a:lnTo>
                    <a:lnTo>
                      <a:pt x="1465" y="40"/>
                    </a:lnTo>
                    <a:lnTo>
                      <a:pt x="1439" y="79"/>
                    </a:lnTo>
                    <a:lnTo>
                      <a:pt x="50" y="79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5" name="ïsḷîḋe">
                <a:extLst>
                  <a:ext uri="{FF2B5EF4-FFF2-40B4-BE49-F238E27FC236}">
                    <a16:creationId xmlns:a16="http://schemas.microsoft.com/office/drawing/2014/main" id="{34F22645-D46C-44FC-8306-0CE97C6DC9C3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3"/>
              </a:xfrm>
              <a:custGeom>
                <a:avLst/>
                <a:gdLst>
                  <a:gd name="T0" fmla="*/ 0 w 1469"/>
                  <a:gd name="T1" fmla="*/ 0 h 63"/>
                  <a:gd name="T2" fmla="*/ 1469 w 1469"/>
                  <a:gd name="T3" fmla="*/ 0 h 63"/>
                  <a:gd name="T4" fmla="*/ 1450 w 1469"/>
                  <a:gd name="T5" fmla="*/ 32 h 63"/>
                  <a:gd name="T6" fmla="*/ 1429 w 1469"/>
                  <a:gd name="T7" fmla="*/ 63 h 63"/>
                  <a:gd name="T8" fmla="*/ 40 w 1469"/>
                  <a:gd name="T9" fmla="*/ 63 h 63"/>
                  <a:gd name="T10" fmla="*/ 19 w 1469"/>
                  <a:gd name="T11" fmla="*/ 32 h 63"/>
                  <a:gd name="T12" fmla="*/ 0 w 146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63">
                    <a:moveTo>
                      <a:pt x="0" y="0"/>
                    </a:moveTo>
                    <a:lnTo>
                      <a:pt x="1469" y="0"/>
                    </a:lnTo>
                    <a:lnTo>
                      <a:pt x="1450" y="32"/>
                    </a:lnTo>
                    <a:lnTo>
                      <a:pt x="1429" y="63"/>
                    </a:lnTo>
                    <a:lnTo>
                      <a:pt x="40" y="63"/>
                    </a:lnTo>
                    <a:lnTo>
                      <a:pt x="19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6" name="îSļîḋê">
                <a:extLst>
                  <a:ext uri="{FF2B5EF4-FFF2-40B4-BE49-F238E27FC236}">
                    <a16:creationId xmlns:a16="http://schemas.microsoft.com/office/drawing/2014/main" id="{D32C8893-E1ED-4BEF-BA94-AAFC88EA7986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0"/>
              </a:xfrm>
              <a:custGeom>
                <a:avLst/>
                <a:gdLst>
                  <a:gd name="T0" fmla="*/ 0 w 1451"/>
                  <a:gd name="T1" fmla="*/ 0 h 48"/>
                  <a:gd name="T2" fmla="*/ 1451 w 1451"/>
                  <a:gd name="T3" fmla="*/ 0 h 48"/>
                  <a:gd name="T4" fmla="*/ 1437 w 1451"/>
                  <a:gd name="T5" fmla="*/ 24 h 48"/>
                  <a:gd name="T6" fmla="*/ 1420 w 1451"/>
                  <a:gd name="T7" fmla="*/ 48 h 48"/>
                  <a:gd name="T8" fmla="*/ 31 w 1451"/>
                  <a:gd name="T9" fmla="*/ 48 h 48"/>
                  <a:gd name="T10" fmla="*/ 14 w 1451"/>
                  <a:gd name="T11" fmla="*/ 24 h 48"/>
                  <a:gd name="T12" fmla="*/ 0 w 1451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48">
                    <a:moveTo>
                      <a:pt x="0" y="0"/>
                    </a:moveTo>
                    <a:lnTo>
                      <a:pt x="1451" y="0"/>
                    </a:lnTo>
                    <a:lnTo>
                      <a:pt x="1437" y="24"/>
                    </a:lnTo>
                    <a:lnTo>
                      <a:pt x="1420" y="48"/>
                    </a:lnTo>
                    <a:lnTo>
                      <a:pt x="31" y="48"/>
                    </a:lnTo>
                    <a:lnTo>
                      <a:pt x="1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7" name="išľîḋé">
                <a:extLst>
                  <a:ext uri="{FF2B5EF4-FFF2-40B4-BE49-F238E27FC236}">
                    <a16:creationId xmlns:a16="http://schemas.microsoft.com/office/drawing/2014/main" id="{477382F2-31AD-4A6C-8BEA-E7092F9EEE4D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7"/>
              </a:xfrm>
              <a:custGeom>
                <a:avLst/>
                <a:gdLst>
                  <a:gd name="T0" fmla="*/ 0 w 1433"/>
                  <a:gd name="T1" fmla="*/ 0 h 32"/>
                  <a:gd name="T2" fmla="*/ 1433 w 1433"/>
                  <a:gd name="T3" fmla="*/ 0 h 32"/>
                  <a:gd name="T4" fmla="*/ 1423 w 1433"/>
                  <a:gd name="T5" fmla="*/ 16 h 32"/>
                  <a:gd name="T6" fmla="*/ 1411 w 1433"/>
                  <a:gd name="T7" fmla="*/ 32 h 32"/>
                  <a:gd name="T8" fmla="*/ 22 w 1433"/>
                  <a:gd name="T9" fmla="*/ 32 h 32"/>
                  <a:gd name="T10" fmla="*/ 10 w 1433"/>
                  <a:gd name="T11" fmla="*/ 16 h 32"/>
                  <a:gd name="T12" fmla="*/ 0 w 143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32">
                    <a:moveTo>
                      <a:pt x="0" y="0"/>
                    </a:moveTo>
                    <a:lnTo>
                      <a:pt x="1433" y="0"/>
                    </a:lnTo>
                    <a:lnTo>
                      <a:pt x="1423" y="16"/>
                    </a:lnTo>
                    <a:lnTo>
                      <a:pt x="1411" y="32"/>
                    </a:lnTo>
                    <a:lnTo>
                      <a:pt x="22" y="32"/>
                    </a:lnTo>
                    <a:lnTo>
                      <a:pt x="10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8" name="ï$1ïďe">
                <a:extLst>
                  <a:ext uri="{FF2B5EF4-FFF2-40B4-BE49-F238E27FC236}">
                    <a16:creationId xmlns:a16="http://schemas.microsoft.com/office/drawing/2014/main" id="{A73B8B12-4600-4F9C-8C08-8A074CA7747F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4"/>
              </a:xfrm>
              <a:custGeom>
                <a:avLst/>
                <a:gdLst>
                  <a:gd name="T0" fmla="*/ 0 w 1413"/>
                  <a:gd name="T1" fmla="*/ 0 h 17"/>
                  <a:gd name="T2" fmla="*/ 1413 w 1413"/>
                  <a:gd name="T3" fmla="*/ 0 h 17"/>
                  <a:gd name="T4" fmla="*/ 1406 w 1413"/>
                  <a:gd name="T5" fmla="*/ 8 h 17"/>
                  <a:gd name="T6" fmla="*/ 1401 w 1413"/>
                  <a:gd name="T7" fmla="*/ 17 h 17"/>
                  <a:gd name="T8" fmla="*/ 12 w 1413"/>
                  <a:gd name="T9" fmla="*/ 17 h 17"/>
                  <a:gd name="T10" fmla="*/ 7 w 1413"/>
                  <a:gd name="T11" fmla="*/ 8 h 17"/>
                  <a:gd name="T12" fmla="*/ 0 w 141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17">
                    <a:moveTo>
                      <a:pt x="0" y="0"/>
                    </a:moveTo>
                    <a:lnTo>
                      <a:pt x="1413" y="0"/>
                    </a:lnTo>
                    <a:lnTo>
                      <a:pt x="1406" y="8"/>
                    </a:lnTo>
                    <a:lnTo>
                      <a:pt x="1401" y="17"/>
                    </a:lnTo>
                    <a:lnTo>
                      <a:pt x="12" y="17"/>
                    </a:lnTo>
                    <a:lnTo>
                      <a:pt x="7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49" name="ïšļíďè">
                <a:extLst>
                  <a:ext uri="{FF2B5EF4-FFF2-40B4-BE49-F238E27FC236}">
                    <a16:creationId xmlns:a16="http://schemas.microsoft.com/office/drawing/2014/main" id="{1E6740BB-5531-4233-9D20-68CF8AF2E926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"/>
              </a:xfrm>
              <a:prstGeom prst="rect">
                <a:avLst/>
              </a:pr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0" name="i$ļíḑé">
                <a:extLst>
                  <a:ext uri="{FF2B5EF4-FFF2-40B4-BE49-F238E27FC236}">
                    <a16:creationId xmlns:a16="http://schemas.microsoft.com/office/drawing/2014/main" id="{DD10D6DB-9707-4808-9CB3-0F604C6461C8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"/>
              </a:xfrm>
              <a:prstGeom prst="rect">
                <a:avLst/>
              </a:prstGeom>
              <a:solidFill>
                <a:srgbClr val="C72B4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1" name="ïṧlîḑe">
                <a:extLst>
                  <a:ext uri="{FF2B5EF4-FFF2-40B4-BE49-F238E27FC236}">
                    <a16:creationId xmlns:a16="http://schemas.microsoft.com/office/drawing/2014/main" id="{DB2719F9-2CEC-41D1-8ECF-1055B5158DE2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3"/>
              </a:xfrm>
              <a:custGeom>
                <a:avLst/>
                <a:gdLst>
                  <a:gd name="T0" fmla="*/ 1512 w 1519"/>
                  <a:gd name="T1" fmla="*/ 15 h 15"/>
                  <a:gd name="T2" fmla="*/ 7 w 1519"/>
                  <a:gd name="T3" fmla="*/ 15 h 15"/>
                  <a:gd name="T4" fmla="*/ 3 w 1519"/>
                  <a:gd name="T5" fmla="*/ 8 h 15"/>
                  <a:gd name="T6" fmla="*/ 0 w 1519"/>
                  <a:gd name="T7" fmla="*/ 0 h 15"/>
                  <a:gd name="T8" fmla="*/ 1519 w 1519"/>
                  <a:gd name="T9" fmla="*/ 0 h 15"/>
                  <a:gd name="T10" fmla="*/ 1516 w 1519"/>
                  <a:gd name="T11" fmla="*/ 8 h 15"/>
                  <a:gd name="T12" fmla="*/ 1512 w 1519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15">
                    <a:moveTo>
                      <a:pt x="1512" y="15"/>
                    </a:moveTo>
                    <a:lnTo>
                      <a:pt x="7" y="15"/>
                    </a:lnTo>
                    <a:lnTo>
                      <a:pt x="3" y="8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16" y="8"/>
                    </a:lnTo>
                    <a:lnTo>
                      <a:pt x="1512" y="15"/>
                    </a:lnTo>
                    <a:close/>
                  </a:path>
                </a:pathLst>
              </a:cu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2" name="ïṥ1îḋé">
                <a:extLst>
                  <a:ext uri="{FF2B5EF4-FFF2-40B4-BE49-F238E27FC236}">
                    <a16:creationId xmlns:a16="http://schemas.microsoft.com/office/drawing/2014/main" id="{9556D95F-EDAE-4127-A131-E637CF6058ED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6"/>
              </a:xfrm>
              <a:custGeom>
                <a:avLst/>
                <a:gdLst>
                  <a:gd name="T0" fmla="*/ 1503 w 1519"/>
                  <a:gd name="T1" fmla="*/ 32 h 32"/>
                  <a:gd name="T2" fmla="*/ 17 w 1519"/>
                  <a:gd name="T3" fmla="*/ 32 h 32"/>
                  <a:gd name="T4" fmla="*/ 7 w 1519"/>
                  <a:gd name="T5" fmla="*/ 15 h 32"/>
                  <a:gd name="T6" fmla="*/ 0 w 1519"/>
                  <a:gd name="T7" fmla="*/ 0 h 32"/>
                  <a:gd name="T8" fmla="*/ 1519 w 1519"/>
                  <a:gd name="T9" fmla="*/ 0 h 32"/>
                  <a:gd name="T10" fmla="*/ 1512 w 1519"/>
                  <a:gd name="T11" fmla="*/ 15 h 32"/>
                  <a:gd name="T12" fmla="*/ 1503 w 151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32">
                    <a:moveTo>
                      <a:pt x="1503" y="32"/>
                    </a:moveTo>
                    <a:lnTo>
                      <a:pt x="17" y="32"/>
                    </a:lnTo>
                    <a:lnTo>
                      <a:pt x="7" y="15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12" y="15"/>
                    </a:lnTo>
                    <a:lnTo>
                      <a:pt x="1503" y="32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3" name="ïṥḻiḍê">
                <a:extLst>
                  <a:ext uri="{FF2B5EF4-FFF2-40B4-BE49-F238E27FC236}">
                    <a16:creationId xmlns:a16="http://schemas.microsoft.com/office/drawing/2014/main" id="{10898195-6B54-4480-8C0A-15D15191E0C1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9"/>
              </a:xfrm>
              <a:custGeom>
                <a:avLst/>
                <a:gdLst>
                  <a:gd name="T0" fmla="*/ 1494 w 1519"/>
                  <a:gd name="T1" fmla="*/ 47 h 47"/>
                  <a:gd name="T2" fmla="*/ 25 w 1519"/>
                  <a:gd name="T3" fmla="*/ 47 h 47"/>
                  <a:gd name="T4" fmla="*/ 11 w 1519"/>
                  <a:gd name="T5" fmla="*/ 23 h 47"/>
                  <a:gd name="T6" fmla="*/ 0 w 1519"/>
                  <a:gd name="T7" fmla="*/ 0 h 47"/>
                  <a:gd name="T8" fmla="*/ 1519 w 1519"/>
                  <a:gd name="T9" fmla="*/ 0 h 47"/>
                  <a:gd name="T10" fmla="*/ 1508 w 1519"/>
                  <a:gd name="T11" fmla="*/ 23 h 47"/>
                  <a:gd name="T12" fmla="*/ 1494 w 151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47">
                    <a:moveTo>
                      <a:pt x="1494" y="47"/>
                    </a:moveTo>
                    <a:lnTo>
                      <a:pt x="25" y="47"/>
                    </a:lnTo>
                    <a:lnTo>
                      <a:pt x="11" y="23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08" y="23"/>
                    </a:lnTo>
                    <a:lnTo>
                      <a:pt x="1494" y="47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4" name="islíḑè">
                <a:extLst>
                  <a:ext uri="{FF2B5EF4-FFF2-40B4-BE49-F238E27FC236}">
                    <a16:creationId xmlns:a16="http://schemas.microsoft.com/office/drawing/2014/main" id="{E7016253-75E7-46C0-B773-8EB5477E0FC1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2"/>
              </a:xfrm>
              <a:custGeom>
                <a:avLst/>
                <a:gdLst>
                  <a:gd name="T0" fmla="*/ 1485 w 1519"/>
                  <a:gd name="T1" fmla="*/ 62 h 62"/>
                  <a:gd name="T2" fmla="*/ 34 w 1519"/>
                  <a:gd name="T3" fmla="*/ 62 h 62"/>
                  <a:gd name="T4" fmla="*/ 17 w 1519"/>
                  <a:gd name="T5" fmla="*/ 32 h 62"/>
                  <a:gd name="T6" fmla="*/ 0 w 1519"/>
                  <a:gd name="T7" fmla="*/ 0 h 62"/>
                  <a:gd name="T8" fmla="*/ 1519 w 1519"/>
                  <a:gd name="T9" fmla="*/ 0 h 62"/>
                  <a:gd name="T10" fmla="*/ 1503 w 1519"/>
                  <a:gd name="T11" fmla="*/ 32 h 62"/>
                  <a:gd name="T12" fmla="*/ 1485 w 151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62">
                    <a:moveTo>
                      <a:pt x="1485" y="62"/>
                    </a:moveTo>
                    <a:lnTo>
                      <a:pt x="34" y="62"/>
                    </a:lnTo>
                    <a:lnTo>
                      <a:pt x="17" y="32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03" y="32"/>
                    </a:lnTo>
                    <a:lnTo>
                      <a:pt x="1485" y="62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5" name="î$1iḑe">
                <a:extLst>
                  <a:ext uri="{FF2B5EF4-FFF2-40B4-BE49-F238E27FC236}">
                    <a16:creationId xmlns:a16="http://schemas.microsoft.com/office/drawing/2014/main" id="{0EBF95D7-E27E-4DCF-A7C4-04B4735F6597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5"/>
              </a:xfrm>
              <a:custGeom>
                <a:avLst/>
                <a:gdLst>
                  <a:gd name="T0" fmla="*/ 1475 w 1519"/>
                  <a:gd name="T1" fmla="*/ 78 h 78"/>
                  <a:gd name="T2" fmla="*/ 44 w 1519"/>
                  <a:gd name="T3" fmla="*/ 78 h 78"/>
                  <a:gd name="T4" fmla="*/ 21 w 1519"/>
                  <a:gd name="T5" fmla="*/ 40 h 78"/>
                  <a:gd name="T6" fmla="*/ 0 w 1519"/>
                  <a:gd name="T7" fmla="*/ 0 h 78"/>
                  <a:gd name="T8" fmla="*/ 1519 w 1519"/>
                  <a:gd name="T9" fmla="*/ 0 h 78"/>
                  <a:gd name="T10" fmla="*/ 1498 w 1519"/>
                  <a:gd name="T11" fmla="*/ 40 h 78"/>
                  <a:gd name="T12" fmla="*/ 1475 w 151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78">
                    <a:moveTo>
                      <a:pt x="1475" y="78"/>
                    </a:moveTo>
                    <a:lnTo>
                      <a:pt x="44" y="78"/>
                    </a:lnTo>
                    <a:lnTo>
                      <a:pt x="21" y="40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498" y="40"/>
                    </a:lnTo>
                    <a:lnTo>
                      <a:pt x="1475" y="78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6" name="íšlîḓé">
                <a:extLst>
                  <a:ext uri="{FF2B5EF4-FFF2-40B4-BE49-F238E27FC236}">
                    <a16:creationId xmlns:a16="http://schemas.microsoft.com/office/drawing/2014/main" id="{BA75CE1F-1981-4A0E-BE2A-867EE860433B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18"/>
              </a:xfrm>
              <a:custGeom>
                <a:avLst/>
                <a:gdLst>
                  <a:gd name="T0" fmla="*/ 1466 w 1519"/>
                  <a:gd name="T1" fmla="*/ 94 h 94"/>
                  <a:gd name="T2" fmla="*/ 53 w 1519"/>
                  <a:gd name="T3" fmla="*/ 94 h 94"/>
                  <a:gd name="T4" fmla="*/ 25 w 1519"/>
                  <a:gd name="T5" fmla="*/ 48 h 94"/>
                  <a:gd name="T6" fmla="*/ 0 w 1519"/>
                  <a:gd name="T7" fmla="*/ 0 h 94"/>
                  <a:gd name="T8" fmla="*/ 1519 w 1519"/>
                  <a:gd name="T9" fmla="*/ 0 h 94"/>
                  <a:gd name="T10" fmla="*/ 1494 w 1519"/>
                  <a:gd name="T11" fmla="*/ 48 h 94"/>
                  <a:gd name="T12" fmla="*/ 1466 w 1519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19" h="94">
                    <a:moveTo>
                      <a:pt x="1466" y="94"/>
                    </a:moveTo>
                    <a:lnTo>
                      <a:pt x="53" y="94"/>
                    </a:lnTo>
                    <a:lnTo>
                      <a:pt x="25" y="48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494" y="48"/>
                    </a:lnTo>
                    <a:lnTo>
                      <a:pt x="1466" y="94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7" name="íśḷïdè">
                <a:extLst>
                  <a:ext uri="{FF2B5EF4-FFF2-40B4-BE49-F238E27FC236}">
                    <a16:creationId xmlns:a16="http://schemas.microsoft.com/office/drawing/2014/main" id="{606C2E5C-80E6-49BE-97C9-7B5179128B02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22"/>
              </a:xfrm>
              <a:custGeom>
                <a:avLst/>
                <a:gdLst>
                  <a:gd name="T0" fmla="*/ 1454 w 1519"/>
                  <a:gd name="T1" fmla="*/ 110 h 110"/>
                  <a:gd name="T2" fmla="*/ 65 w 1519"/>
                  <a:gd name="T3" fmla="*/ 110 h 110"/>
                  <a:gd name="T4" fmla="*/ 30 w 1519"/>
                  <a:gd name="T5" fmla="*/ 56 h 110"/>
                  <a:gd name="T6" fmla="*/ 0 w 1519"/>
                  <a:gd name="T7" fmla="*/ 0 h 110"/>
                  <a:gd name="T8" fmla="*/ 1519 w 1519"/>
                  <a:gd name="T9" fmla="*/ 0 h 110"/>
                  <a:gd name="T10" fmla="*/ 1505 w 1519"/>
                  <a:gd name="T11" fmla="*/ 28 h 110"/>
                  <a:gd name="T12" fmla="*/ 1473 w 1519"/>
                  <a:gd name="T13" fmla="*/ 83 h 110"/>
                  <a:gd name="T14" fmla="*/ 1454 w 1519"/>
                  <a:gd name="T1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9" h="110">
                    <a:moveTo>
                      <a:pt x="1454" y="110"/>
                    </a:moveTo>
                    <a:lnTo>
                      <a:pt x="65" y="110"/>
                    </a:lnTo>
                    <a:lnTo>
                      <a:pt x="30" y="56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05" y="28"/>
                    </a:lnTo>
                    <a:lnTo>
                      <a:pt x="1473" y="83"/>
                    </a:lnTo>
                    <a:lnTo>
                      <a:pt x="1454" y="110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8" name="iṩļïḑè">
                <a:extLst>
                  <a:ext uri="{FF2B5EF4-FFF2-40B4-BE49-F238E27FC236}">
                    <a16:creationId xmlns:a16="http://schemas.microsoft.com/office/drawing/2014/main" id="{529F94C5-D5C9-491C-9382-3AEC9648BFC7}"/>
                  </a:ext>
                </a:extLst>
              </p:cNvPr>
              <p:cNvSpPr/>
              <p:nvPr/>
            </p:nvSpPr>
            <p:spPr bwMode="auto">
              <a:xfrm>
                <a:off x="1769" y="2114"/>
                <a:ext cx="304" cy="25"/>
              </a:xfrm>
              <a:custGeom>
                <a:avLst/>
                <a:gdLst>
                  <a:gd name="T0" fmla="*/ 1443 w 1519"/>
                  <a:gd name="T1" fmla="*/ 125 h 125"/>
                  <a:gd name="T2" fmla="*/ 76 w 1519"/>
                  <a:gd name="T3" fmla="*/ 125 h 125"/>
                  <a:gd name="T4" fmla="*/ 55 w 1519"/>
                  <a:gd name="T5" fmla="*/ 95 h 125"/>
                  <a:gd name="T6" fmla="*/ 17 w 1519"/>
                  <a:gd name="T7" fmla="*/ 33 h 125"/>
                  <a:gd name="T8" fmla="*/ 0 w 1519"/>
                  <a:gd name="T9" fmla="*/ 0 h 125"/>
                  <a:gd name="T10" fmla="*/ 1519 w 1519"/>
                  <a:gd name="T11" fmla="*/ 0 h 125"/>
                  <a:gd name="T12" fmla="*/ 1503 w 1519"/>
                  <a:gd name="T13" fmla="*/ 33 h 125"/>
                  <a:gd name="T14" fmla="*/ 1465 w 1519"/>
                  <a:gd name="T15" fmla="*/ 95 h 125"/>
                  <a:gd name="T16" fmla="*/ 1443 w 151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19" h="125">
                    <a:moveTo>
                      <a:pt x="1443" y="125"/>
                    </a:moveTo>
                    <a:lnTo>
                      <a:pt x="76" y="125"/>
                    </a:lnTo>
                    <a:lnTo>
                      <a:pt x="55" y="95"/>
                    </a:lnTo>
                    <a:lnTo>
                      <a:pt x="17" y="33"/>
                    </a:lnTo>
                    <a:lnTo>
                      <a:pt x="0" y="0"/>
                    </a:lnTo>
                    <a:lnTo>
                      <a:pt x="1519" y="0"/>
                    </a:lnTo>
                    <a:lnTo>
                      <a:pt x="1503" y="33"/>
                    </a:lnTo>
                    <a:lnTo>
                      <a:pt x="1465" y="95"/>
                    </a:lnTo>
                    <a:lnTo>
                      <a:pt x="1443" y="125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59" name="íşḻîḋè">
                <a:extLst>
                  <a:ext uri="{FF2B5EF4-FFF2-40B4-BE49-F238E27FC236}">
                    <a16:creationId xmlns:a16="http://schemas.microsoft.com/office/drawing/2014/main" id="{E51471E3-D531-49B7-B223-47B8CA19F7DD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22"/>
              </a:xfrm>
              <a:custGeom>
                <a:avLst/>
                <a:gdLst>
                  <a:gd name="T0" fmla="*/ 0 w 1505"/>
                  <a:gd name="T1" fmla="*/ 0 h 110"/>
                  <a:gd name="T2" fmla="*/ 1505 w 1505"/>
                  <a:gd name="T3" fmla="*/ 0 h 110"/>
                  <a:gd name="T4" fmla="*/ 1489 w 1505"/>
                  <a:gd name="T5" fmla="*/ 29 h 110"/>
                  <a:gd name="T6" fmla="*/ 1455 w 1505"/>
                  <a:gd name="T7" fmla="*/ 83 h 110"/>
                  <a:gd name="T8" fmla="*/ 1436 w 1505"/>
                  <a:gd name="T9" fmla="*/ 110 h 110"/>
                  <a:gd name="T10" fmla="*/ 69 w 1505"/>
                  <a:gd name="T11" fmla="*/ 110 h 110"/>
                  <a:gd name="T12" fmla="*/ 51 w 1505"/>
                  <a:gd name="T13" fmla="*/ 83 h 110"/>
                  <a:gd name="T14" fmla="*/ 16 w 1505"/>
                  <a:gd name="T15" fmla="*/ 29 h 110"/>
                  <a:gd name="T16" fmla="*/ 0 w 150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5" h="110">
                    <a:moveTo>
                      <a:pt x="0" y="0"/>
                    </a:moveTo>
                    <a:lnTo>
                      <a:pt x="1505" y="0"/>
                    </a:lnTo>
                    <a:lnTo>
                      <a:pt x="1489" y="29"/>
                    </a:lnTo>
                    <a:lnTo>
                      <a:pt x="1455" y="83"/>
                    </a:lnTo>
                    <a:lnTo>
                      <a:pt x="1436" y="110"/>
                    </a:lnTo>
                    <a:lnTo>
                      <a:pt x="69" y="110"/>
                    </a:lnTo>
                    <a:lnTo>
                      <a:pt x="51" y="83"/>
                    </a:lnTo>
                    <a:lnTo>
                      <a:pt x="16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0" name="îślïdè">
                <a:extLst>
                  <a:ext uri="{FF2B5EF4-FFF2-40B4-BE49-F238E27FC236}">
                    <a16:creationId xmlns:a16="http://schemas.microsoft.com/office/drawing/2014/main" id="{1C6254AD-302C-4E8B-B15F-A207A023E5DE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19"/>
              </a:xfrm>
              <a:custGeom>
                <a:avLst/>
                <a:gdLst>
                  <a:gd name="T0" fmla="*/ 0 w 1489"/>
                  <a:gd name="T1" fmla="*/ 0 h 94"/>
                  <a:gd name="T2" fmla="*/ 1489 w 1489"/>
                  <a:gd name="T3" fmla="*/ 0 h 94"/>
                  <a:gd name="T4" fmla="*/ 1460 w 1489"/>
                  <a:gd name="T5" fmla="*/ 49 h 94"/>
                  <a:gd name="T6" fmla="*/ 1428 w 1489"/>
                  <a:gd name="T7" fmla="*/ 94 h 94"/>
                  <a:gd name="T8" fmla="*/ 61 w 1489"/>
                  <a:gd name="T9" fmla="*/ 94 h 94"/>
                  <a:gd name="T10" fmla="*/ 29 w 1489"/>
                  <a:gd name="T11" fmla="*/ 49 h 94"/>
                  <a:gd name="T12" fmla="*/ 0 w 1489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94">
                    <a:moveTo>
                      <a:pt x="0" y="0"/>
                    </a:moveTo>
                    <a:lnTo>
                      <a:pt x="1489" y="0"/>
                    </a:lnTo>
                    <a:lnTo>
                      <a:pt x="1460" y="49"/>
                    </a:lnTo>
                    <a:lnTo>
                      <a:pt x="1428" y="94"/>
                    </a:lnTo>
                    <a:lnTo>
                      <a:pt x="61" y="94"/>
                    </a:lnTo>
                    <a:lnTo>
                      <a:pt x="29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1" name="iṥ1idè">
                <a:extLst>
                  <a:ext uri="{FF2B5EF4-FFF2-40B4-BE49-F238E27FC236}">
                    <a16:creationId xmlns:a16="http://schemas.microsoft.com/office/drawing/2014/main" id="{7A4C13EA-C93A-4FA4-9351-412A04CA0BC2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6"/>
              </a:xfrm>
              <a:custGeom>
                <a:avLst/>
                <a:gdLst>
                  <a:gd name="T0" fmla="*/ 0 w 1469"/>
                  <a:gd name="T1" fmla="*/ 0 h 78"/>
                  <a:gd name="T2" fmla="*/ 1469 w 1469"/>
                  <a:gd name="T3" fmla="*/ 0 h 78"/>
                  <a:gd name="T4" fmla="*/ 1445 w 1469"/>
                  <a:gd name="T5" fmla="*/ 40 h 78"/>
                  <a:gd name="T6" fmla="*/ 1418 w 1469"/>
                  <a:gd name="T7" fmla="*/ 78 h 78"/>
                  <a:gd name="T8" fmla="*/ 51 w 1469"/>
                  <a:gd name="T9" fmla="*/ 78 h 78"/>
                  <a:gd name="T10" fmla="*/ 24 w 1469"/>
                  <a:gd name="T11" fmla="*/ 40 h 78"/>
                  <a:gd name="T12" fmla="*/ 0 w 146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78">
                    <a:moveTo>
                      <a:pt x="0" y="0"/>
                    </a:moveTo>
                    <a:lnTo>
                      <a:pt x="1469" y="0"/>
                    </a:lnTo>
                    <a:lnTo>
                      <a:pt x="1445" y="40"/>
                    </a:lnTo>
                    <a:lnTo>
                      <a:pt x="1418" y="78"/>
                    </a:lnTo>
                    <a:lnTo>
                      <a:pt x="51" y="78"/>
                    </a:lnTo>
                    <a:lnTo>
                      <a:pt x="24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2" name="ísḷíḑe">
                <a:extLst>
                  <a:ext uri="{FF2B5EF4-FFF2-40B4-BE49-F238E27FC236}">
                    <a16:creationId xmlns:a16="http://schemas.microsoft.com/office/drawing/2014/main" id="{A30AF5BE-CC5E-407E-A755-24886E6FDEB8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3"/>
              </a:xfrm>
              <a:custGeom>
                <a:avLst/>
                <a:gdLst>
                  <a:gd name="T0" fmla="*/ 0 w 1451"/>
                  <a:gd name="T1" fmla="*/ 0 h 63"/>
                  <a:gd name="T2" fmla="*/ 1451 w 1451"/>
                  <a:gd name="T3" fmla="*/ 0 h 63"/>
                  <a:gd name="T4" fmla="*/ 1432 w 1451"/>
                  <a:gd name="T5" fmla="*/ 32 h 63"/>
                  <a:gd name="T6" fmla="*/ 1409 w 1451"/>
                  <a:gd name="T7" fmla="*/ 63 h 63"/>
                  <a:gd name="T8" fmla="*/ 42 w 1451"/>
                  <a:gd name="T9" fmla="*/ 63 h 63"/>
                  <a:gd name="T10" fmla="*/ 19 w 1451"/>
                  <a:gd name="T11" fmla="*/ 32 h 63"/>
                  <a:gd name="T12" fmla="*/ 0 w 145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63">
                    <a:moveTo>
                      <a:pt x="0" y="0"/>
                    </a:moveTo>
                    <a:lnTo>
                      <a:pt x="1451" y="0"/>
                    </a:lnTo>
                    <a:lnTo>
                      <a:pt x="1432" y="32"/>
                    </a:lnTo>
                    <a:lnTo>
                      <a:pt x="1409" y="63"/>
                    </a:lnTo>
                    <a:lnTo>
                      <a:pt x="42" y="63"/>
                    </a:lnTo>
                    <a:lnTo>
                      <a:pt x="19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3" name="i$1ïḍe">
                <a:extLst>
                  <a:ext uri="{FF2B5EF4-FFF2-40B4-BE49-F238E27FC236}">
                    <a16:creationId xmlns:a16="http://schemas.microsoft.com/office/drawing/2014/main" id="{A7EBB1D7-601B-4DA2-882A-C6677D754FDA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0"/>
              </a:xfrm>
              <a:custGeom>
                <a:avLst/>
                <a:gdLst>
                  <a:gd name="T0" fmla="*/ 0 w 1433"/>
                  <a:gd name="T1" fmla="*/ 0 h 47"/>
                  <a:gd name="T2" fmla="*/ 1433 w 1433"/>
                  <a:gd name="T3" fmla="*/ 0 h 47"/>
                  <a:gd name="T4" fmla="*/ 1416 w 1433"/>
                  <a:gd name="T5" fmla="*/ 23 h 47"/>
                  <a:gd name="T6" fmla="*/ 1400 w 1433"/>
                  <a:gd name="T7" fmla="*/ 47 h 47"/>
                  <a:gd name="T8" fmla="*/ 33 w 1433"/>
                  <a:gd name="T9" fmla="*/ 47 h 47"/>
                  <a:gd name="T10" fmla="*/ 17 w 1433"/>
                  <a:gd name="T11" fmla="*/ 23 h 47"/>
                  <a:gd name="T12" fmla="*/ 0 w 143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47">
                    <a:moveTo>
                      <a:pt x="0" y="0"/>
                    </a:moveTo>
                    <a:lnTo>
                      <a:pt x="1433" y="0"/>
                    </a:lnTo>
                    <a:lnTo>
                      <a:pt x="1416" y="23"/>
                    </a:lnTo>
                    <a:lnTo>
                      <a:pt x="1400" y="47"/>
                    </a:lnTo>
                    <a:lnTo>
                      <a:pt x="33" y="47"/>
                    </a:lnTo>
                    <a:lnTo>
                      <a:pt x="17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4" name="îṧļïḓé">
                <a:extLst>
                  <a:ext uri="{FF2B5EF4-FFF2-40B4-BE49-F238E27FC236}">
                    <a16:creationId xmlns:a16="http://schemas.microsoft.com/office/drawing/2014/main" id="{258B09C6-7A6C-47AD-B462-36A7BDAC4174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7"/>
              </a:xfrm>
              <a:custGeom>
                <a:avLst/>
                <a:gdLst>
                  <a:gd name="T0" fmla="*/ 0 w 1413"/>
                  <a:gd name="T1" fmla="*/ 0 h 32"/>
                  <a:gd name="T2" fmla="*/ 1413 w 1413"/>
                  <a:gd name="T3" fmla="*/ 0 h 32"/>
                  <a:gd name="T4" fmla="*/ 1401 w 1413"/>
                  <a:gd name="T5" fmla="*/ 17 h 32"/>
                  <a:gd name="T6" fmla="*/ 1390 w 1413"/>
                  <a:gd name="T7" fmla="*/ 32 h 32"/>
                  <a:gd name="T8" fmla="*/ 23 w 1413"/>
                  <a:gd name="T9" fmla="*/ 32 h 32"/>
                  <a:gd name="T10" fmla="*/ 12 w 1413"/>
                  <a:gd name="T11" fmla="*/ 17 h 32"/>
                  <a:gd name="T12" fmla="*/ 0 w 141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32">
                    <a:moveTo>
                      <a:pt x="0" y="0"/>
                    </a:moveTo>
                    <a:lnTo>
                      <a:pt x="1413" y="0"/>
                    </a:lnTo>
                    <a:lnTo>
                      <a:pt x="1401" y="17"/>
                    </a:lnTo>
                    <a:lnTo>
                      <a:pt x="1390" y="32"/>
                    </a:lnTo>
                    <a:lnTo>
                      <a:pt x="23" y="32"/>
                    </a:lnTo>
                    <a:lnTo>
                      <a:pt x="12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5" name="iŝļïdè">
                <a:extLst>
                  <a:ext uri="{FF2B5EF4-FFF2-40B4-BE49-F238E27FC236}">
                    <a16:creationId xmlns:a16="http://schemas.microsoft.com/office/drawing/2014/main" id="{7FAAAAE2-EFDE-4276-9943-D6C6D96F863B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3"/>
              </a:xfrm>
              <a:custGeom>
                <a:avLst/>
                <a:gdLst>
                  <a:gd name="T0" fmla="*/ 0 w 1389"/>
                  <a:gd name="T1" fmla="*/ 0 h 15"/>
                  <a:gd name="T2" fmla="*/ 1389 w 1389"/>
                  <a:gd name="T3" fmla="*/ 0 h 15"/>
                  <a:gd name="T4" fmla="*/ 1384 w 1389"/>
                  <a:gd name="T5" fmla="*/ 7 h 15"/>
                  <a:gd name="T6" fmla="*/ 1378 w 1389"/>
                  <a:gd name="T7" fmla="*/ 15 h 15"/>
                  <a:gd name="T8" fmla="*/ 11 w 1389"/>
                  <a:gd name="T9" fmla="*/ 15 h 15"/>
                  <a:gd name="T10" fmla="*/ 5 w 1389"/>
                  <a:gd name="T11" fmla="*/ 7 h 15"/>
                  <a:gd name="T12" fmla="*/ 0 w 1389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15">
                    <a:moveTo>
                      <a:pt x="0" y="0"/>
                    </a:moveTo>
                    <a:lnTo>
                      <a:pt x="1389" y="0"/>
                    </a:lnTo>
                    <a:lnTo>
                      <a:pt x="1384" y="7"/>
                    </a:lnTo>
                    <a:lnTo>
                      <a:pt x="1378" y="15"/>
                    </a:lnTo>
                    <a:lnTo>
                      <a:pt x="11" y="15"/>
                    </a:lnTo>
                    <a:lnTo>
                      <a:pt x="5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6" name="íṩlíḓè">
                <a:extLst>
                  <a:ext uri="{FF2B5EF4-FFF2-40B4-BE49-F238E27FC236}">
                    <a16:creationId xmlns:a16="http://schemas.microsoft.com/office/drawing/2014/main" id="{0E56B3B1-6260-4AEF-AB05-54E4A48203B2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"/>
              </a:xfrm>
              <a:prstGeom prst="rect">
                <a:avLst/>
              </a:pr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7" name="íSliḍé">
                <a:extLst>
                  <a:ext uri="{FF2B5EF4-FFF2-40B4-BE49-F238E27FC236}">
                    <a16:creationId xmlns:a16="http://schemas.microsoft.com/office/drawing/2014/main" id="{3E69384A-FFDB-472B-BCE1-D37A9A6B644D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"/>
              </a:xfrm>
              <a:prstGeom prst="rect">
                <a:avLst/>
              </a:prstGeom>
              <a:solidFill>
                <a:srgbClr val="C8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8" name="îslîḍe">
                <a:extLst>
                  <a:ext uri="{FF2B5EF4-FFF2-40B4-BE49-F238E27FC236}">
                    <a16:creationId xmlns:a16="http://schemas.microsoft.com/office/drawing/2014/main" id="{60F48CA8-0BC6-487C-A48C-9CF0C7676F54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3"/>
              </a:xfrm>
              <a:custGeom>
                <a:avLst/>
                <a:gdLst>
                  <a:gd name="T0" fmla="*/ 1496 w 1505"/>
                  <a:gd name="T1" fmla="*/ 17 h 17"/>
                  <a:gd name="T2" fmla="*/ 10 w 1505"/>
                  <a:gd name="T3" fmla="*/ 17 h 17"/>
                  <a:gd name="T4" fmla="*/ 4 w 1505"/>
                  <a:gd name="T5" fmla="*/ 8 h 17"/>
                  <a:gd name="T6" fmla="*/ 0 w 1505"/>
                  <a:gd name="T7" fmla="*/ 0 h 17"/>
                  <a:gd name="T8" fmla="*/ 1505 w 1505"/>
                  <a:gd name="T9" fmla="*/ 0 h 17"/>
                  <a:gd name="T10" fmla="*/ 1501 w 1505"/>
                  <a:gd name="T11" fmla="*/ 8 h 17"/>
                  <a:gd name="T12" fmla="*/ 1496 w 1505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17">
                    <a:moveTo>
                      <a:pt x="1496" y="17"/>
                    </a:moveTo>
                    <a:lnTo>
                      <a:pt x="10" y="17"/>
                    </a:lnTo>
                    <a:lnTo>
                      <a:pt x="4" y="8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501" y="8"/>
                    </a:lnTo>
                    <a:lnTo>
                      <a:pt x="1496" y="17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69" name="íŝḻiḋè">
                <a:extLst>
                  <a:ext uri="{FF2B5EF4-FFF2-40B4-BE49-F238E27FC236}">
                    <a16:creationId xmlns:a16="http://schemas.microsoft.com/office/drawing/2014/main" id="{755A52A6-935C-4022-85AD-3A9F0B944396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6"/>
              </a:xfrm>
              <a:custGeom>
                <a:avLst/>
                <a:gdLst>
                  <a:gd name="T0" fmla="*/ 1487 w 1505"/>
                  <a:gd name="T1" fmla="*/ 32 h 32"/>
                  <a:gd name="T2" fmla="*/ 18 w 1505"/>
                  <a:gd name="T3" fmla="*/ 32 h 32"/>
                  <a:gd name="T4" fmla="*/ 10 w 1505"/>
                  <a:gd name="T5" fmla="*/ 17 h 32"/>
                  <a:gd name="T6" fmla="*/ 0 w 1505"/>
                  <a:gd name="T7" fmla="*/ 0 h 32"/>
                  <a:gd name="T8" fmla="*/ 1505 w 1505"/>
                  <a:gd name="T9" fmla="*/ 0 h 32"/>
                  <a:gd name="T10" fmla="*/ 1496 w 1505"/>
                  <a:gd name="T11" fmla="*/ 17 h 32"/>
                  <a:gd name="T12" fmla="*/ 1487 w 150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32">
                    <a:moveTo>
                      <a:pt x="1487" y="32"/>
                    </a:moveTo>
                    <a:lnTo>
                      <a:pt x="18" y="32"/>
                    </a:lnTo>
                    <a:lnTo>
                      <a:pt x="10" y="17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96" y="17"/>
                    </a:lnTo>
                    <a:lnTo>
                      <a:pt x="1487" y="32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0" name="îṡḷíďè">
                <a:extLst>
                  <a:ext uri="{FF2B5EF4-FFF2-40B4-BE49-F238E27FC236}">
                    <a16:creationId xmlns:a16="http://schemas.microsoft.com/office/drawing/2014/main" id="{4C03E259-4616-42D1-BC0A-2D97DC1A70D1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9"/>
              </a:xfrm>
              <a:custGeom>
                <a:avLst/>
                <a:gdLst>
                  <a:gd name="T0" fmla="*/ 1478 w 1505"/>
                  <a:gd name="T1" fmla="*/ 47 h 47"/>
                  <a:gd name="T2" fmla="*/ 27 w 1505"/>
                  <a:gd name="T3" fmla="*/ 47 h 47"/>
                  <a:gd name="T4" fmla="*/ 14 w 1505"/>
                  <a:gd name="T5" fmla="*/ 24 h 47"/>
                  <a:gd name="T6" fmla="*/ 0 w 1505"/>
                  <a:gd name="T7" fmla="*/ 0 h 47"/>
                  <a:gd name="T8" fmla="*/ 1505 w 1505"/>
                  <a:gd name="T9" fmla="*/ 0 h 47"/>
                  <a:gd name="T10" fmla="*/ 1491 w 1505"/>
                  <a:gd name="T11" fmla="*/ 24 h 47"/>
                  <a:gd name="T12" fmla="*/ 1478 w 150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47">
                    <a:moveTo>
                      <a:pt x="1478" y="47"/>
                    </a:moveTo>
                    <a:lnTo>
                      <a:pt x="27" y="47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91" y="24"/>
                    </a:lnTo>
                    <a:lnTo>
                      <a:pt x="1478" y="47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1" name="ïṥḻíde">
                <a:extLst>
                  <a:ext uri="{FF2B5EF4-FFF2-40B4-BE49-F238E27FC236}">
                    <a16:creationId xmlns:a16="http://schemas.microsoft.com/office/drawing/2014/main" id="{59179F29-0D07-4DAB-B4D5-4796FF43FE2B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2"/>
              </a:xfrm>
              <a:custGeom>
                <a:avLst/>
                <a:gdLst>
                  <a:gd name="T0" fmla="*/ 1468 w 1505"/>
                  <a:gd name="T1" fmla="*/ 63 h 63"/>
                  <a:gd name="T2" fmla="*/ 37 w 1505"/>
                  <a:gd name="T3" fmla="*/ 63 h 63"/>
                  <a:gd name="T4" fmla="*/ 18 w 1505"/>
                  <a:gd name="T5" fmla="*/ 32 h 63"/>
                  <a:gd name="T6" fmla="*/ 0 w 1505"/>
                  <a:gd name="T7" fmla="*/ 0 h 63"/>
                  <a:gd name="T8" fmla="*/ 1505 w 1505"/>
                  <a:gd name="T9" fmla="*/ 0 h 63"/>
                  <a:gd name="T10" fmla="*/ 1487 w 1505"/>
                  <a:gd name="T11" fmla="*/ 32 h 63"/>
                  <a:gd name="T12" fmla="*/ 1468 w 150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63">
                    <a:moveTo>
                      <a:pt x="1468" y="63"/>
                    </a:moveTo>
                    <a:lnTo>
                      <a:pt x="37" y="63"/>
                    </a:lnTo>
                    <a:lnTo>
                      <a:pt x="18" y="32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87" y="32"/>
                    </a:lnTo>
                    <a:lnTo>
                      <a:pt x="1468" y="63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2" name="ïšľîḍè">
                <a:extLst>
                  <a:ext uri="{FF2B5EF4-FFF2-40B4-BE49-F238E27FC236}">
                    <a16:creationId xmlns:a16="http://schemas.microsoft.com/office/drawing/2014/main" id="{24126DA6-1012-49A8-BE87-1C1C811594EF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5"/>
              </a:xfrm>
              <a:custGeom>
                <a:avLst/>
                <a:gdLst>
                  <a:gd name="T0" fmla="*/ 1459 w 1505"/>
                  <a:gd name="T1" fmla="*/ 79 h 79"/>
                  <a:gd name="T2" fmla="*/ 46 w 1505"/>
                  <a:gd name="T3" fmla="*/ 79 h 79"/>
                  <a:gd name="T4" fmla="*/ 23 w 1505"/>
                  <a:gd name="T5" fmla="*/ 40 h 79"/>
                  <a:gd name="T6" fmla="*/ 0 w 1505"/>
                  <a:gd name="T7" fmla="*/ 0 h 79"/>
                  <a:gd name="T8" fmla="*/ 1505 w 1505"/>
                  <a:gd name="T9" fmla="*/ 0 h 79"/>
                  <a:gd name="T10" fmla="*/ 1482 w 1505"/>
                  <a:gd name="T11" fmla="*/ 40 h 79"/>
                  <a:gd name="T12" fmla="*/ 1459 w 1505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79">
                    <a:moveTo>
                      <a:pt x="1459" y="79"/>
                    </a:moveTo>
                    <a:lnTo>
                      <a:pt x="46" y="79"/>
                    </a:lnTo>
                    <a:lnTo>
                      <a:pt x="23" y="40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82" y="40"/>
                    </a:lnTo>
                    <a:lnTo>
                      <a:pt x="1459" y="79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3" name="ïṡľidé">
                <a:extLst>
                  <a:ext uri="{FF2B5EF4-FFF2-40B4-BE49-F238E27FC236}">
                    <a16:creationId xmlns:a16="http://schemas.microsoft.com/office/drawing/2014/main" id="{7A2832C8-99C5-4BBA-ADAC-BA4621ADF4B7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19"/>
              </a:xfrm>
              <a:custGeom>
                <a:avLst/>
                <a:gdLst>
                  <a:gd name="T0" fmla="*/ 1447 w 1505"/>
                  <a:gd name="T1" fmla="*/ 95 h 95"/>
                  <a:gd name="T2" fmla="*/ 58 w 1505"/>
                  <a:gd name="T3" fmla="*/ 95 h 95"/>
                  <a:gd name="T4" fmla="*/ 27 w 1505"/>
                  <a:gd name="T5" fmla="*/ 48 h 95"/>
                  <a:gd name="T6" fmla="*/ 0 w 1505"/>
                  <a:gd name="T7" fmla="*/ 0 h 95"/>
                  <a:gd name="T8" fmla="*/ 1505 w 1505"/>
                  <a:gd name="T9" fmla="*/ 0 h 95"/>
                  <a:gd name="T10" fmla="*/ 1478 w 1505"/>
                  <a:gd name="T11" fmla="*/ 48 h 95"/>
                  <a:gd name="T12" fmla="*/ 1447 w 1505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05" h="95">
                    <a:moveTo>
                      <a:pt x="1447" y="95"/>
                    </a:moveTo>
                    <a:lnTo>
                      <a:pt x="58" y="95"/>
                    </a:lnTo>
                    <a:lnTo>
                      <a:pt x="27" y="48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78" y="48"/>
                    </a:lnTo>
                    <a:lnTo>
                      <a:pt x="1447" y="95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4" name="iṩlîḑè">
                <a:extLst>
                  <a:ext uri="{FF2B5EF4-FFF2-40B4-BE49-F238E27FC236}">
                    <a16:creationId xmlns:a16="http://schemas.microsoft.com/office/drawing/2014/main" id="{F48BCAC0-CB12-48C3-B1EB-5F06C3ABFC88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22"/>
              </a:xfrm>
              <a:custGeom>
                <a:avLst/>
                <a:gdLst>
                  <a:gd name="T0" fmla="*/ 1436 w 1505"/>
                  <a:gd name="T1" fmla="*/ 110 h 110"/>
                  <a:gd name="T2" fmla="*/ 69 w 1505"/>
                  <a:gd name="T3" fmla="*/ 110 h 110"/>
                  <a:gd name="T4" fmla="*/ 51 w 1505"/>
                  <a:gd name="T5" fmla="*/ 83 h 110"/>
                  <a:gd name="T6" fmla="*/ 16 w 1505"/>
                  <a:gd name="T7" fmla="*/ 29 h 110"/>
                  <a:gd name="T8" fmla="*/ 0 w 1505"/>
                  <a:gd name="T9" fmla="*/ 0 h 110"/>
                  <a:gd name="T10" fmla="*/ 1505 w 1505"/>
                  <a:gd name="T11" fmla="*/ 0 h 110"/>
                  <a:gd name="T12" fmla="*/ 1489 w 1505"/>
                  <a:gd name="T13" fmla="*/ 29 h 110"/>
                  <a:gd name="T14" fmla="*/ 1454 w 1505"/>
                  <a:gd name="T15" fmla="*/ 83 h 110"/>
                  <a:gd name="T16" fmla="*/ 1436 w 1505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05" h="110">
                    <a:moveTo>
                      <a:pt x="1436" y="110"/>
                    </a:moveTo>
                    <a:lnTo>
                      <a:pt x="69" y="110"/>
                    </a:lnTo>
                    <a:lnTo>
                      <a:pt x="51" y="83"/>
                    </a:lnTo>
                    <a:lnTo>
                      <a:pt x="16" y="29"/>
                    </a:lnTo>
                    <a:lnTo>
                      <a:pt x="0" y="0"/>
                    </a:lnTo>
                    <a:lnTo>
                      <a:pt x="1505" y="0"/>
                    </a:lnTo>
                    <a:lnTo>
                      <a:pt x="1489" y="29"/>
                    </a:lnTo>
                    <a:lnTo>
                      <a:pt x="1454" y="83"/>
                    </a:lnTo>
                    <a:lnTo>
                      <a:pt x="1436" y="110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5" name="íS1ïḑè">
                <a:extLst>
                  <a:ext uri="{FF2B5EF4-FFF2-40B4-BE49-F238E27FC236}">
                    <a16:creationId xmlns:a16="http://schemas.microsoft.com/office/drawing/2014/main" id="{C465B3B8-0D0F-4483-AC5E-F8E75CCFF6DC}"/>
                  </a:ext>
                </a:extLst>
              </p:cNvPr>
              <p:cNvSpPr/>
              <p:nvPr/>
            </p:nvSpPr>
            <p:spPr bwMode="auto">
              <a:xfrm>
                <a:off x="1771" y="2117"/>
                <a:ext cx="301" cy="25"/>
              </a:xfrm>
              <a:custGeom>
                <a:avLst/>
                <a:gdLst>
                  <a:gd name="T0" fmla="*/ 1425 w 1505"/>
                  <a:gd name="T1" fmla="*/ 125 h 125"/>
                  <a:gd name="T2" fmla="*/ 80 w 1505"/>
                  <a:gd name="T3" fmla="*/ 125 h 125"/>
                  <a:gd name="T4" fmla="*/ 59 w 1505"/>
                  <a:gd name="T5" fmla="*/ 96 h 125"/>
                  <a:gd name="T6" fmla="*/ 19 w 1505"/>
                  <a:gd name="T7" fmla="*/ 33 h 125"/>
                  <a:gd name="T8" fmla="*/ 0 w 1505"/>
                  <a:gd name="T9" fmla="*/ 0 h 125"/>
                  <a:gd name="T10" fmla="*/ 683 w 1505"/>
                  <a:gd name="T11" fmla="*/ 0 h 125"/>
                  <a:gd name="T12" fmla="*/ 732 w 1505"/>
                  <a:gd name="T13" fmla="*/ 0 h 125"/>
                  <a:gd name="T14" fmla="*/ 1505 w 1505"/>
                  <a:gd name="T15" fmla="*/ 0 h 125"/>
                  <a:gd name="T16" fmla="*/ 1486 w 1505"/>
                  <a:gd name="T17" fmla="*/ 33 h 125"/>
                  <a:gd name="T18" fmla="*/ 1446 w 1505"/>
                  <a:gd name="T19" fmla="*/ 96 h 125"/>
                  <a:gd name="T20" fmla="*/ 1425 w 1505"/>
                  <a:gd name="T21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05" h="125">
                    <a:moveTo>
                      <a:pt x="1425" y="125"/>
                    </a:moveTo>
                    <a:lnTo>
                      <a:pt x="80" y="125"/>
                    </a:lnTo>
                    <a:lnTo>
                      <a:pt x="59" y="96"/>
                    </a:lnTo>
                    <a:lnTo>
                      <a:pt x="19" y="33"/>
                    </a:lnTo>
                    <a:lnTo>
                      <a:pt x="0" y="0"/>
                    </a:lnTo>
                    <a:lnTo>
                      <a:pt x="683" y="0"/>
                    </a:lnTo>
                    <a:lnTo>
                      <a:pt x="732" y="0"/>
                    </a:lnTo>
                    <a:lnTo>
                      <a:pt x="1505" y="0"/>
                    </a:lnTo>
                    <a:lnTo>
                      <a:pt x="1486" y="33"/>
                    </a:lnTo>
                    <a:lnTo>
                      <a:pt x="1446" y="96"/>
                    </a:lnTo>
                    <a:lnTo>
                      <a:pt x="1425" y="125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6" name="ïš1ïḍê">
                <a:extLst>
                  <a:ext uri="{FF2B5EF4-FFF2-40B4-BE49-F238E27FC236}">
                    <a16:creationId xmlns:a16="http://schemas.microsoft.com/office/drawing/2014/main" id="{CB60AACF-23EA-404A-A552-D1BE6C588DFA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22"/>
              </a:xfrm>
              <a:custGeom>
                <a:avLst/>
                <a:gdLst>
                  <a:gd name="T0" fmla="*/ 0 w 1489"/>
                  <a:gd name="T1" fmla="*/ 0 h 109"/>
                  <a:gd name="T2" fmla="*/ 1489 w 1489"/>
                  <a:gd name="T3" fmla="*/ 0 h 109"/>
                  <a:gd name="T4" fmla="*/ 1472 w 1489"/>
                  <a:gd name="T5" fmla="*/ 28 h 109"/>
                  <a:gd name="T6" fmla="*/ 1436 w 1489"/>
                  <a:gd name="T7" fmla="*/ 84 h 109"/>
                  <a:gd name="T8" fmla="*/ 1417 w 1489"/>
                  <a:gd name="T9" fmla="*/ 109 h 109"/>
                  <a:gd name="T10" fmla="*/ 72 w 1489"/>
                  <a:gd name="T11" fmla="*/ 109 h 109"/>
                  <a:gd name="T12" fmla="*/ 53 w 1489"/>
                  <a:gd name="T13" fmla="*/ 84 h 109"/>
                  <a:gd name="T14" fmla="*/ 17 w 1489"/>
                  <a:gd name="T15" fmla="*/ 28 h 109"/>
                  <a:gd name="T16" fmla="*/ 0 w 148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9" h="109">
                    <a:moveTo>
                      <a:pt x="0" y="0"/>
                    </a:moveTo>
                    <a:lnTo>
                      <a:pt x="1489" y="0"/>
                    </a:lnTo>
                    <a:lnTo>
                      <a:pt x="1472" y="28"/>
                    </a:lnTo>
                    <a:lnTo>
                      <a:pt x="1436" y="84"/>
                    </a:lnTo>
                    <a:lnTo>
                      <a:pt x="1417" y="109"/>
                    </a:lnTo>
                    <a:lnTo>
                      <a:pt x="72" y="109"/>
                    </a:lnTo>
                    <a:lnTo>
                      <a:pt x="53" y="84"/>
                    </a:lnTo>
                    <a:lnTo>
                      <a:pt x="17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7" name="îṡ1iďé">
                <a:extLst>
                  <a:ext uri="{FF2B5EF4-FFF2-40B4-BE49-F238E27FC236}">
                    <a16:creationId xmlns:a16="http://schemas.microsoft.com/office/drawing/2014/main" id="{193EF0A9-8B0D-488D-B04E-4D2F8FA2789C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9"/>
              </a:xfrm>
              <a:custGeom>
                <a:avLst/>
                <a:gdLst>
                  <a:gd name="T0" fmla="*/ 0 w 1469"/>
                  <a:gd name="T1" fmla="*/ 0 h 93"/>
                  <a:gd name="T2" fmla="*/ 1469 w 1469"/>
                  <a:gd name="T3" fmla="*/ 0 h 93"/>
                  <a:gd name="T4" fmla="*/ 1440 w 1469"/>
                  <a:gd name="T5" fmla="*/ 48 h 93"/>
                  <a:gd name="T6" fmla="*/ 1407 w 1469"/>
                  <a:gd name="T7" fmla="*/ 93 h 93"/>
                  <a:gd name="T8" fmla="*/ 62 w 1469"/>
                  <a:gd name="T9" fmla="*/ 93 h 93"/>
                  <a:gd name="T10" fmla="*/ 30 w 1469"/>
                  <a:gd name="T11" fmla="*/ 48 h 93"/>
                  <a:gd name="T12" fmla="*/ 0 w 1469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93">
                    <a:moveTo>
                      <a:pt x="0" y="0"/>
                    </a:moveTo>
                    <a:lnTo>
                      <a:pt x="1469" y="0"/>
                    </a:lnTo>
                    <a:lnTo>
                      <a:pt x="1440" y="48"/>
                    </a:lnTo>
                    <a:lnTo>
                      <a:pt x="1407" y="93"/>
                    </a:lnTo>
                    <a:lnTo>
                      <a:pt x="62" y="93"/>
                    </a:lnTo>
                    <a:lnTo>
                      <a:pt x="30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8" name="îṣlîḍê">
                <a:extLst>
                  <a:ext uri="{FF2B5EF4-FFF2-40B4-BE49-F238E27FC236}">
                    <a16:creationId xmlns:a16="http://schemas.microsoft.com/office/drawing/2014/main" id="{4DBFE8BF-A240-4829-A74C-E380BA4377C2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6"/>
              </a:xfrm>
              <a:custGeom>
                <a:avLst/>
                <a:gdLst>
                  <a:gd name="T0" fmla="*/ 0 w 1451"/>
                  <a:gd name="T1" fmla="*/ 0 h 78"/>
                  <a:gd name="T2" fmla="*/ 1451 w 1451"/>
                  <a:gd name="T3" fmla="*/ 0 h 78"/>
                  <a:gd name="T4" fmla="*/ 1425 w 1451"/>
                  <a:gd name="T5" fmla="*/ 40 h 78"/>
                  <a:gd name="T6" fmla="*/ 1398 w 1451"/>
                  <a:gd name="T7" fmla="*/ 78 h 78"/>
                  <a:gd name="T8" fmla="*/ 53 w 1451"/>
                  <a:gd name="T9" fmla="*/ 78 h 78"/>
                  <a:gd name="T10" fmla="*/ 26 w 1451"/>
                  <a:gd name="T11" fmla="*/ 40 h 78"/>
                  <a:gd name="T12" fmla="*/ 0 w 1451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78">
                    <a:moveTo>
                      <a:pt x="0" y="0"/>
                    </a:moveTo>
                    <a:lnTo>
                      <a:pt x="1451" y="0"/>
                    </a:lnTo>
                    <a:lnTo>
                      <a:pt x="1425" y="40"/>
                    </a:lnTo>
                    <a:lnTo>
                      <a:pt x="1398" y="78"/>
                    </a:lnTo>
                    <a:lnTo>
                      <a:pt x="53" y="78"/>
                    </a:lnTo>
                    <a:lnTo>
                      <a:pt x="26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79" name="ïṣliḋè">
                <a:extLst>
                  <a:ext uri="{FF2B5EF4-FFF2-40B4-BE49-F238E27FC236}">
                    <a16:creationId xmlns:a16="http://schemas.microsoft.com/office/drawing/2014/main" id="{1AED1ABB-F48A-4712-98A0-CDCE2C1F65BC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3"/>
              </a:xfrm>
              <a:custGeom>
                <a:avLst/>
                <a:gdLst>
                  <a:gd name="T0" fmla="*/ 0 w 1433"/>
                  <a:gd name="T1" fmla="*/ 0 h 62"/>
                  <a:gd name="T2" fmla="*/ 1433 w 1433"/>
                  <a:gd name="T3" fmla="*/ 0 h 62"/>
                  <a:gd name="T4" fmla="*/ 1411 w 1433"/>
                  <a:gd name="T5" fmla="*/ 32 h 62"/>
                  <a:gd name="T6" fmla="*/ 1389 w 1433"/>
                  <a:gd name="T7" fmla="*/ 62 h 62"/>
                  <a:gd name="T8" fmla="*/ 44 w 1433"/>
                  <a:gd name="T9" fmla="*/ 62 h 62"/>
                  <a:gd name="T10" fmla="*/ 22 w 1433"/>
                  <a:gd name="T11" fmla="*/ 32 h 62"/>
                  <a:gd name="T12" fmla="*/ 0 w 1433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62">
                    <a:moveTo>
                      <a:pt x="0" y="0"/>
                    </a:moveTo>
                    <a:lnTo>
                      <a:pt x="1433" y="0"/>
                    </a:lnTo>
                    <a:lnTo>
                      <a:pt x="1411" y="32"/>
                    </a:lnTo>
                    <a:lnTo>
                      <a:pt x="1389" y="62"/>
                    </a:lnTo>
                    <a:lnTo>
                      <a:pt x="44" y="62"/>
                    </a:lnTo>
                    <a:lnTo>
                      <a:pt x="2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0" name="í$ḻîḓe">
                <a:extLst>
                  <a:ext uri="{FF2B5EF4-FFF2-40B4-BE49-F238E27FC236}">
                    <a16:creationId xmlns:a16="http://schemas.microsoft.com/office/drawing/2014/main" id="{83FE974C-9558-406B-BB21-6F646B9BD0C9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0"/>
              </a:xfrm>
              <a:custGeom>
                <a:avLst/>
                <a:gdLst>
                  <a:gd name="T0" fmla="*/ 0 w 1413"/>
                  <a:gd name="T1" fmla="*/ 0 h 47"/>
                  <a:gd name="T2" fmla="*/ 1413 w 1413"/>
                  <a:gd name="T3" fmla="*/ 0 h 47"/>
                  <a:gd name="T4" fmla="*/ 1396 w 1413"/>
                  <a:gd name="T5" fmla="*/ 25 h 47"/>
                  <a:gd name="T6" fmla="*/ 1379 w 1413"/>
                  <a:gd name="T7" fmla="*/ 47 h 47"/>
                  <a:gd name="T8" fmla="*/ 34 w 1413"/>
                  <a:gd name="T9" fmla="*/ 47 h 47"/>
                  <a:gd name="T10" fmla="*/ 17 w 1413"/>
                  <a:gd name="T11" fmla="*/ 25 h 47"/>
                  <a:gd name="T12" fmla="*/ 0 w 141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47">
                    <a:moveTo>
                      <a:pt x="0" y="0"/>
                    </a:moveTo>
                    <a:lnTo>
                      <a:pt x="1413" y="0"/>
                    </a:lnTo>
                    <a:lnTo>
                      <a:pt x="1396" y="25"/>
                    </a:lnTo>
                    <a:lnTo>
                      <a:pt x="1379" y="47"/>
                    </a:lnTo>
                    <a:lnTo>
                      <a:pt x="34" y="47"/>
                    </a:lnTo>
                    <a:lnTo>
                      <a:pt x="17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1" name="işlïďé">
                <a:extLst>
                  <a:ext uri="{FF2B5EF4-FFF2-40B4-BE49-F238E27FC236}">
                    <a16:creationId xmlns:a16="http://schemas.microsoft.com/office/drawing/2014/main" id="{777B016E-292C-4461-9566-B5EBE2B3EB14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6"/>
              </a:xfrm>
              <a:custGeom>
                <a:avLst/>
                <a:gdLst>
                  <a:gd name="T0" fmla="*/ 0 w 1389"/>
                  <a:gd name="T1" fmla="*/ 0 h 30"/>
                  <a:gd name="T2" fmla="*/ 1389 w 1389"/>
                  <a:gd name="T3" fmla="*/ 0 h 30"/>
                  <a:gd name="T4" fmla="*/ 1378 w 1389"/>
                  <a:gd name="T5" fmla="*/ 15 h 30"/>
                  <a:gd name="T6" fmla="*/ 1367 w 1389"/>
                  <a:gd name="T7" fmla="*/ 30 h 30"/>
                  <a:gd name="T8" fmla="*/ 22 w 1389"/>
                  <a:gd name="T9" fmla="*/ 30 h 30"/>
                  <a:gd name="T10" fmla="*/ 11 w 1389"/>
                  <a:gd name="T11" fmla="*/ 15 h 30"/>
                  <a:gd name="T12" fmla="*/ 0 w 1389"/>
                  <a:gd name="T13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30">
                    <a:moveTo>
                      <a:pt x="0" y="0"/>
                    </a:moveTo>
                    <a:lnTo>
                      <a:pt x="1389" y="0"/>
                    </a:lnTo>
                    <a:lnTo>
                      <a:pt x="1378" y="15"/>
                    </a:lnTo>
                    <a:lnTo>
                      <a:pt x="1367" y="30"/>
                    </a:lnTo>
                    <a:lnTo>
                      <a:pt x="22" y="30"/>
                    </a:lnTo>
                    <a:lnTo>
                      <a:pt x="11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2" name="iş1íḑé">
                <a:extLst>
                  <a:ext uri="{FF2B5EF4-FFF2-40B4-BE49-F238E27FC236}">
                    <a16:creationId xmlns:a16="http://schemas.microsoft.com/office/drawing/2014/main" id="{B32C0D96-FD1A-4AA9-B797-C0A25BE1873E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3"/>
              </a:xfrm>
              <a:custGeom>
                <a:avLst/>
                <a:gdLst>
                  <a:gd name="T0" fmla="*/ 0 w 1367"/>
                  <a:gd name="T1" fmla="*/ 0 h 15"/>
                  <a:gd name="T2" fmla="*/ 1367 w 1367"/>
                  <a:gd name="T3" fmla="*/ 0 h 15"/>
                  <a:gd name="T4" fmla="*/ 1362 w 1367"/>
                  <a:gd name="T5" fmla="*/ 8 h 15"/>
                  <a:gd name="T6" fmla="*/ 1356 w 1367"/>
                  <a:gd name="T7" fmla="*/ 15 h 15"/>
                  <a:gd name="T8" fmla="*/ 11 w 1367"/>
                  <a:gd name="T9" fmla="*/ 15 h 15"/>
                  <a:gd name="T10" fmla="*/ 5 w 1367"/>
                  <a:gd name="T11" fmla="*/ 8 h 15"/>
                  <a:gd name="T12" fmla="*/ 0 w 136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15">
                    <a:moveTo>
                      <a:pt x="0" y="0"/>
                    </a:moveTo>
                    <a:lnTo>
                      <a:pt x="1367" y="0"/>
                    </a:lnTo>
                    <a:lnTo>
                      <a:pt x="1362" y="8"/>
                    </a:lnTo>
                    <a:lnTo>
                      <a:pt x="1356" y="15"/>
                    </a:lnTo>
                    <a:lnTo>
                      <a:pt x="11" y="15"/>
                    </a:lnTo>
                    <a:lnTo>
                      <a:pt x="5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3" name="îsļîďê">
                <a:extLst>
                  <a:ext uri="{FF2B5EF4-FFF2-40B4-BE49-F238E27FC236}">
                    <a16:creationId xmlns:a16="http://schemas.microsoft.com/office/drawing/2014/main" id="{E2F73515-7BE2-45A6-A2D8-895C79156D38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"/>
              </a:xfrm>
              <a:prstGeom prst="rect">
                <a:avLst/>
              </a:pr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4" name="išḷide">
                <a:extLst>
                  <a:ext uri="{FF2B5EF4-FFF2-40B4-BE49-F238E27FC236}">
                    <a16:creationId xmlns:a16="http://schemas.microsoft.com/office/drawing/2014/main" id="{BBB7A95F-3EAC-41B5-8B60-A728F1468AC5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0"/>
              </a:xfrm>
              <a:custGeom>
                <a:avLst/>
                <a:gdLst>
                  <a:gd name="T0" fmla="*/ 1488 w 1489"/>
                  <a:gd name="T1" fmla="*/ 1 h 1"/>
                  <a:gd name="T2" fmla="*/ 2 w 1489"/>
                  <a:gd name="T3" fmla="*/ 1 h 1"/>
                  <a:gd name="T4" fmla="*/ 0 w 1489"/>
                  <a:gd name="T5" fmla="*/ 0 h 1"/>
                  <a:gd name="T6" fmla="*/ 1489 w 1489"/>
                  <a:gd name="T7" fmla="*/ 0 h 1"/>
                  <a:gd name="T8" fmla="*/ 1488 w 1489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89" h="1">
                    <a:moveTo>
                      <a:pt x="1488" y="1"/>
                    </a:moveTo>
                    <a:lnTo>
                      <a:pt x="2" y="1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88" y="1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5" name="iṧḷïḑe">
                <a:extLst>
                  <a:ext uri="{FF2B5EF4-FFF2-40B4-BE49-F238E27FC236}">
                    <a16:creationId xmlns:a16="http://schemas.microsoft.com/office/drawing/2014/main" id="{768892CC-1B64-46AD-88D9-12BB2A2C8026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3"/>
              </a:xfrm>
              <a:custGeom>
                <a:avLst/>
                <a:gdLst>
                  <a:gd name="T0" fmla="*/ 1479 w 1489"/>
                  <a:gd name="T1" fmla="*/ 16 h 16"/>
                  <a:gd name="T2" fmla="*/ 10 w 1489"/>
                  <a:gd name="T3" fmla="*/ 16 h 16"/>
                  <a:gd name="T4" fmla="*/ 6 w 1489"/>
                  <a:gd name="T5" fmla="*/ 8 h 16"/>
                  <a:gd name="T6" fmla="*/ 0 w 1489"/>
                  <a:gd name="T7" fmla="*/ 0 h 16"/>
                  <a:gd name="T8" fmla="*/ 1489 w 1489"/>
                  <a:gd name="T9" fmla="*/ 0 h 16"/>
                  <a:gd name="T10" fmla="*/ 1483 w 1489"/>
                  <a:gd name="T11" fmla="*/ 8 h 16"/>
                  <a:gd name="T12" fmla="*/ 1479 w 148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16">
                    <a:moveTo>
                      <a:pt x="1479" y="16"/>
                    </a:moveTo>
                    <a:lnTo>
                      <a:pt x="10" y="16"/>
                    </a:lnTo>
                    <a:lnTo>
                      <a:pt x="6" y="8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83" y="8"/>
                    </a:lnTo>
                    <a:lnTo>
                      <a:pt x="1479" y="16"/>
                    </a:lnTo>
                    <a:close/>
                  </a:path>
                </a:pathLst>
              </a:cu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6" name="ïSļidê">
                <a:extLst>
                  <a:ext uri="{FF2B5EF4-FFF2-40B4-BE49-F238E27FC236}">
                    <a16:creationId xmlns:a16="http://schemas.microsoft.com/office/drawing/2014/main" id="{A966E1AC-887B-410F-BB76-D10555A6B2EC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6"/>
              </a:xfrm>
              <a:custGeom>
                <a:avLst/>
                <a:gdLst>
                  <a:gd name="T0" fmla="*/ 1470 w 1489"/>
                  <a:gd name="T1" fmla="*/ 31 h 31"/>
                  <a:gd name="T2" fmla="*/ 19 w 1489"/>
                  <a:gd name="T3" fmla="*/ 31 h 31"/>
                  <a:gd name="T4" fmla="*/ 10 w 1489"/>
                  <a:gd name="T5" fmla="*/ 16 h 31"/>
                  <a:gd name="T6" fmla="*/ 0 w 1489"/>
                  <a:gd name="T7" fmla="*/ 0 h 31"/>
                  <a:gd name="T8" fmla="*/ 1489 w 1489"/>
                  <a:gd name="T9" fmla="*/ 0 h 31"/>
                  <a:gd name="T10" fmla="*/ 1479 w 1489"/>
                  <a:gd name="T11" fmla="*/ 16 h 31"/>
                  <a:gd name="T12" fmla="*/ 1470 w 148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31">
                    <a:moveTo>
                      <a:pt x="1470" y="31"/>
                    </a:moveTo>
                    <a:lnTo>
                      <a:pt x="19" y="31"/>
                    </a:lnTo>
                    <a:lnTo>
                      <a:pt x="10" y="16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79" y="16"/>
                    </a:lnTo>
                    <a:lnTo>
                      <a:pt x="1470" y="31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7" name="íṧḷîḍè">
                <a:extLst>
                  <a:ext uri="{FF2B5EF4-FFF2-40B4-BE49-F238E27FC236}">
                    <a16:creationId xmlns:a16="http://schemas.microsoft.com/office/drawing/2014/main" id="{B136C01C-CE79-4CA2-A79C-8A547B104341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9"/>
              </a:xfrm>
              <a:custGeom>
                <a:avLst/>
                <a:gdLst>
                  <a:gd name="T0" fmla="*/ 1460 w 1489"/>
                  <a:gd name="T1" fmla="*/ 47 h 47"/>
                  <a:gd name="T2" fmla="*/ 29 w 1489"/>
                  <a:gd name="T3" fmla="*/ 47 h 47"/>
                  <a:gd name="T4" fmla="*/ 14 w 1489"/>
                  <a:gd name="T5" fmla="*/ 24 h 47"/>
                  <a:gd name="T6" fmla="*/ 0 w 1489"/>
                  <a:gd name="T7" fmla="*/ 0 h 47"/>
                  <a:gd name="T8" fmla="*/ 1489 w 1489"/>
                  <a:gd name="T9" fmla="*/ 0 h 47"/>
                  <a:gd name="T10" fmla="*/ 1475 w 1489"/>
                  <a:gd name="T11" fmla="*/ 24 h 47"/>
                  <a:gd name="T12" fmla="*/ 1460 w 148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47">
                    <a:moveTo>
                      <a:pt x="1460" y="47"/>
                    </a:moveTo>
                    <a:lnTo>
                      <a:pt x="29" y="47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75" y="24"/>
                    </a:lnTo>
                    <a:lnTo>
                      <a:pt x="1460" y="47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8" name="ïṩ1îḋe">
                <a:extLst>
                  <a:ext uri="{FF2B5EF4-FFF2-40B4-BE49-F238E27FC236}">
                    <a16:creationId xmlns:a16="http://schemas.microsoft.com/office/drawing/2014/main" id="{3DCAD35D-B259-4528-8BEB-008CFA73E913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12"/>
              </a:xfrm>
              <a:custGeom>
                <a:avLst/>
                <a:gdLst>
                  <a:gd name="T0" fmla="*/ 1451 w 1489"/>
                  <a:gd name="T1" fmla="*/ 63 h 63"/>
                  <a:gd name="T2" fmla="*/ 38 w 1489"/>
                  <a:gd name="T3" fmla="*/ 63 h 63"/>
                  <a:gd name="T4" fmla="*/ 19 w 1489"/>
                  <a:gd name="T5" fmla="*/ 31 h 63"/>
                  <a:gd name="T6" fmla="*/ 0 w 1489"/>
                  <a:gd name="T7" fmla="*/ 0 h 63"/>
                  <a:gd name="T8" fmla="*/ 1489 w 1489"/>
                  <a:gd name="T9" fmla="*/ 0 h 63"/>
                  <a:gd name="T10" fmla="*/ 1470 w 1489"/>
                  <a:gd name="T11" fmla="*/ 31 h 63"/>
                  <a:gd name="T12" fmla="*/ 1451 w 148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63">
                    <a:moveTo>
                      <a:pt x="1451" y="63"/>
                    </a:moveTo>
                    <a:lnTo>
                      <a:pt x="38" y="63"/>
                    </a:lnTo>
                    <a:lnTo>
                      <a:pt x="19" y="31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70" y="31"/>
                    </a:lnTo>
                    <a:lnTo>
                      <a:pt x="1451" y="63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89" name="îṣliḋê">
                <a:extLst>
                  <a:ext uri="{FF2B5EF4-FFF2-40B4-BE49-F238E27FC236}">
                    <a16:creationId xmlns:a16="http://schemas.microsoft.com/office/drawing/2014/main" id="{5BD4D3B1-BCBC-4B00-BFA6-794E212FF71A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16"/>
              </a:xfrm>
              <a:custGeom>
                <a:avLst/>
                <a:gdLst>
                  <a:gd name="T0" fmla="*/ 1439 w 1489"/>
                  <a:gd name="T1" fmla="*/ 79 h 79"/>
                  <a:gd name="T2" fmla="*/ 50 w 1489"/>
                  <a:gd name="T3" fmla="*/ 79 h 79"/>
                  <a:gd name="T4" fmla="*/ 24 w 1489"/>
                  <a:gd name="T5" fmla="*/ 40 h 79"/>
                  <a:gd name="T6" fmla="*/ 0 w 1489"/>
                  <a:gd name="T7" fmla="*/ 0 h 79"/>
                  <a:gd name="T8" fmla="*/ 1489 w 1489"/>
                  <a:gd name="T9" fmla="*/ 0 h 79"/>
                  <a:gd name="T10" fmla="*/ 1465 w 1489"/>
                  <a:gd name="T11" fmla="*/ 40 h 79"/>
                  <a:gd name="T12" fmla="*/ 1439 w 148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79">
                    <a:moveTo>
                      <a:pt x="1439" y="79"/>
                    </a:moveTo>
                    <a:lnTo>
                      <a:pt x="50" y="79"/>
                    </a:lnTo>
                    <a:lnTo>
                      <a:pt x="24" y="40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65" y="40"/>
                    </a:lnTo>
                    <a:lnTo>
                      <a:pt x="1439" y="79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0" name="íšḻiḓe">
                <a:extLst>
                  <a:ext uri="{FF2B5EF4-FFF2-40B4-BE49-F238E27FC236}">
                    <a16:creationId xmlns:a16="http://schemas.microsoft.com/office/drawing/2014/main" id="{4C6CF294-8BA6-4ABE-A1D2-7F854AED63CB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19"/>
              </a:xfrm>
              <a:custGeom>
                <a:avLst/>
                <a:gdLst>
                  <a:gd name="T0" fmla="*/ 1428 w 1489"/>
                  <a:gd name="T1" fmla="*/ 94 h 94"/>
                  <a:gd name="T2" fmla="*/ 61 w 1489"/>
                  <a:gd name="T3" fmla="*/ 94 h 94"/>
                  <a:gd name="T4" fmla="*/ 29 w 1489"/>
                  <a:gd name="T5" fmla="*/ 49 h 94"/>
                  <a:gd name="T6" fmla="*/ 0 w 1489"/>
                  <a:gd name="T7" fmla="*/ 0 h 94"/>
                  <a:gd name="T8" fmla="*/ 1489 w 1489"/>
                  <a:gd name="T9" fmla="*/ 0 h 94"/>
                  <a:gd name="T10" fmla="*/ 1460 w 1489"/>
                  <a:gd name="T11" fmla="*/ 49 h 94"/>
                  <a:gd name="T12" fmla="*/ 1428 w 1489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89" h="94">
                    <a:moveTo>
                      <a:pt x="1428" y="94"/>
                    </a:moveTo>
                    <a:lnTo>
                      <a:pt x="61" y="94"/>
                    </a:lnTo>
                    <a:lnTo>
                      <a:pt x="29" y="49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60" y="49"/>
                    </a:lnTo>
                    <a:lnTo>
                      <a:pt x="1428" y="94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1" name="ïṡľïḑé">
                <a:extLst>
                  <a:ext uri="{FF2B5EF4-FFF2-40B4-BE49-F238E27FC236}">
                    <a16:creationId xmlns:a16="http://schemas.microsoft.com/office/drawing/2014/main" id="{3F425694-FDA5-46A0-A9F5-BE9C2B7F13AC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22"/>
              </a:xfrm>
              <a:custGeom>
                <a:avLst/>
                <a:gdLst>
                  <a:gd name="T0" fmla="*/ 1417 w 1489"/>
                  <a:gd name="T1" fmla="*/ 109 h 109"/>
                  <a:gd name="T2" fmla="*/ 72 w 1489"/>
                  <a:gd name="T3" fmla="*/ 109 h 109"/>
                  <a:gd name="T4" fmla="*/ 53 w 1489"/>
                  <a:gd name="T5" fmla="*/ 84 h 109"/>
                  <a:gd name="T6" fmla="*/ 17 w 1489"/>
                  <a:gd name="T7" fmla="*/ 28 h 109"/>
                  <a:gd name="T8" fmla="*/ 0 w 1489"/>
                  <a:gd name="T9" fmla="*/ 0 h 109"/>
                  <a:gd name="T10" fmla="*/ 1489 w 1489"/>
                  <a:gd name="T11" fmla="*/ 0 h 109"/>
                  <a:gd name="T12" fmla="*/ 1472 w 1489"/>
                  <a:gd name="T13" fmla="*/ 28 h 109"/>
                  <a:gd name="T14" fmla="*/ 1436 w 1489"/>
                  <a:gd name="T15" fmla="*/ 84 h 109"/>
                  <a:gd name="T16" fmla="*/ 1417 w 1489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89" h="109">
                    <a:moveTo>
                      <a:pt x="1417" y="109"/>
                    </a:moveTo>
                    <a:lnTo>
                      <a:pt x="72" y="109"/>
                    </a:lnTo>
                    <a:lnTo>
                      <a:pt x="53" y="84"/>
                    </a:lnTo>
                    <a:lnTo>
                      <a:pt x="17" y="28"/>
                    </a:lnTo>
                    <a:lnTo>
                      <a:pt x="0" y="0"/>
                    </a:lnTo>
                    <a:lnTo>
                      <a:pt x="1489" y="0"/>
                    </a:lnTo>
                    <a:lnTo>
                      <a:pt x="1472" y="28"/>
                    </a:lnTo>
                    <a:lnTo>
                      <a:pt x="1436" y="84"/>
                    </a:lnTo>
                    <a:lnTo>
                      <a:pt x="1417" y="109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2" name="iŝ1îḋe">
                <a:extLst>
                  <a:ext uri="{FF2B5EF4-FFF2-40B4-BE49-F238E27FC236}">
                    <a16:creationId xmlns:a16="http://schemas.microsoft.com/office/drawing/2014/main" id="{C174C9BA-EF57-4697-94E0-E2DA1A49A130}"/>
                  </a:ext>
                </a:extLst>
              </p:cNvPr>
              <p:cNvSpPr/>
              <p:nvPr/>
            </p:nvSpPr>
            <p:spPr bwMode="auto">
              <a:xfrm>
                <a:off x="1772" y="2120"/>
                <a:ext cx="298" cy="25"/>
              </a:xfrm>
              <a:custGeom>
                <a:avLst/>
                <a:gdLst>
                  <a:gd name="T0" fmla="*/ 1404 w 1489"/>
                  <a:gd name="T1" fmla="*/ 125 h 125"/>
                  <a:gd name="T2" fmla="*/ 85 w 1489"/>
                  <a:gd name="T3" fmla="*/ 125 h 125"/>
                  <a:gd name="T4" fmla="*/ 62 w 1489"/>
                  <a:gd name="T5" fmla="*/ 96 h 125"/>
                  <a:gd name="T6" fmla="*/ 20 w 1489"/>
                  <a:gd name="T7" fmla="*/ 32 h 125"/>
                  <a:gd name="T8" fmla="*/ 0 w 1489"/>
                  <a:gd name="T9" fmla="*/ 0 h 125"/>
                  <a:gd name="T10" fmla="*/ 1104 w 1489"/>
                  <a:gd name="T11" fmla="*/ 0 h 125"/>
                  <a:gd name="T12" fmla="*/ 1489 w 1489"/>
                  <a:gd name="T13" fmla="*/ 0 h 125"/>
                  <a:gd name="T14" fmla="*/ 1469 w 1489"/>
                  <a:gd name="T15" fmla="*/ 32 h 125"/>
                  <a:gd name="T16" fmla="*/ 1427 w 1489"/>
                  <a:gd name="T17" fmla="*/ 96 h 125"/>
                  <a:gd name="T18" fmla="*/ 1404 w 1489"/>
                  <a:gd name="T1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89" h="125">
                    <a:moveTo>
                      <a:pt x="1404" y="125"/>
                    </a:moveTo>
                    <a:lnTo>
                      <a:pt x="85" y="125"/>
                    </a:lnTo>
                    <a:lnTo>
                      <a:pt x="62" y="96"/>
                    </a:lnTo>
                    <a:lnTo>
                      <a:pt x="20" y="32"/>
                    </a:lnTo>
                    <a:lnTo>
                      <a:pt x="0" y="0"/>
                    </a:lnTo>
                    <a:lnTo>
                      <a:pt x="1104" y="0"/>
                    </a:lnTo>
                    <a:lnTo>
                      <a:pt x="1489" y="0"/>
                    </a:lnTo>
                    <a:lnTo>
                      <a:pt x="1469" y="32"/>
                    </a:lnTo>
                    <a:lnTo>
                      <a:pt x="1427" y="96"/>
                    </a:lnTo>
                    <a:lnTo>
                      <a:pt x="1404" y="125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3" name="íṣľiḋé">
                <a:extLst>
                  <a:ext uri="{FF2B5EF4-FFF2-40B4-BE49-F238E27FC236}">
                    <a16:creationId xmlns:a16="http://schemas.microsoft.com/office/drawing/2014/main" id="{622E151F-5035-4259-A84A-0B2168691ED6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22"/>
              </a:xfrm>
              <a:custGeom>
                <a:avLst/>
                <a:gdLst>
                  <a:gd name="T0" fmla="*/ 0 w 1469"/>
                  <a:gd name="T1" fmla="*/ 0 h 109"/>
                  <a:gd name="T2" fmla="*/ 1469 w 1469"/>
                  <a:gd name="T3" fmla="*/ 0 h 109"/>
                  <a:gd name="T4" fmla="*/ 1452 w 1469"/>
                  <a:gd name="T5" fmla="*/ 29 h 109"/>
                  <a:gd name="T6" fmla="*/ 1415 w 1469"/>
                  <a:gd name="T7" fmla="*/ 83 h 109"/>
                  <a:gd name="T8" fmla="*/ 1394 w 1469"/>
                  <a:gd name="T9" fmla="*/ 109 h 109"/>
                  <a:gd name="T10" fmla="*/ 75 w 1469"/>
                  <a:gd name="T11" fmla="*/ 109 h 109"/>
                  <a:gd name="T12" fmla="*/ 54 w 1469"/>
                  <a:gd name="T13" fmla="*/ 83 h 109"/>
                  <a:gd name="T14" fmla="*/ 17 w 1469"/>
                  <a:gd name="T15" fmla="*/ 29 h 109"/>
                  <a:gd name="T16" fmla="*/ 0 w 146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9" h="109">
                    <a:moveTo>
                      <a:pt x="0" y="0"/>
                    </a:moveTo>
                    <a:lnTo>
                      <a:pt x="1469" y="0"/>
                    </a:lnTo>
                    <a:lnTo>
                      <a:pt x="1452" y="29"/>
                    </a:lnTo>
                    <a:lnTo>
                      <a:pt x="1415" y="83"/>
                    </a:lnTo>
                    <a:lnTo>
                      <a:pt x="1394" y="109"/>
                    </a:lnTo>
                    <a:lnTo>
                      <a:pt x="75" y="109"/>
                    </a:lnTo>
                    <a:lnTo>
                      <a:pt x="54" y="83"/>
                    </a:lnTo>
                    <a:lnTo>
                      <a:pt x="17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4" name="ïṣľîdê">
                <a:extLst>
                  <a:ext uri="{FF2B5EF4-FFF2-40B4-BE49-F238E27FC236}">
                    <a16:creationId xmlns:a16="http://schemas.microsoft.com/office/drawing/2014/main" id="{ED711E4F-25B0-4DCF-9F01-6DB588B78F21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9"/>
              </a:xfrm>
              <a:custGeom>
                <a:avLst/>
                <a:gdLst>
                  <a:gd name="T0" fmla="*/ 0 w 1451"/>
                  <a:gd name="T1" fmla="*/ 0 h 94"/>
                  <a:gd name="T2" fmla="*/ 1451 w 1451"/>
                  <a:gd name="T3" fmla="*/ 0 h 94"/>
                  <a:gd name="T4" fmla="*/ 1420 w 1451"/>
                  <a:gd name="T5" fmla="*/ 49 h 94"/>
                  <a:gd name="T6" fmla="*/ 1385 w 1451"/>
                  <a:gd name="T7" fmla="*/ 94 h 94"/>
                  <a:gd name="T8" fmla="*/ 66 w 1451"/>
                  <a:gd name="T9" fmla="*/ 94 h 94"/>
                  <a:gd name="T10" fmla="*/ 31 w 1451"/>
                  <a:gd name="T11" fmla="*/ 49 h 94"/>
                  <a:gd name="T12" fmla="*/ 0 w 1451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94">
                    <a:moveTo>
                      <a:pt x="0" y="0"/>
                    </a:moveTo>
                    <a:lnTo>
                      <a:pt x="1451" y="0"/>
                    </a:lnTo>
                    <a:lnTo>
                      <a:pt x="1420" y="49"/>
                    </a:lnTo>
                    <a:lnTo>
                      <a:pt x="1385" y="94"/>
                    </a:lnTo>
                    <a:lnTo>
                      <a:pt x="66" y="94"/>
                    </a:lnTo>
                    <a:lnTo>
                      <a:pt x="31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5" name="ïšḷîḓe">
                <a:extLst>
                  <a:ext uri="{FF2B5EF4-FFF2-40B4-BE49-F238E27FC236}">
                    <a16:creationId xmlns:a16="http://schemas.microsoft.com/office/drawing/2014/main" id="{CFFD9DAC-859A-42CF-8A92-B4AA95C4FA72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6"/>
              </a:xfrm>
              <a:custGeom>
                <a:avLst/>
                <a:gdLst>
                  <a:gd name="T0" fmla="*/ 0 w 1433"/>
                  <a:gd name="T1" fmla="*/ 0 h 78"/>
                  <a:gd name="T2" fmla="*/ 1433 w 1433"/>
                  <a:gd name="T3" fmla="*/ 0 h 78"/>
                  <a:gd name="T4" fmla="*/ 1406 w 1433"/>
                  <a:gd name="T5" fmla="*/ 40 h 78"/>
                  <a:gd name="T6" fmla="*/ 1376 w 1433"/>
                  <a:gd name="T7" fmla="*/ 78 h 78"/>
                  <a:gd name="T8" fmla="*/ 57 w 1433"/>
                  <a:gd name="T9" fmla="*/ 78 h 78"/>
                  <a:gd name="T10" fmla="*/ 27 w 1433"/>
                  <a:gd name="T11" fmla="*/ 40 h 78"/>
                  <a:gd name="T12" fmla="*/ 0 w 1433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78">
                    <a:moveTo>
                      <a:pt x="0" y="0"/>
                    </a:moveTo>
                    <a:lnTo>
                      <a:pt x="1433" y="0"/>
                    </a:lnTo>
                    <a:lnTo>
                      <a:pt x="1406" y="40"/>
                    </a:lnTo>
                    <a:lnTo>
                      <a:pt x="1376" y="78"/>
                    </a:lnTo>
                    <a:lnTo>
                      <a:pt x="57" y="78"/>
                    </a:lnTo>
                    <a:lnTo>
                      <a:pt x="27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6" name="ï$1îḓe">
                <a:extLst>
                  <a:ext uri="{FF2B5EF4-FFF2-40B4-BE49-F238E27FC236}">
                    <a16:creationId xmlns:a16="http://schemas.microsoft.com/office/drawing/2014/main" id="{08FEBA0F-1DBA-4496-81E6-F66D20ED2FC1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3"/>
              </a:xfrm>
              <a:custGeom>
                <a:avLst/>
                <a:gdLst>
                  <a:gd name="T0" fmla="*/ 0 w 1413"/>
                  <a:gd name="T1" fmla="*/ 0 h 63"/>
                  <a:gd name="T2" fmla="*/ 1413 w 1413"/>
                  <a:gd name="T3" fmla="*/ 0 h 63"/>
                  <a:gd name="T4" fmla="*/ 1390 w 1413"/>
                  <a:gd name="T5" fmla="*/ 33 h 63"/>
                  <a:gd name="T6" fmla="*/ 1366 w 1413"/>
                  <a:gd name="T7" fmla="*/ 63 h 63"/>
                  <a:gd name="T8" fmla="*/ 47 w 1413"/>
                  <a:gd name="T9" fmla="*/ 63 h 63"/>
                  <a:gd name="T10" fmla="*/ 23 w 1413"/>
                  <a:gd name="T11" fmla="*/ 33 h 63"/>
                  <a:gd name="T12" fmla="*/ 0 w 141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63">
                    <a:moveTo>
                      <a:pt x="0" y="0"/>
                    </a:moveTo>
                    <a:lnTo>
                      <a:pt x="1413" y="0"/>
                    </a:lnTo>
                    <a:lnTo>
                      <a:pt x="1390" y="33"/>
                    </a:lnTo>
                    <a:lnTo>
                      <a:pt x="1366" y="63"/>
                    </a:lnTo>
                    <a:lnTo>
                      <a:pt x="47" y="63"/>
                    </a:lnTo>
                    <a:lnTo>
                      <a:pt x="23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7" name="iSḻîḑé">
                <a:extLst>
                  <a:ext uri="{FF2B5EF4-FFF2-40B4-BE49-F238E27FC236}">
                    <a16:creationId xmlns:a16="http://schemas.microsoft.com/office/drawing/2014/main" id="{3732B62C-8F71-4745-8C3E-C4C3C320A23B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9"/>
              </a:xfrm>
              <a:custGeom>
                <a:avLst/>
                <a:gdLst>
                  <a:gd name="T0" fmla="*/ 0 w 1389"/>
                  <a:gd name="T1" fmla="*/ 0 h 46"/>
                  <a:gd name="T2" fmla="*/ 1389 w 1389"/>
                  <a:gd name="T3" fmla="*/ 0 h 46"/>
                  <a:gd name="T4" fmla="*/ 1373 w 1389"/>
                  <a:gd name="T5" fmla="*/ 23 h 46"/>
                  <a:gd name="T6" fmla="*/ 1354 w 1389"/>
                  <a:gd name="T7" fmla="*/ 46 h 46"/>
                  <a:gd name="T8" fmla="*/ 35 w 1389"/>
                  <a:gd name="T9" fmla="*/ 46 h 46"/>
                  <a:gd name="T10" fmla="*/ 16 w 1389"/>
                  <a:gd name="T11" fmla="*/ 23 h 46"/>
                  <a:gd name="T12" fmla="*/ 0 w 1389"/>
                  <a:gd name="T13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46">
                    <a:moveTo>
                      <a:pt x="0" y="0"/>
                    </a:moveTo>
                    <a:lnTo>
                      <a:pt x="1389" y="0"/>
                    </a:lnTo>
                    <a:lnTo>
                      <a:pt x="1373" y="23"/>
                    </a:lnTo>
                    <a:lnTo>
                      <a:pt x="1354" y="46"/>
                    </a:lnTo>
                    <a:lnTo>
                      <a:pt x="35" y="46"/>
                    </a:lnTo>
                    <a:lnTo>
                      <a:pt x="16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8" name="işľiḓé">
                <a:extLst>
                  <a:ext uri="{FF2B5EF4-FFF2-40B4-BE49-F238E27FC236}">
                    <a16:creationId xmlns:a16="http://schemas.microsoft.com/office/drawing/2014/main" id="{E1D02D50-89CD-4B05-B9BA-94100C0DA5A9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6"/>
              </a:xfrm>
              <a:custGeom>
                <a:avLst/>
                <a:gdLst>
                  <a:gd name="T0" fmla="*/ 0 w 1367"/>
                  <a:gd name="T1" fmla="*/ 0 h 31"/>
                  <a:gd name="T2" fmla="*/ 1367 w 1367"/>
                  <a:gd name="T3" fmla="*/ 0 h 31"/>
                  <a:gd name="T4" fmla="*/ 1356 w 1367"/>
                  <a:gd name="T5" fmla="*/ 15 h 31"/>
                  <a:gd name="T6" fmla="*/ 1343 w 1367"/>
                  <a:gd name="T7" fmla="*/ 31 h 31"/>
                  <a:gd name="T8" fmla="*/ 24 w 1367"/>
                  <a:gd name="T9" fmla="*/ 31 h 31"/>
                  <a:gd name="T10" fmla="*/ 11 w 1367"/>
                  <a:gd name="T11" fmla="*/ 15 h 31"/>
                  <a:gd name="T12" fmla="*/ 0 w 1367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31">
                    <a:moveTo>
                      <a:pt x="0" y="0"/>
                    </a:moveTo>
                    <a:lnTo>
                      <a:pt x="1367" y="0"/>
                    </a:lnTo>
                    <a:lnTo>
                      <a:pt x="1356" y="15"/>
                    </a:lnTo>
                    <a:lnTo>
                      <a:pt x="1343" y="31"/>
                    </a:lnTo>
                    <a:lnTo>
                      <a:pt x="24" y="31"/>
                    </a:lnTo>
                    <a:lnTo>
                      <a:pt x="11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99" name="îsļíḋe">
                <a:extLst>
                  <a:ext uri="{FF2B5EF4-FFF2-40B4-BE49-F238E27FC236}">
                    <a16:creationId xmlns:a16="http://schemas.microsoft.com/office/drawing/2014/main" id="{880FE034-71E7-4B82-A27C-97EE2CA2A7BA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3"/>
              </a:xfrm>
              <a:custGeom>
                <a:avLst/>
                <a:gdLst>
                  <a:gd name="T0" fmla="*/ 0 w 1345"/>
                  <a:gd name="T1" fmla="*/ 0 h 16"/>
                  <a:gd name="T2" fmla="*/ 1345 w 1345"/>
                  <a:gd name="T3" fmla="*/ 0 h 16"/>
                  <a:gd name="T4" fmla="*/ 1338 w 1345"/>
                  <a:gd name="T5" fmla="*/ 9 h 16"/>
                  <a:gd name="T6" fmla="*/ 1332 w 1345"/>
                  <a:gd name="T7" fmla="*/ 16 h 16"/>
                  <a:gd name="T8" fmla="*/ 13 w 1345"/>
                  <a:gd name="T9" fmla="*/ 16 h 16"/>
                  <a:gd name="T10" fmla="*/ 7 w 1345"/>
                  <a:gd name="T11" fmla="*/ 9 h 16"/>
                  <a:gd name="T12" fmla="*/ 0 w 134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16">
                    <a:moveTo>
                      <a:pt x="0" y="0"/>
                    </a:moveTo>
                    <a:lnTo>
                      <a:pt x="1345" y="0"/>
                    </a:lnTo>
                    <a:lnTo>
                      <a:pt x="1338" y="9"/>
                    </a:lnTo>
                    <a:lnTo>
                      <a:pt x="1332" y="16"/>
                    </a:lnTo>
                    <a:lnTo>
                      <a:pt x="13" y="16"/>
                    </a:lnTo>
                    <a:lnTo>
                      <a:pt x="7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0" name="îṡlíďé">
                <a:extLst>
                  <a:ext uri="{FF2B5EF4-FFF2-40B4-BE49-F238E27FC236}">
                    <a16:creationId xmlns:a16="http://schemas.microsoft.com/office/drawing/2014/main" id="{D391F110-57E0-455F-9A2A-76A3F77C61EC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"/>
              </a:xfrm>
              <a:prstGeom prst="rect">
                <a:avLst/>
              </a:pr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1" name="ïṡ1ïḓe">
                <a:extLst>
                  <a:ext uri="{FF2B5EF4-FFF2-40B4-BE49-F238E27FC236}">
                    <a16:creationId xmlns:a16="http://schemas.microsoft.com/office/drawing/2014/main" id="{7CC9A5D9-D059-458C-A51C-F062EA8E808B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"/>
              </a:xfrm>
              <a:prstGeom prst="rect">
                <a:avLst/>
              </a:prstGeom>
              <a:solidFill>
                <a:srgbClr val="C92B4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2" name="iŝḻíde">
                <a:extLst>
                  <a:ext uri="{FF2B5EF4-FFF2-40B4-BE49-F238E27FC236}">
                    <a16:creationId xmlns:a16="http://schemas.microsoft.com/office/drawing/2014/main" id="{56B7C6FA-19E0-4B83-9881-521CE4337F92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3"/>
              </a:xfrm>
              <a:custGeom>
                <a:avLst/>
                <a:gdLst>
                  <a:gd name="T0" fmla="*/ 1460 w 1469"/>
                  <a:gd name="T1" fmla="*/ 15 h 15"/>
                  <a:gd name="T2" fmla="*/ 9 w 1469"/>
                  <a:gd name="T3" fmla="*/ 15 h 15"/>
                  <a:gd name="T4" fmla="*/ 4 w 1469"/>
                  <a:gd name="T5" fmla="*/ 7 h 15"/>
                  <a:gd name="T6" fmla="*/ 0 w 1469"/>
                  <a:gd name="T7" fmla="*/ 0 h 15"/>
                  <a:gd name="T8" fmla="*/ 1469 w 1469"/>
                  <a:gd name="T9" fmla="*/ 0 h 15"/>
                  <a:gd name="T10" fmla="*/ 1465 w 1469"/>
                  <a:gd name="T11" fmla="*/ 7 h 15"/>
                  <a:gd name="T12" fmla="*/ 1460 w 1469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15">
                    <a:moveTo>
                      <a:pt x="1460" y="15"/>
                    </a:moveTo>
                    <a:lnTo>
                      <a:pt x="9" y="15"/>
                    </a:lnTo>
                    <a:lnTo>
                      <a:pt x="4" y="7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65" y="7"/>
                    </a:lnTo>
                    <a:lnTo>
                      <a:pt x="1460" y="15"/>
                    </a:lnTo>
                    <a:close/>
                  </a:path>
                </a:pathLst>
              </a:cu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3" name="îṩ1ïḍe">
                <a:extLst>
                  <a:ext uri="{FF2B5EF4-FFF2-40B4-BE49-F238E27FC236}">
                    <a16:creationId xmlns:a16="http://schemas.microsoft.com/office/drawing/2014/main" id="{B56EF814-F19F-47E0-A5DA-55E8D6C3153E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6"/>
              </a:xfrm>
              <a:custGeom>
                <a:avLst/>
                <a:gdLst>
                  <a:gd name="T0" fmla="*/ 1450 w 1469"/>
                  <a:gd name="T1" fmla="*/ 31 h 31"/>
                  <a:gd name="T2" fmla="*/ 18 w 1469"/>
                  <a:gd name="T3" fmla="*/ 31 h 31"/>
                  <a:gd name="T4" fmla="*/ 9 w 1469"/>
                  <a:gd name="T5" fmla="*/ 15 h 31"/>
                  <a:gd name="T6" fmla="*/ 0 w 1469"/>
                  <a:gd name="T7" fmla="*/ 0 h 31"/>
                  <a:gd name="T8" fmla="*/ 1469 w 1469"/>
                  <a:gd name="T9" fmla="*/ 0 h 31"/>
                  <a:gd name="T10" fmla="*/ 1460 w 1469"/>
                  <a:gd name="T11" fmla="*/ 15 h 31"/>
                  <a:gd name="T12" fmla="*/ 1450 w 146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31">
                    <a:moveTo>
                      <a:pt x="1450" y="31"/>
                    </a:moveTo>
                    <a:lnTo>
                      <a:pt x="18" y="31"/>
                    </a:lnTo>
                    <a:lnTo>
                      <a:pt x="9" y="15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60" y="15"/>
                    </a:lnTo>
                    <a:lnTo>
                      <a:pt x="1450" y="31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4" name="îṣ1iḋé">
                <a:extLst>
                  <a:ext uri="{FF2B5EF4-FFF2-40B4-BE49-F238E27FC236}">
                    <a16:creationId xmlns:a16="http://schemas.microsoft.com/office/drawing/2014/main" id="{8E918F7E-DFFE-44CE-AC65-3E44601A16E7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9"/>
              </a:xfrm>
              <a:custGeom>
                <a:avLst/>
                <a:gdLst>
                  <a:gd name="T0" fmla="*/ 1441 w 1469"/>
                  <a:gd name="T1" fmla="*/ 47 h 47"/>
                  <a:gd name="T2" fmla="*/ 28 w 1469"/>
                  <a:gd name="T3" fmla="*/ 47 h 47"/>
                  <a:gd name="T4" fmla="*/ 14 w 1469"/>
                  <a:gd name="T5" fmla="*/ 24 h 47"/>
                  <a:gd name="T6" fmla="*/ 0 w 1469"/>
                  <a:gd name="T7" fmla="*/ 0 h 47"/>
                  <a:gd name="T8" fmla="*/ 1469 w 1469"/>
                  <a:gd name="T9" fmla="*/ 0 h 47"/>
                  <a:gd name="T10" fmla="*/ 1455 w 1469"/>
                  <a:gd name="T11" fmla="*/ 24 h 47"/>
                  <a:gd name="T12" fmla="*/ 1441 w 146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47">
                    <a:moveTo>
                      <a:pt x="1441" y="47"/>
                    </a:moveTo>
                    <a:lnTo>
                      <a:pt x="28" y="47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55" y="24"/>
                    </a:lnTo>
                    <a:lnTo>
                      <a:pt x="1441" y="47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5" name="îṣ1iďè">
                <a:extLst>
                  <a:ext uri="{FF2B5EF4-FFF2-40B4-BE49-F238E27FC236}">
                    <a16:creationId xmlns:a16="http://schemas.microsoft.com/office/drawing/2014/main" id="{AED80554-8E8A-4006-9BA8-739072FBF8B1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3"/>
              </a:xfrm>
              <a:custGeom>
                <a:avLst/>
                <a:gdLst>
                  <a:gd name="T0" fmla="*/ 1429 w 1469"/>
                  <a:gd name="T1" fmla="*/ 63 h 63"/>
                  <a:gd name="T2" fmla="*/ 40 w 1469"/>
                  <a:gd name="T3" fmla="*/ 63 h 63"/>
                  <a:gd name="T4" fmla="*/ 19 w 1469"/>
                  <a:gd name="T5" fmla="*/ 32 h 63"/>
                  <a:gd name="T6" fmla="*/ 0 w 1469"/>
                  <a:gd name="T7" fmla="*/ 0 h 63"/>
                  <a:gd name="T8" fmla="*/ 1469 w 1469"/>
                  <a:gd name="T9" fmla="*/ 0 h 63"/>
                  <a:gd name="T10" fmla="*/ 1451 w 1469"/>
                  <a:gd name="T11" fmla="*/ 32 h 63"/>
                  <a:gd name="T12" fmla="*/ 1429 w 146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63">
                    <a:moveTo>
                      <a:pt x="1429" y="63"/>
                    </a:moveTo>
                    <a:lnTo>
                      <a:pt x="40" y="63"/>
                    </a:lnTo>
                    <a:lnTo>
                      <a:pt x="19" y="32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51" y="32"/>
                    </a:lnTo>
                    <a:lnTo>
                      <a:pt x="1429" y="63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6" name="ïṥ1iḓe">
                <a:extLst>
                  <a:ext uri="{FF2B5EF4-FFF2-40B4-BE49-F238E27FC236}">
                    <a16:creationId xmlns:a16="http://schemas.microsoft.com/office/drawing/2014/main" id="{3F2A54B3-CA40-4169-ADDB-BE42E460CF2B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6"/>
              </a:xfrm>
              <a:custGeom>
                <a:avLst/>
                <a:gdLst>
                  <a:gd name="T0" fmla="*/ 1418 w 1469"/>
                  <a:gd name="T1" fmla="*/ 78 h 78"/>
                  <a:gd name="T2" fmla="*/ 51 w 1469"/>
                  <a:gd name="T3" fmla="*/ 78 h 78"/>
                  <a:gd name="T4" fmla="*/ 23 w 1469"/>
                  <a:gd name="T5" fmla="*/ 40 h 78"/>
                  <a:gd name="T6" fmla="*/ 0 w 1469"/>
                  <a:gd name="T7" fmla="*/ 0 h 78"/>
                  <a:gd name="T8" fmla="*/ 1469 w 1469"/>
                  <a:gd name="T9" fmla="*/ 0 h 78"/>
                  <a:gd name="T10" fmla="*/ 1446 w 1469"/>
                  <a:gd name="T11" fmla="*/ 40 h 78"/>
                  <a:gd name="T12" fmla="*/ 1418 w 146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78">
                    <a:moveTo>
                      <a:pt x="1418" y="78"/>
                    </a:moveTo>
                    <a:lnTo>
                      <a:pt x="51" y="78"/>
                    </a:lnTo>
                    <a:lnTo>
                      <a:pt x="23" y="40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46" y="40"/>
                    </a:lnTo>
                    <a:lnTo>
                      <a:pt x="1418" y="78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7" name="î$líde">
                <a:extLst>
                  <a:ext uri="{FF2B5EF4-FFF2-40B4-BE49-F238E27FC236}">
                    <a16:creationId xmlns:a16="http://schemas.microsoft.com/office/drawing/2014/main" id="{98439EA4-AAF1-477E-A8AC-47A416F73163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19"/>
              </a:xfrm>
              <a:custGeom>
                <a:avLst/>
                <a:gdLst>
                  <a:gd name="T0" fmla="*/ 1407 w 1469"/>
                  <a:gd name="T1" fmla="*/ 93 h 93"/>
                  <a:gd name="T2" fmla="*/ 62 w 1469"/>
                  <a:gd name="T3" fmla="*/ 93 h 93"/>
                  <a:gd name="T4" fmla="*/ 30 w 1469"/>
                  <a:gd name="T5" fmla="*/ 48 h 93"/>
                  <a:gd name="T6" fmla="*/ 0 w 1469"/>
                  <a:gd name="T7" fmla="*/ 0 h 93"/>
                  <a:gd name="T8" fmla="*/ 1469 w 1469"/>
                  <a:gd name="T9" fmla="*/ 0 h 93"/>
                  <a:gd name="T10" fmla="*/ 1440 w 1469"/>
                  <a:gd name="T11" fmla="*/ 48 h 93"/>
                  <a:gd name="T12" fmla="*/ 1407 w 1469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69" h="93">
                    <a:moveTo>
                      <a:pt x="1407" y="93"/>
                    </a:moveTo>
                    <a:lnTo>
                      <a:pt x="62" y="93"/>
                    </a:lnTo>
                    <a:lnTo>
                      <a:pt x="30" y="48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40" y="48"/>
                    </a:lnTo>
                    <a:lnTo>
                      <a:pt x="1407" y="93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8" name="î$ḻíḓé">
                <a:extLst>
                  <a:ext uri="{FF2B5EF4-FFF2-40B4-BE49-F238E27FC236}">
                    <a16:creationId xmlns:a16="http://schemas.microsoft.com/office/drawing/2014/main" id="{A2A22110-84E8-4CED-8CF3-58EDE7C17934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22"/>
              </a:xfrm>
              <a:custGeom>
                <a:avLst/>
                <a:gdLst>
                  <a:gd name="T0" fmla="*/ 1394 w 1469"/>
                  <a:gd name="T1" fmla="*/ 109 h 109"/>
                  <a:gd name="T2" fmla="*/ 75 w 1469"/>
                  <a:gd name="T3" fmla="*/ 109 h 109"/>
                  <a:gd name="T4" fmla="*/ 54 w 1469"/>
                  <a:gd name="T5" fmla="*/ 83 h 109"/>
                  <a:gd name="T6" fmla="*/ 17 w 1469"/>
                  <a:gd name="T7" fmla="*/ 29 h 109"/>
                  <a:gd name="T8" fmla="*/ 0 w 1469"/>
                  <a:gd name="T9" fmla="*/ 0 h 109"/>
                  <a:gd name="T10" fmla="*/ 1469 w 1469"/>
                  <a:gd name="T11" fmla="*/ 0 h 109"/>
                  <a:gd name="T12" fmla="*/ 1452 w 1469"/>
                  <a:gd name="T13" fmla="*/ 29 h 109"/>
                  <a:gd name="T14" fmla="*/ 1415 w 1469"/>
                  <a:gd name="T15" fmla="*/ 83 h 109"/>
                  <a:gd name="T16" fmla="*/ 1394 w 1469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9" h="109">
                    <a:moveTo>
                      <a:pt x="1394" y="109"/>
                    </a:moveTo>
                    <a:lnTo>
                      <a:pt x="75" y="109"/>
                    </a:lnTo>
                    <a:lnTo>
                      <a:pt x="54" y="83"/>
                    </a:lnTo>
                    <a:lnTo>
                      <a:pt x="17" y="29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52" y="29"/>
                    </a:lnTo>
                    <a:lnTo>
                      <a:pt x="1415" y="83"/>
                    </a:lnTo>
                    <a:lnTo>
                      <a:pt x="1394" y="109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09" name="ïṧḻiďè">
                <a:extLst>
                  <a:ext uri="{FF2B5EF4-FFF2-40B4-BE49-F238E27FC236}">
                    <a16:creationId xmlns:a16="http://schemas.microsoft.com/office/drawing/2014/main" id="{CE99EB64-454B-4354-A44B-E695F0E5CC54}"/>
                  </a:ext>
                </a:extLst>
              </p:cNvPr>
              <p:cNvSpPr/>
              <p:nvPr/>
            </p:nvSpPr>
            <p:spPr bwMode="auto">
              <a:xfrm>
                <a:off x="1774" y="2123"/>
                <a:ext cx="294" cy="25"/>
              </a:xfrm>
              <a:custGeom>
                <a:avLst/>
                <a:gdLst>
                  <a:gd name="T0" fmla="*/ 1381 w 1469"/>
                  <a:gd name="T1" fmla="*/ 125 h 125"/>
                  <a:gd name="T2" fmla="*/ 88 w 1469"/>
                  <a:gd name="T3" fmla="*/ 125 h 125"/>
                  <a:gd name="T4" fmla="*/ 63 w 1469"/>
                  <a:gd name="T5" fmla="*/ 96 h 125"/>
                  <a:gd name="T6" fmla="*/ 19 w 1469"/>
                  <a:gd name="T7" fmla="*/ 33 h 125"/>
                  <a:gd name="T8" fmla="*/ 0 w 1469"/>
                  <a:gd name="T9" fmla="*/ 0 h 125"/>
                  <a:gd name="T10" fmla="*/ 1469 w 1469"/>
                  <a:gd name="T11" fmla="*/ 0 h 125"/>
                  <a:gd name="T12" fmla="*/ 1450 w 1469"/>
                  <a:gd name="T13" fmla="*/ 33 h 125"/>
                  <a:gd name="T14" fmla="*/ 1406 w 1469"/>
                  <a:gd name="T15" fmla="*/ 96 h 125"/>
                  <a:gd name="T16" fmla="*/ 1381 w 146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69" h="125">
                    <a:moveTo>
                      <a:pt x="1381" y="125"/>
                    </a:moveTo>
                    <a:lnTo>
                      <a:pt x="88" y="125"/>
                    </a:lnTo>
                    <a:lnTo>
                      <a:pt x="63" y="96"/>
                    </a:lnTo>
                    <a:lnTo>
                      <a:pt x="19" y="33"/>
                    </a:lnTo>
                    <a:lnTo>
                      <a:pt x="0" y="0"/>
                    </a:lnTo>
                    <a:lnTo>
                      <a:pt x="1469" y="0"/>
                    </a:lnTo>
                    <a:lnTo>
                      <a:pt x="1450" y="33"/>
                    </a:lnTo>
                    <a:lnTo>
                      <a:pt x="1406" y="96"/>
                    </a:lnTo>
                    <a:lnTo>
                      <a:pt x="1381" y="125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0" name="îŝ1íḋe">
                <a:extLst>
                  <a:ext uri="{FF2B5EF4-FFF2-40B4-BE49-F238E27FC236}">
                    <a16:creationId xmlns:a16="http://schemas.microsoft.com/office/drawing/2014/main" id="{9B80E033-37BD-4FB5-985F-799A5E68DC5C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22"/>
              </a:xfrm>
              <a:custGeom>
                <a:avLst/>
                <a:gdLst>
                  <a:gd name="T0" fmla="*/ 0 w 1451"/>
                  <a:gd name="T1" fmla="*/ 0 h 110"/>
                  <a:gd name="T2" fmla="*/ 1451 w 1451"/>
                  <a:gd name="T3" fmla="*/ 0 h 110"/>
                  <a:gd name="T4" fmla="*/ 1434 w 1451"/>
                  <a:gd name="T5" fmla="*/ 29 h 110"/>
                  <a:gd name="T6" fmla="*/ 1394 w 1451"/>
                  <a:gd name="T7" fmla="*/ 84 h 110"/>
                  <a:gd name="T8" fmla="*/ 1372 w 1451"/>
                  <a:gd name="T9" fmla="*/ 110 h 110"/>
                  <a:gd name="T10" fmla="*/ 79 w 1451"/>
                  <a:gd name="T11" fmla="*/ 110 h 110"/>
                  <a:gd name="T12" fmla="*/ 58 w 1451"/>
                  <a:gd name="T13" fmla="*/ 84 h 110"/>
                  <a:gd name="T14" fmla="*/ 17 w 1451"/>
                  <a:gd name="T15" fmla="*/ 29 h 110"/>
                  <a:gd name="T16" fmla="*/ 0 w 1451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1" h="110">
                    <a:moveTo>
                      <a:pt x="0" y="0"/>
                    </a:moveTo>
                    <a:lnTo>
                      <a:pt x="1451" y="0"/>
                    </a:lnTo>
                    <a:lnTo>
                      <a:pt x="1434" y="29"/>
                    </a:lnTo>
                    <a:lnTo>
                      <a:pt x="1394" y="84"/>
                    </a:lnTo>
                    <a:lnTo>
                      <a:pt x="1372" y="110"/>
                    </a:lnTo>
                    <a:lnTo>
                      <a:pt x="79" y="110"/>
                    </a:lnTo>
                    <a:lnTo>
                      <a:pt x="58" y="84"/>
                    </a:lnTo>
                    <a:lnTo>
                      <a:pt x="17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1" name="iSḷîḑé">
                <a:extLst>
                  <a:ext uri="{FF2B5EF4-FFF2-40B4-BE49-F238E27FC236}">
                    <a16:creationId xmlns:a16="http://schemas.microsoft.com/office/drawing/2014/main" id="{D9454442-09A6-4307-B447-21F1CDF7C88F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9"/>
              </a:xfrm>
              <a:custGeom>
                <a:avLst/>
                <a:gdLst>
                  <a:gd name="T0" fmla="*/ 0 w 1433"/>
                  <a:gd name="T1" fmla="*/ 0 h 94"/>
                  <a:gd name="T2" fmla="*/ 1433 w 1433"/>
                  <a:gd name="T3" fmla="*/ 0 h 94"/>
                  <a:gd name="T4" fmla="*/ 1400 w 1433"/>
                  <a:gd name="T5" fmla="*/ 48 h 94"/>
                  <a:gd name="T6" fmla="*/ 1363 w 1433"/>
                  <a:gd name="T7" fmla="*/ 94 h 94"/>
                  <a:gd name="T8" fmla="*/ 70 w 1433"/>
                  <a:gd name="T9" fmla="*/ 94 h 94"/>
                  <a:gd name="T10" fmla="*/ 33 w 1433"/>
                  <a:gd name="T11" fmla="*/ 48 h 94"/>
                  <a:gd name="T12" fmla="*/ 0 w 1433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94">
                    <a:moveTo>
                      <a:pt x="0" y="0"/>
                    </a:moveTo>
                    <a:lnTo>
                      <a:pt x="1433" y="0"/>
                    </a:lnTo>
                    <a:lnTo>
                      <a:pt x="1400" y="48"/>
                    </a:lnTo>
                    <a:lnTo>
                      <a:pt x="1363" y="94"/>
                    </a:lnTo>
                    <a:lnTo>
                      <a:pt x="70" y="94"/>
                    </a:lnTo>
                    <a:lnTo>
                      <a:pt x="33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2" name="iṩḷïḍe">
                <a:extLst>
                  <a:ext uri="{FF2B5EF4-FFF2-40B4-BE49-F238E27FC236}">
                    <a16:creationId xmlns:a16="http://schemas.microsoft.com/office/drawing/2014/main" id="{0988C694-67C2-4632-B258-0568D08C7D93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6"/>
              </a:xfrm>
              <a:custGeom>
                <a:avLst/>
                <a:gdLst>
                  <a:gd name="T0" fmla="*/ 0 w 1413"/>
                  <a:gd name="T1" fmla="*/ 0 h 79"/>
                  <a:gd name="T2" fmla="*/ 1413 w 1413"/>
                  <a:gd name="T3" fmla="*/ 0 h 79"/>
                  <a:gd name="T4" fmla="*/ 1384 w 1413"/>
                  <a:gd name="T5" fmla="*/ 41 h 79"/>
                  <a:gd name="T6" fmla="*/ 1353 w 1413"/>
                  <a:gd name="T7" fmla="*/ 79 h 79"/>
                  <a:gd name="T8" fmla="*/ 60 w 1413"/>
                  <a:gd name="T9" fmla="*/ 79 h 79"/>
                  <a:gd name="T10" fmla="*/ 29 w 1413"/>
                  <a:gd name="T11" fmla="*/ 41 h 79"/>
                  <a:gd name="T12" fmla="*/ 0 w 141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79">
                    <a:moveTo>
                      <a:pt x="0" y="0"/>
                    </a:moveTo>
                    <a:lnTo>
                      <a:pt x="1413" y="0"/>
                    </a:lnTo>
                    <a:lnTo>
                      <a:pt x="1384" y="41"/>
                    </a:lnTo>
                    <a:lnTo>
                      <a:pt x="1353" y="79"/>
                    </a:lnTo>
                    <a:lnTo>
                      <a:pt x="60" y="79"/>
                    </a:lnTo>
                    <a:lnTo>
                      <a:pt x="29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3" name="ï$ļiḍe">
                <a:extLst>
                  <a:ext uri="{FF2B5EF4-FFF2-40B4-BE49-F238E27FC236}">
                    <a16:creationId xmlns:a16="http://schemas.microsoft.com/office/drawing/2014/main" id="{886F8A01-5B41-4C10-BEB6-D5CE3EE283C2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2"/>
              </a:xfrm>
              <a:custGeom>
                <a:avLst/>
                <a:gdLst>
                  <a:gd name="T0" fmla="*/ 0 w 1389"/>
                  <a:gd name="T1" fmla="*/ 0 h 62"/>
                  <a:gd name="T2" fmla="*/ 1389 w 1389"/>
                  <a:gd name="T3" fmla="*/ 0 h 62"/>
                  <a:gd name="T4" fmla="*/ 1367 w 1389"/>
                  <a:gd name="T5" fmla="*/ 32 h 62"/>
                  <a:gd name="T6" fmla="*/ 1341 w 1389"/>
                  <a:gd name="T7" fmla="*/ 62 h 62"/>
                  <a:gd name="T8" fmla="*/ 48 w 1389"/>
                  <a:gd name="T9" fmla="*/ 62 h 62"/>
                  <a:gd name="T10" fmla="*/ 22 w 1389"/>
                  <a:gd name="T11" fmla="*/ 32 h 62"/>
                  <a:gd name="T12" fmla="*/ 0 w 138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62">
                    <a:moveTo>
                      <a:pt x="0" y="0"/>
                    </a:moveTo>
                    <a:lnTo>
                      <a:pt x="1389" y="0"/>
                    </a:lnTo>
                    <a:lnTo>
                      <a:pt x="1367" y="32"/>
                    </a:lnTo>
                    <a:lnTo>
                      <a:pt x="1341" y="62"/>
                    </a:lnTo>
                    <a:lnTo>
                      <a:pt x="48" y="62"/>
                    </a:lnTo>
                    <a:lnTo>
                      <a:pt x="22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4" name="îśḻíde">
                <a:extLst>
                  <a:ext uri="{FF2B5EF4-FFF2-40B4-BE49-F238E27FC236}">
                    <a16:creationId xmlns:a16="http://schemas.microsoft.com/office/drawing/2014/main" id="{4AFA61FB-A6E4-48C1-BC3F-3E116CC70D09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9"/>
              </a:xfrm>
              <a:custGeom>
                <a:avLst/>
                <a:gdLst>
                  <a:gd name="T0" fmla="*/ 0 w 1367"/>
                  <a:gd name="T1" fmla="*/ 0 h 47"/>
                  <a:gd name="T2" fmla="*/ 1367 w 1367"/>
                  <a:gd name="T3" fmla="*/ 0 h 47"/>
                  <a:gd name="T4" fmla="*/ 1349 w 1367"/>
                  <a:gd name="T5" fmla="*/ 24 h 47"/>
                  <a:gd name="T6" fmla="*/ 1330 w 1367"/>
                  <a:gd name="T7" fmla="*/ 47 h 47"/>
                  <a:gd name="T8" fmla="*/ 37 w 1367"/>
                  <a:gd name="T9" fmla="*/ 47 h 47"/>
                  <a:gd name="T10" fmla="*/ 18 w 1367"/>
                  <a:gd name="T11" fmla="*/ 24 h 47"/>
                  <a:gd name="T12" fmla="*/ 0 w 136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47">
                    <a:moveTo>
                      <a:pt x="0" y="0"/>
                    </a:moveTo>
                    <a:lnTo>
                      <a:pt x="1367" y="0"/>
                    </a:lnTo>
                    <a:lnTo>
                      <a:pt x="1349" y="24"/>
                    </a:lnTo>
                    <a:lnTo>
                      <a:pt x="1330" y="47"/>
                    </a:lnTo>
                    <a:lnTo>
                      <a:pt x="37" y="47"/>
                    </a:lnTo>
                    <a:lnTo>
                      <a:pt x="18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5" name="íṥļîḑe">
                <a:extLst>
                  <a:ext uri="{FF2B5EF4-FFF2-40B4-BE49-F238E27FC236}">
                    <a16:creationId xmlns:a16="http://schemas.microsoft.com/office/drawing/2014/main" id="{3C422EFD-9C45-4DEA-B2D2-ACAB573734D2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6"/>
              </a:xfrm>
              <a:custGeom>
                <a:avLst/>
                <a:gdLst>
                  <a:gd name="T0" fmla="*/ 0 w 1345"/>
                  <a:gd name="T1" fmla="*/ 0 h 32"/>
                  <a:gd name="T2" fmla="*/ 1345 w 1345"/>
                  <a:gd name="T3" fmla="*/ 0 h 32"/>
                  <a:gd name="T4" fmla="*/ 1332 w 1345"/>
                  <a:gd name="T5" fmla="*/ 17 h 32"/>
                  <a:gd name="T6" fmla="*/ 1319 w 1345"/>
                  <a:gd name="T7" fmla="*/ 32 h 32"/>
                  <a:gd name="T8" fmla="*/ 26 w 1345"/>
                  <a:gd name="T9" fmla="*/ 32 h 32"/>
                  <a:gd name="T10" fmla="*/ 13 w 1345"/>
                  <a:gd name="T11" fmla="*/ 17 h 32"/>
                  <a:gd name="T12" fmla="*/ 0 w 134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32">
                    <a:moveTo>
                      <a:pt x="0" y="0"/>
                    </a:moveTo>
                    <a:lnTo>
                      <a:pt x="1345" y="0"/>
                    </a:lnTo>
                    <a:lnTo>
                      <a:pt x="1332" y="17"/>
                    </a:lnTo>
                    <a:lnTo>
                      <a:pt x="1319" y="32"/>
                    </a:lnTo>
                    <a:lnTo>
                      <a:pt x="26" y="32"/>
                    </a:lnTo>
                    <a:lnTo>
                      <a:pt x="13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6" name="ïSḻiḋe">
                <a:extLst>
                  <a:ext uri="{FF2B5EF4-FFF2-40B4-BE49-F238E27FC236}">
                    <a16:creationId xmlns:a16="http://schemas.microsoft.com/office/drawing/2014/main" id="{DCE0F66A-D94B-4B92-8887-165A5EDBC37F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3"/>
              </a:xfrm>
              <a:custGeom>
                <a:avLst/>
                <a:gdLst>
                  <a:gd name="T0" fmla="*/ 0 w 1319"/>
                  <a:gd name="T1" fmla="*/ 0 h 16"/>
                  <a:gd name="T2" fmla="*/ 1319 w 1319"/>
                  <a:gd name="T3" fmla="*/ 0 h 16"/>
                  <a:gd name="T4" fmla="*/ 1313 w 1319"/>
                  <a:gd name="T5" fmla="*/ 8 h 16"/>
                  <a:gd name="T6" fmla="*/ 1306 w 1319"/>
                  <a:gd name="T7" fmla="*/ 16 h 16"/>
                  <a:gd name="T8" fmla="*/ 13 w 1319"/>
                  <a:gd name="T9" fmla="*/ 16 h 16"/>
                  <a:gd name="T10" fmla="*/ 6 w 1319"/>
                  <a:gd name="T11" fmla="*/ 8 h 16"/>
                  <a:gd name="T12" fmla="*/ 0 w 131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16">
                    <a:moveTo>
                      <a:pt x="0" y="0"/>
                    </a:moveTo>
                    <a:lnTo>
                      <a:pt x="1319" y="0"/>
                    </a:lnTo>
                    <a:lnTo>
                      <a:pt x="1313" y="8"/>
                    </a:lnTo>
                    <a:lnTo>
                      <a:pt x="1306" y="16"/>
                    </a:lnTo>
                    <a:lnTo>
                      <a:pt x="13" y="16"/>
                    </a:lnTo>
                    <a:lnTo>
                      <a:pt x="6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7" name="iSļídè">
                <a:extLst>
                  <a:ext uri="{FF2B5EF4-FFF2-40B4-BE49-F238E27FC236}">
                    <a16:creationId xmlns:a16="http://schemas.microsoft.com/office/drawing/2014/main" id="{0796ABA1-74E5-49E7-914F-0A4AA0BB5B70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"/>
              </a:xfrm>
              <a:prstGeom prst="rect">
                <a:avLst/>
              </a:pr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8" name="ïšľïḍé">
                <a:extLst>
                  <a:ext uri="{FF2B5EF4-FFF2-40B4-BE49-F238E27FC236}">
                    <a16:creationId xmlns:a16="http://schemas.microsoft.com/office/drawing/2014/main" id="{13F3B31D-F007-4068-889A-9AEAAF3D81EA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"/>
              </a:xfrm>
              <a:prstGeom prst="rect">
                <a:avLst/>
              </a:prstGeom>
              <a:solidFill>
                <a:srgbClr val="CA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19" name="ïṩliďê">
                <a:extLst>
                  <a:ext uri="{FF2B5EF4-FFF2-40B4-BE49-F238E27FC236}">
                    <a16:creationId xmlns:a16="http://schemas.microsoft.com/office/drawing/2014/main" id="{F2072200-0413-4657-A20D-52C8B7A43923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3"/>
              </a:xfrm>
              <a:custGeom>
                <a:avLst/>
                <a:gdLst>
                  <a:gd name="T0" fmla="*/ 1441 w 1451"/>
                  <a:gd name="T1" fmla="*/ 16 h 16"/>
                  <a:gd name="T2" fmla="*/ 10 w 1451"/>
                  <a:gd name="T3" fmla="*/ 16 h 16"/>
                  <a:gd name="T4" fmla="*/ 5 w 1451"/>
                  <a:gd name="T5" fmla="*/ 9 h 16"/>
                  <a:gd name="T6" fmla="*/ 0 w 1451"/>
                  <a:gd name="T7" fmla="*/ 0 h 16"/>
                  <a:gd name="T8" fmla="*/ 1451 w 1451"/>
                  <a:gd name="T9" fmla="*/ 0 h 16"/>
                  <a:gd name="T10" fmla="*/ 1446 w 1451"/>
                  <a:gd name="T11" fmla="*/ 9 h 16"/>
                  <a:gd name="T12" fmla="*/ 1441 w 145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16">
                    <a:moveTo>
                      <a:pt x="1441" y="16"/>
                    </a:moveTo>
                    <a:lnTo>
                      <a:pt x="10" y="16"/>
                    </a:lnTo>
                    <a:lnTo>
                      <a:pt x="5" y="9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46" y="9"/>
                    </a:lnTo>
                    <a:lnTo>
                      <a:pt x="1441" y="16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0" name="íŝḻîḋê">
                <a:extLst>
                  <a:ext uri="{FF2B5EF4-FFF2-40B4-BE49-F238E27FC236}">
                    <a16:creationId xmlns:a16="http://schemas.microsoft.com/office/drawing/2014/main" id="{1BAA1CAC-03A9-47B9-B61F-011A42C55238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6"/>
              </a:xfrm>
              <a:custGeom>
                <a:avLst/>
                <a:gdLst>
                  <a:gd name="T0" fmla="*/ 1432 w 1451"/>
                  <a:gd name="T1" fmla="*/ 32 h 32"/>
                  <a:gd name="T2" fmla="*/ 19 w 1451"/>
                  <a:gd name="T3" fmla="*/ 32 h 32"/>
                  <a:gd name="T4" fmla="*/ 9 w 1451"/>
                  <a:gd name="T5" fmla="*/ 16 h 32"/>
                  <a:gd name="T6" fmla="*/ 0 w 1451"/>
                  <a:gd name="T7" fmla="*/ 0 h 32"/>
                  <a:gd name="T8" fmla="*/ 1451 w 1451"/>
                  <a:gd name="T9" fmla="*/ 0 h 32"/>
                  <a:gd name="T10" fmla="*/ 1442 w 1451"/>
                  <a:gd name="T11" fmla="*/ 16 h 32"/>
                  <a:gd name="T12" fmla="*/ 1432 w 145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32">
                    <a:moveTo>
                      <a:pt x="1432" y="32"/>
                    </a:moveTo>
                    <a:lnTo>
                      <a:pt x="19" y="32"/>
                    </a:lnTo>
                    <a:lnTo>
                      <a:pt x="9" y="16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42" y="16"/>
                    </a:lnTo>
                    <a:lnTo>
                      <a:pt x="1432" y="32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1" name="ïṩḷîdè">
                <a:extLst>
                  <a:ext uri="{FF2B5EF4-FFF2-40B4-BE49-F238E27FC236}">
                    <a16:creationId xmlns:a16="http://schemas.microsoft.com/office/drawing/2014/main" id="{B1DF0069-0E55-4B99-91D5-49E6BDA4876F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0"/>
              </a:xfrm>
              <a:custGeom>
                <a:avLst/>
                <a:gdLst>
                  <a:gd name="T0" fmla="*/ 1420 w 1451"/>
                  <a:gd name="T1" fmla="*/ 48 h 48"/>
                  <a:gd name="T2" fmla="*/ 31 w 1451"/>
                  <a:gd name="T3" fmla="*/ 48 h 48"/>
                  <a:gd name="T4" fmla="*/ 14 w 1451"/>
                  <a:gd name="T5" fmla="*/ 24 h 48"/>
                  <a:gd name="T6" fmla="*/ 0 w 1451"/>
                  <a:gd name="T7" fmla="*/ 0 h 48"/>
                  <a:gd name="T8" fmla="*/ 1451 w 1451"/>
                  <a:gd name="T9" fmla="*/ 0 h 48"/>
                  <a:gd name="T10" fmla="*/ 1437 w 1451"/>
                  <a:gd name="T11" fmla="*/ 24 h 48"/>
                  <a:gd name="T12" fmla="*/ 1420 w 1451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48">
                    <a:moveTo>
                      <a:pt x="1420" y="48"/>
                    </a:moveTo>
                    <a:lnTo>
                      <a:pt x="31" y="48"/>
                    </a:lnTo>
                    <a:lnTo>
                      <a:pt x="14" y="24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37" y="24"/>
                    </a:lnTo>
                    <a:lnTo>
                      <a:pt x="1420" y="48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2" name="iṧḻíďè">
                <a:extLst>
                  <a:ext uri="{FF2B5EF4-FFF2-40B4-BE49-F238E27FC236}">
                    <a16:creationId xmlns:a16="http://schemas.microsoft.com/office/drawing/2014/main" id="{EFD1B55E-6733-4C77-8238-B624D9FB3754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3"/>
              </a:xfrm>
              <a:custGeom>
                <a:avLst/>
                <a:gdLst>
                  <a:gd name="T0" fmla="*/ 1409 w 1451"/>
                  <a:gd name="T1" fmla="*/ 63 h 63"/>
                  <a:gd name="T2" fmla="*/ 42 w 1451"/>
                  <a:gd name="T3" fmla="*/ 63 h 63"/>
                  <a:gd name="T4" fmla="*/ 19 w 1451"/>
                  <a:gd name="T5" fmla="*/ 32 h 63"/>
                  <a:gd name="T6" fmla="*/ 0 w 1451"/>
                  <a:gd name="T7" fmla="*/ 0 h 63"/>
                  <a:gd name="T8" fmla="*/ 1451 w 1451"/>
                  <a:gd name="T9" fmla="*/ 0 h 63"/>
                  <a:gd name="T10" fmla="*/ 1432 w 1451"/>
                  <a:gd name="T11" fmla="*/ 32 h 63"/>
                  <a:gd name="T12" fmla="*/ 1409 w 145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63">
                    <a:moveTo>
                      <a:pt x="1409" y="63"/>
                    </a:moveTo>
                    <a:lnTo>
                      <a:pt x="42" y="63"/>
                    </a:lnTo>
                    <a:lnTo>
                      <a:pt x="19" y="32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32" y="32"/>
                    </a:lnTo>
                    <a:lnTo>
                      <a:pt x="1409" y="63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3" name="í$1îḋe">
                <a:extLst>
                  <a:ext uri="{FF2B5EF4-FFF2-40B4-BE49-F238E27FC236}">
                    <a16:creationId xmlns:a16="http://schemas.microsoft.com/office/drawing/2014/main" id="{FB77AA67-4B9B-4F28-AE0F-FCCE99E40C53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6"/>
              </a:xfrm>
              <a:custGeom>
                <a:avLst/>
                <a:gdLst>
                  <a:gd name="T0" fmla="*/ 1398 w 1451"/>
                  <a:gd name="T1" fmla="*/ 78 h 78"/>
                  <a:gd name="T2" fmla="*/ 53 w 1451"/>
                  <a:gd name="T3" fmla="*/ 78 h 78"/>
                  <a:gd name="T4" fmla="*/ 26 w 1451"/>
                  <a:gd name="T5" fmla="*/ 40 h 78"/>
                  <a:gd name="T6" fmla="*/ 0 w 1451"/>
                  <a:gd name="T7" fmla="*/ 0 h 78"/>
                  <a:gd name="T8" fmla="*/ 1451 w 1451"/>
                  <a:gd name="T9" fmla="*/ 0 h 78"/>
                  <a:gd name="T10" fmla="*/ 1425 w 1451"/>
                  <a:gd name="T11" fmla="*/ 40 h 78"/>
                  <a:gd name="T12" fmla="*/ 1398 w 1451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78">
                    <a:moveTo>
                      <a:pt x="1398" y="78"/>
                    </a:moveTo>
                    <a:lnTo>
                      <a:pt x="53" y="78"/>
                    </a:lnTo>
                    <a:lnTo>
                      <a:pt x="26" y="40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25" y="40"/>
                    </a:lnTo>
                    <a:lnTo>
                      <a:pt x="1398" y="78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4" name="îṥlïďe">
                <a:extLst>
                  <a:ext uri="{FF2B5EF4-FFF2-40B4-BE49-F238E27FC236}">
                    <a16:creationId xmlns:a16="http://schemas.microsoft.com/office/drawing/2014/main" id="{BD7D8686-E696-4EF7-B7E5-14A0F59568F4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19"/>
              </a:xfrm>
              <a:custGeom>
                <a:avLst/>
                <a:gdLst>
                  <a:gd name="T0" fmla="*/ 1385 w 1451"/>
                  <a:gd name="T1" fmla="*/ 94 h 94"/>
                  <a:gd name="T2" fmla="*/ 66 w 1451"/>
                  <a:gd name="T3" fmla="*/ 94 h 94"/>
                  <a:gd name="T4" fmla="*/ 31 w 1451"/>
                  <a:gd name="T5" fmla="*/ 49 h 94"/>
                  <a:gd name="T6" fmla="*/ 0 w 1451"/>
                  <a:gd name="T7" fmla="*/ 0 h 94"/>
                  <a:gd name="T8" fmla="*/ 1451 w 1451"/>
                  <a:gd name="T9" fmla="*/ 0 h 94"/>
                  <a:gd name="T10" fmla="*/ 1420 w 1451"/>
                  <a:gd name="T11" fmla="*/ 49 h 94"/>
                  <a:gd name="T12" fmla="*/ 1385 w 1451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51" h="94">
                    <a:moveTo>
                      <a:pt x="1385" y="94"/>
                    </a:moveTo>
                    <a:lnTo>
                      <a:pt x="66" y="94"/>
                    </a:lnTo>
                    <a:lnTo>
                      <a:pt x="31" y="49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20" y="49"/>
                    </a:lnTo>
                    <a:lnTo>
                      <a:pt x="1385" y="94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5" name="ïš1ïḓé">
                <a:extLst>
                  <a:ext uri="{FF2B5EF4-FFF2-40B4-BE49-F238E27FC236}">
                    <a16:creationId xmlns:a16="http://schemas.microsoft.com/office/drawing/2014/main" id="{A3DF8810-906B-48F2-BEDB-13A800C15231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22"/>
              </a:xfrm>
              <a:custGeom>
                <a:avLst/>
                <a:gdLst>
                  <a:gd name="T0" fmla="*/ 1372 w 1451"/>
                  <a:gd name="T1" fmla="*/ 110 h 110"/>
                  <a:gd name="T2" fmla="*/ 79 w 1451"/>
                  <a:gd name="T3" fmla="*/ 110 h 110"/>
                  <a:gd name="T4" fmla="*/ 58 w 1451"/>
                  <a:gd name="T5" fmla="*/ 84 h 110"/>
                  <a:gd name="T6" fmla="*/ 17 w 1451"/>
                  <a:gd name="T7" fmla="*/ 29 h 110"/>
                  <a:gd name="T8" fmla="*/ 0 w 1451"/>
                  <a:gd name="T9" fmla="*/ 0 h 110"/>
                  <a:gd name="T10" fmla="*/ 1451 w 1451"/>
                  <a:gd name="T11" fmla="*/ 0 h 110"/>
                  <a:gd name="T12" fmla="*/ 1434 w 1451"/>
                  <a:gd name="T13" fmla="*/ 29 h 110"/>
                  <a:gd name="T14" fmla="*/ 1394 w 1451"/>
                  <a:gd name="T15" fmla="*/ 84 h 110"/>
                  <a:gd name="T16" fmla="*/ 1372 w 1451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51" h="110">
                    <a:moveTo>
                      <a:pt x="1372" y="110"/>
                    </a:moveTo>
                    <a:lnTo>
                      <a:pt x="79" y="110"/>
                    </a:lnTo>
                    <a:lnTo>
                      <a:pt x="58" y="84"/>
                    </a:lnTo>
                    <a:lnTo>
                      <a:pt x="17" y="29"/>
                    </a:lnTo>
                    <a:lnTo>
                      <a:pt x="0" y="0"/>
                    </a:lnTo>
                    <a:lnTo>
                      <a:pt x="1451" y="0"/>
                    </a:lnTo>
                    <a:lnTo>
                      <a:pt x="1434" y="29"/>
                    </a:lnTo>
                    <a:lnTo>
                      <a:pt x="1394" y="84"/>
                    </a:lnTo>
                    <a:lnTo>
                      <a:pt x="1372" y="110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6" name="iṥḷîḍé">
                <a:extLst>
                  <a:ext uri="{FF2B5EF4-FFF2-40B4-BE49-F238E27FC236}">
                    <a16:creationId xmlns:a16="http://schemas.microsoft.com/office/drawing/2014/main" id="{758D3064-D006-4FA1-A764-D70A49718D54}"/>
                  </a:ext>
                </a:extLst>
              </p:cNvPr>
              <p:cNvSpPr/>
              <p:nvPr/>
            </p:nvSpPr>
            <p:spPr bwMode="auto">
              <a:xfrm>
                <a:off x="1776" y="2126"/>
                <a:ext cx="290" cy="25"/>
              </a:xfrm>
              <a:custGeom>
                <a:avLst/>
                <a:gdLst>
                  <a:gd name="T0" fmla="*/ 1359 w 1451"/>
                  <a:gd name="T1" fmla="*/ 126 h 126"/>
                  <a:gd name="T2" fmla="*/ 92 w 1451"/>
                  <a:gd name="T3" fmla="*/ 126 h 126"/>
                  <a:gd name="T4" fmla="*/ 67 w 1451"/>
                  <a:gd name="T5" fmla="*/ 96 h 126"/>
                  <a:gd name="T6" fmla="*/ 21 w 1451"/>
                  <a:gd name="T7" fmla="*/ 33 h 126"/>
                  <a:gd name="T8" fmla="*/ 0 w 1451"/>
                  <a:gd name="T9" fmla="*/ 0 h 126"/>
                  <a:gd name="T10" fmla="*/ 577 w 1451"/>
                  <a:gd name="T11" fmla="*/ 0 h 126"/>
                  <a:gd name="T12" fmla="*/ 1451 w 1451"/>
                  <a:gd name="T13" fmla="*/ 0 h 126"/>
                  <a:gd name="T14" fmla="*/ 1431 w 1451"/>
                  <a:gd name="T15" fmla="*/ 33 h 126"/>
                  <a:gd name="T16" fmla="*/ 1384 w 1451"/>
                  <a:gd name="T17" fmla="*/ 96 h 126"/>
                  <a:gd name="T18" fmla="*/ 1359 w 1451"/>
                  <a:gd name="T19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1" h="126">
                    <a:moveTo>
                      <a:pt x="1359" y="126"/>
                    </a:moveTo>
                    <a:lnTo>
                      <a:pt x="92" y="126"/>
                    </a:lnTo>
                    <a:lnTo>
                      <a:pt x="67" y="96"/>
                    </a:lnTo>
                    <a:lnTo>
                      <a:pt x="21" y="33"/>
                    </a:lnTo>
                    <a:lnTo>
                      <a:pt x="0" y="0"/>
                    </a:lnTo>
                    <a:lnTo>
                      <a:pt x="577" y="0"/>
                    </a:lnTo>
                    <a:lnTo>
                      <a:pt x="1451" y="0"/>
                    </a:lnTo>
                    <a:lnTo>
                      <a:pt x="1431" y="33"/>
                    </a:lnTo>
                    <a:lnTo>
                      <a:pt x="1384" y="96"/>
                    </a:lnTo>
                    <a:lnTo>
                      <a:pt x="1359" y="126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7" name="íśḻiḑé">
                <a:extLst>
                  <a:ext uri="{FF2B5EF4-FFF2-40B4-BE49-F238E27FC236}">
                    <a16:creationId xmlns:a16="http://schemas.microsoft.com/office/drawing/2014/main" id="{153EACE9-9125-41B2-A4C7-1FFB15579F9E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22"/>
              </a:xfrm>
              <a:custGeom>
                <a:avLst/>
                <a:gdLst>
                  <a:gd name="T0" fmla="*/ 0 w 1433"/>
                  <a:gd name="T1" fmla="*/ 0 h 110"/>
                  <a:gd name="T2" fmla="*/ 1433 w 1433"/>
                  <a:gd name="T3" fmla="*/ 0 h 110"/>
                  <a:gd name="T4" fmla="*/ 1413 w 1433"/>
                  <a:gd name="T5" fmla="*/ 29 h 110"/>
                  <a:gd name="T6" fmla="*/ 1372 w 1433"/>
                  <a:gd name="T7" fmla="*/ 84 h 110"/>
                  <a:gd name="T8" fmla="*/ 1350 w 1433"/>
                  <a:gd name="T9" fmla="*/ 110 h 110"/>
                  <a:gd name="T10" fmla="*/ 83 w 1433"/>
                  <a:gd name="T11" fmla="*/ 110 h 110"/>
                  <a:gd name="T12" fmla="*/ 61 w 1433"/>
                  <a:gd name="T13" fmla="*/ 84 h 110"/>
                  <a:gd name="T14" fmla="*/ 20 w 1433"/>
                  <a:gd name="T15" fmla="*/ 29 h 110"/>
                  <a:gd name="T16" fmla="*/ 0 w 143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3" h="110">
                    <a:moveTo>
                      <a:pt x="0" y="0"/>
                    </a:moveTo>
                    <a:lnTo>
                      <a:pt x="1433" y="0"/>
                    </a:lnTo>
                    <a:lnTo>
                      <a:pt x="1413" y="29"/>
                    </a:lnTo>
                    <a:lnTo>
                      <a:pt x="1372" y="84"/>
                    </a:lnTo>
                    <a:lnTo>
                      <a:pt x="1350" y="110"/>
                    </a:lnTo>
                    <a:lnTo>
                      <a:pt x="83" y="110"/>
                    </a:lnTo>
                    <a:lnTo>
                      <a:pt x="61" y="84"/>
                    </a:lnTo>
                    <a:lnTo>
                      <a:pt x="20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8" name="ïṡļïḓé">
                <a:extLst>
                  <a:ext uri="{FF2B5EF4-FFF2-40B4-BE49-F238E27FC236}">
                    <a16:creationId xmlns:a16="http://schemas.microsoft.com/office/drawing/2014/main" id="{E5D962EE-069A-475E-A382-BDE3F57A5C66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9"/>
              </a:xfrm>
              <a:custGeom>
                <a:avLst/>
                <a:gdLst>
                  <a:gd name="T0" fmla="*/ 0 w 1413"/>
                  <a:gd name="T1" fmla="*/ 0 h 95"/>
                  <a:gd name="T2" fmla="*/ 1413 w 1413"/>
                  <a:gd name="T3" fmla="*/ 0 h 95"/>
                  <a:gd name="T4" fmla="*/ 1378 w 1413"/>
                  <a:gd name="T5" fmla="*/ 50 h 95"/>
                  <a:gd name="T6" fmla="*/ 1340 w 1413"/>
                  <a:gd name="T7" fmla="*/ 95 h 95"/>
                  <a:gd name="T8" fmla="*/ 73 w 1413"/>
                  <a:gd name="T9" fmla="*/ 95 h 95"/>
                  <a:gd name="T10" fmla="*/ 35 w 1413"/>
                  <a:gd name="T11" fmla="*/ 50 h 95"/>
                  <a:gd name="T12" fmla="*/ 0 w 1413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95">
                    <a:moveTo>
                      <a:pt x="0" y="0"/>
                    </a:moveTo>
                    <a:lnTo>
                      <a:pt x="1413" y="0"/>
                    </a:lnTo>
                    <a:lnTo>
                      <a:pt x="1378" y="50"/>
                    </a:lnTo>
                    <a:lnTo>
                      <a:pt x="1340" y="95"/>
                    </a:lnTo>
                    <a:lnTo>
                      <a:pt x="73" y="95"/>
                    </a:lnTo>
                    <a:lnTo>
                      <a:pt x="35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29" name="ïṣľîdé">
                <a:extLst>
                  <a:ext uri="{FF2B5EF4-FFF2-40B4-BE49-F238E27FC236}">
                    <a16:creationId xmlns:a16="http://schemas.microsoft.com/office/drawing/2014/main" id="{F84B32B8-F4E9-4ABC-9340-03CD4D8DA3E1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5"/>
              </a:xfrm>
              <a:custGeom>
                <a:avLst/>
                <a:gdLst>
                  <a:gd name="T0" fmla="*/ 0 w 1389"/>
                  <a:gd name="T1" fmla="*/ 0 h 78"/>
                  <a:gd name="T2" fmla="*/ 1389 w 1389"/>
                  <a:gd name="T3" fmla="*/ 0 h 78"/>
                  <a:gd name="T4" fmla="*/ 1360 w 1389"/>
                  <a:gd name="T5" fmla="*/ 40 h 78"/>
                  <a:gd name="T6" fmla="*/ 1328 w 1389"/>
                  <a:gd name="T7" fmla="*/ 78 h 78"/>
                  <a:gd name="T8" fmla="*/ 61 w 1389"/>
                  <a:gd name="T9" fmla="*/ 78 h 78"/>
                  <a:gd name="T10" fmla="*/ 29 w 1389"/>
                  <a:gd name="T11" fmla="*/ 40 h 78"/>
                  <a:gd name="T12" fmla="*/ 0 w 1389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78">
                    <a:moveTo>
                      <a:pt x="0" y="0"/>
                    </a:moveTo>
                    <a:lnTo>
                      <a:pt x="1389" y="0"/>
                    </a:lnTo>
                    <a:lnTo>
                      <a:pt x="1360" y="40"/>
                    </a:lnTo>
                    <a:lnTo>
                      <a:pt x="1328" y="78"/>
                    </a:lnTo>
                    <a:lnTo>
                      <a:pt x="61" y="78"/>
                    </a:lnTo>
                    <a:lnTo>
                      <a:pt x="29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0" name="îşļîďe">
                <a:extLst>
                  <a:ext uri="{FF2B5EF4-FFF2-40B4-BE49-F238E27FC236}">
                    <a16:creationId xmlns:a16="http://schemas.microsoft.com/office/drawing/2014/main" id="{96A664C5-9139-420A-8823-37D41C8037A1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2"/>
              </a:xfrm>
              <a:custGeom>
                <a:avLst/>
                <a:gdLst>
                  <a:gd name="T0" fmla="*/ 0 w 1367"/>
                  <a:gd name="T1" fmla="*/ 0 h 63"/>
                  <a:gd name="T2" fmla="*/ 1367 w 1367"/>
                  <a:gd name="T3" fmla="*/ 0 h 63"/>
                  <a:gd name="T4" fmla="*/ 1343 w 1367"/>
                  <a:gd name="T5" fmla="*/ 32 h 63"/>
                  <a:gd name="T6" fmla="*/ 1317 w 1367"/>
                  <a:gd name="T7" fmla="*/ 63 h 63"/>
                  <a:gd name="T8" fmla="*/ 50 w 1367"/>
                  <a:gd name="T9" fmla="*/ 63 h 63"/>
                  <a:gd name="T10" fmla="*/ 24 w 1367"/>
                  <a:gd name="T11" fmla="*/ 32 h 63"/>
                  <a:gd name="T12" fmla="*/ 0 w 136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63">
                    <a:moveTo>
                      <a:pt x="0" y="0"/>
                    </a:moveTo>
                    <a:lnTo>
                      <a:pt x="1367" y="0"/>
                    </a:lnTo>
                    <a:lnTo>
                      <a:pt x="1343" y="32"/>
                    </a:lnTo>
                    <a:lnTo>
                      <a:pt x="1317" y="63"/>
                    </a:lnTo>
                    <a:lnTo>
                      <a:pt x="50" y="63"/>
                    </a:lnTo>
                    <a:lnTo>
                      <a:pt x="2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1" name="i$ḻíḋè">
                <a:extLst>
                  <a:ext uri="{FF2B5EF4-FFF2-40B4-BE49-F238E27FC236}">
                    <a16:creationId xmlns:a16="http://schemas.microsoft.com/office/drawing/2014/main" id="{9A2BCD95-C0EE-4EAA-845E-402F1F62B7D1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9"/>
              </a:xfrm>
              <a:custGeom>
                <a:avLst/>
                <a:gdLst>
                  <a:gd name="T0" fmla="*/ 0 w 1345"/>
                  <a:gd name="T1" fmla="*/ 0 h 48"/>
                  <a:gd name="T2" fmla="*/ 1345 w 1345"/>
                  <a:gd name="T3" fmla="*/ 0 h 48"/>
                  <a:gd name="T4" fmla="*/ 1326 w 1345"/>
                  <a:gd name="T5" fmla="*/ 24 h 48"/>
                  <a:gd name="T6" fmla="*/ 1306 w 1345"/>
                  <a:gd name="T7" fmla="*/ 48 h 48"/>
                  <a:gd name="T8" fmla="*/ 39 w 1345"/>
                  <a:gd name="T9" fmla="*/ 48 h 48"/>
                  <a:gd name="T10" fmla="*/ 19 w 1345"/>
                  <a:gd name="T11" fmla="*/ 24 h 48"/>
                  <a:gd name="T12" fmla="*/ 0 w 1345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48">
                    <a:moveTo>
                      <a:pt x="0" y="0"/>
                    </a:moveTo>
                    <a:lnTo>
                      <a:pt x="1345" y="0"/>
                    </a:lnTo>
                    <a:lnTo>
                      <a:pt x="1326" y="24"/>
                    </a:lnTo>
                    <a:lnTo>
                      <a:pt x="1306" y="48"/>
                    </a:lnTo>
                    <a:lnTo>
                      <a:pt x="39" y="48"/>
                    </a:lnTo>
                    <a:lnTo>
                      <a:pt x="19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2" name="îṧḷíḋe">
                <a:extLst>
                  <a:ext uri="{FF2B5EF4-FFF2-40B4-BE49-F238E27FC236}">
                    <a16:creationId xmlns:a16="http://schemas.microsoft.com/office/drawing/2014/main" id="{505DD94F-8666-4F84-A4A9-31D89DB0E81C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6"/>
              </a:xfrm>
              <a:custGeom>
                <a:avLst/>
                <a:gdLst>
                  <a:gd name="T0" fmla="*/ 0 w 1319"/>
                  <a:gd name="T1" fmla="*/ 0 h 32"/>
                  <a:gd name="T2" fmla="*/ 1319 w 1319"/>
                  <a:gd name="T3" fmla="*/ 0 h 32"/>
                  <a:gd name="T4" fmla="*/ 1306 w 1319"/>
                  <a:gd name="T5" fmla="*/ 16 h 32"/>
                  <a:gd name="T6" fmla="*/ 1293 w 1319"/>
                  <a:gd name="T7" fmla="*/ 32 h 32"/>
                  <a:gd name="T8" fmla="*/ 26 w 1319"/>
                  <a:gd name="T9" fmla="*/ 32 h 32"/>
                  <a:gd name="T10" fmla="*/ 13 w 1319"/>
                  <a:gd name="T11" fmla="*/ 16 h 32"/>
                  <a:gd name="T12" fmla="*/ 0 w 1319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32">
                    <a:moveTo>
                      <a:pt x="0" y="0"/>
                    </a:moveTo>
                    <a:lnTo>
                      <a:pt x="1319" y="0"/>
                    </a:lnTo>
                    <a:lnTo>
                      <a:pt x="1306" y="16"/>
                    </a:lnTo>
                    <a:lnTo>
                      <a:pt x="1293" y="32"/>
                    </a:lnTo>
                    <a:lnTo>
                      <a:pt x="26" y="32"/>
                    </a:lnTo>
                    <a:lnTo>
                      <a:pt x="1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3" name="íṥ1îḋé">
                <a:extLst>
                  <a:ext uri="{FF2B5EF4-FFF2-40B4-BE49-F238E27FC236}">
                    <a16:creationId xmlns:a16="http://schemas.microsoft.com/office/drawing/2014/main" id="{18A86BBD-BE1B-40F2-8826-ACBC0779DC51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3"/>
              </a:xfrm>
              <a:custGeom>
                <a:avLst/>
                <a:gdLst>
                  <a:gd name="T0" fmla="*/ 0 w 1293"/>
                  <a:gd name="T1" fmla="*/ 0 h 17"/>
                  <a:gd name="T2" fmla="*/ 1293 w 1293"/>
                  <a:gd name="T3" fmla="*/ 0 h 17"/>
                  <a:gd name="T4" fmla="*/ 1287 w 1293"/>
                  <a:gd name="T5" fmla="*/ 9 h 17"/>
                  <a:gd name="T6" fmla="*/ 1280 w 1293"/>
                  <a:gd name="T7" fmla="*/ 17 h 17"/>
                  <a:gd name="T8" fmla="*/ 13 w 1293"/>
                  <a:gd name="T9" fmla="*/ 17 h 17"/>
                  <a:gd name="T10" fmla="*/ 6 w 1293"/>
                  <a:gd name="T11" fmla="*/ 9 h 17"/>
                  <a:gd name="T12" fmla="*/ 0 w 129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17">
                    <a:moveTo>
                      <a:pt x="0" y="0"/>
                    </a:moveTo>
                    <a:lnTo>
                      <a:pt x="1293" y="0"/>
                    </a:lnTo>
                    <a:lnTo>
                      <a:pt x="1287" y="9"/>
                    </a:lnTo>
                    <a:lnTo>
                      <a:pt x="1280" y="17"/>
                    </a:lnTo>
                    <a:lnTo>
                      <a:pt x="13" y="17"/>
                    </a:lnTo>
                    <a:lnTo>
                      <a:pt x="6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4" name="îṧ1íde">
                <a:extLst>
                  <a:ext uri="{FF2B5EF4-FFF2-40B4-BE49-F238E27FC236}">
                    <a16:creationId xmlns:a16="http://schemas.microsoft.com/office/drawing/2014/main" id="{81946025-CBEA-467B-A2F3-BB7926E9B874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"/>
              </a:xfrm>
              <a:prstGeom prst="rect">
                <a:avLst/>
              </a:pr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5" name="íṥľiďè">
                <a:extLst>
                  <a:ext uri="{FF2B5EF4-FFF2-40B4-BE49-F238E27FC236}">
                    <a16:creationId xmlns:a16="http://schemas.microsoft.com/office/drawing/2014/main" id="{CCE6CD25-A668-465F-B987-C3D16C7CCAE6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0"/>
              </a:xfrm>
              <a:custGeom>
                <a:avLst/>
                <a:gdLst>
                  <a:gd name="T0" fmla="*/ 1432 w 1433"/>
                  <a:gd name="T1" fmla="*/ 1 w 1433"/>
                  <a:gd name="T2" fmla="*/ 0 w 1433"/>
                  <a:gd name="T3" fmla="*/ 1433 w 1433"/>
                  <a:gd name="T4" fmla="*/ 1432 w 1433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433">
                    <a:moveTo>
                      <a:pt x="1432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32" y="0"/>
                    </a:lnTo>
                    <a:close/>
                  </a:path>
                </a:pathLst>
              </a:custGeom>
              <a:solidFill>
                <a:srgbClr val="CB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6" name="iṧľîďè">
                <a:extLst>
                  <a:ext uri="{FF2B5EF4-FFF2-40B4-BE49-F238E27FC236}">
                    <a16:creationId xmlns:a16="http://schemas.microsoft.com/office/drawing/2014/main" id="{49172F29-DB5B-4DED-A891-C15045E8B173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3"/>
              </a:xfrm>
              <a:custGeom>
                <a:avLst/>
                <a:gdLst>
                  <a:gd name="T0" fmla="*/ 1423 w 1433"/>
                  <a:gd name="T1" fmla="*/ 16 h 16"/>
                  <a:gd name="T2" fmla="*/ 10 w 1433"/>
                  <a:gd name="T3" fmla="*/ 16 h 16"/>
                  <a:gd name="T4" fmla="*/ 5 w 1433"/>
                  <a:gd name="T5" fmla="*/ 8 h 16"/>
                  <a:gd name="T6" fmla="*/ 0 w 1433"/>
                  <a:gd name="T7" fmla="*/ 0 h 16"/>
                  <a:gd name="T8" fmla="*/ 1433 w 1433"/>
                  <a:gd name="T9" fmla="*/ 0 h 16"/>
                  <a:gd name="T10" fmla="*/ 1428 w 1433"/>
                  <a:gd name="T11" fmla="*/ 8 h 16"/>
                  <a:gd name="T12" fmla="*/ 1423 w 143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16">
                    <a:moveTo>
                      <a:pt x="1423" y="16"/>
                    </a:moveTo>
                    <a:lnTo>
                      <a:pt x="10" y="16"/>
                    </a:lnTo>
                    <a:lnTo>
                      <a:pt x="5" y="8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28" y="8"/>
                    </a:lnTo>
                    <a:lnTo>
                      <a:pt x="1423" y="16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7" name="îṥlíḍê">
                <a:extLst>
                  <a:ext uri="{FF2B5EF4-FFF2-40B4-BE49-F238E27FC236}">
                    <a16:creationId xmlns:a16="http://schemas.microsoft.com/office/drawing/2014/main" id="{0D11EDE7-90B4-4CA2-B9CD-D6E0D5A2A8C3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7"/>
              </a:xfrm>
              <a:custGeom>
                <a:avLst/>
                <a:gdLst>
                  <a:gd name="T0" fmla="*/ 1411 w 1433"/>
                  <a:gd name="T1" fmla="*/ 32 h 32"/>
                  <a:gd name="T2" fmla="*/ 22 w 1433"/>
                  <a:gd name="T3" fmla="*/ 32 h 32"/>
                  <a:gd name="T4" fmla="*/ 10 w 1433"/>
                  <a:gd name="T5" fmla="*/ 16 h 32"/>
                  <a:gd name="T6" fmla="*/ 0 w 1433"/>
                  <a:gd name="T7" fmla="*/ 0 h 32"/>
                  <a:gd name="T8" fmla="*/ 1433 w 1433"/>
                  <a:gd name="T9" fmla="*/ 0 h 32"/>
                  <a:gd name="T10" fmla="*/ 1423 w 1433"/>
                  <a:gd name="T11" fmla="*/ 16 h 32"/>
                  <a:gd name="T12" fmla="*/ 1411 w 143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32">
                    <a:moveTo>
                      <a:pt x="1411" y="32"/>
                    </a:moveTo>
                    <a:lnTo>
                      <a:pt x="22" y="32"/>
                    </a:lnTo>
                    <a:lnTo>
                      <a:pt x="10" y="16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23" y="16"/>
                    </a:lnTo>
                    <a:lnTo>
                      <a:pt x="1411" y="32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8" name="iṥľíḍé">
                <a:extLst>
                  <a:ext uri="{FF2B5EF4-FFF2-40B4-BE49-F238E27FC236}">
                    <a16:creationId xmlns:a16="http://schemas.microsoft.com/office/drawing/2014/main" id="{1AFE38D9-2254-451A-B81F-AA5C441DD113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0"/>
              </a:xfrm>
              <a:custGeom>
                <a:avLst/>
                <a:gdLst>
                  <a:gd name="T0" fmla="*/ 1400 w 1433"/>
                  <a:gd name="T1" fmla="*/ 47 h 47"/>
                  <a:gd name="T2" fmla="*/ 33 w 1433"/>
                  <a:gd name="T3" fmla="*/ 47 h 47"/>
                  <a:gd name="T4" fmla="*/ 17 w 1433"/>
                  <a:gd name="T5" fmla="*/ 23 h 47"/>
                  <a:gd name="T6" fmla="*/ 0 w 1433"/>
                  <a:gd name="T7" fmla="*/ 0 h 47"/>
                  <a:gd name="T8" fmla="*/ 1433 w 1433"/>
                  <a:gd name="T9" fmla="*/ 0 h 47"/>
                  <a:gd name="T10" fmla="*/ 1416 w 1433"/>
                  <a:gd name="T11" fmla="*/ 23 h 47"/>
                  <a:gd name="T12" fmla="*/ 1400 w 143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47">
                    <a:moveTo>
                      <a:pt x="1400" y="47"/>
                    </a:moveTo>
                    <a:lnTo>
                      <a:pt x="33" y="47"/>
                    </a:lnTo>
                    <a:lnTo>
                      <a:pt x="17" y="23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16" y="23"/>
                    </a:lnTo>
                    <a:lnTo>
                      <a:pt x="1400" y="47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39" name="îSḷïde">
                <a:extLst>
                  <a:ext uri="{FF2B5EF4-FFF2-40B4-BE49-F238E27FC236}">
                    <a16:creationId xmlns:a16="http://schemas.microsoft.com/office/drawing/2014/main" id="{0BFCBEA9-1B4E-4E15-B4F3-4FB844E5FC1F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3"/>
              </a:xfrm>
              <a:custGeom>
                <a:avLst/>
                <a:gdLst>
                  <a:gd name="T0" fmla="*/ 1389 w 1433"/>
                  <a:gd name="T1" fmla="*/ 62 h 62"/>
                  <a:gd name="T2" fmla="*/ 44 w 1433"/>
                  <a:gd name="T3" fmla="*/ 62 h 62"/>
                  <a:gd name="T4" fmla="*/ 22 w 1433"/>
                  <a:gd name="T5" fmla="*/ 32 h 62"/>
                  <a:gd name="T6" fmla="*/ 0 w 1433"/>
                  <a:gd name="T7" fmla="*/ 0 h 62"/>
                  <a:gd name="T8" fmla="*/ 1433 w 1433"/>
                  <a:gd name="T9" fmla="*/ 0 h 62"/>
                  <a:gd name="T10" fmla="*/ 1411 w 1433"/>
                  <a:gd name="T11" fmla="*/ 32 h 62"/>
                  <a:gd name="T12" fmla="*/ 1389 w 1433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62">
                    <a:moveTo>
                      <a:pt x="1389" y="62"/>
                    </a:moveTo>
                    <a:lnTo>
                      <a:pt x="44" y="62"/>
                    </a:lnTo>
                    <a:lnTo>
                      <a:pt x="22" y="32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11" y="32"/>
                    </a:lnTo>
                    <a:lnTo>
                      <a:pt x="1389" y="62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0" name="iš1ïďé">
                <a:extLst>
                  <a:ext uri="{FF2B5EF4-FFF2-40B4-BE49-F238E27FC236}">
                    <a16:creationId xmlns:a16="http://schemas.microsoft.com/office/drawing/2014/main" id="{F5F4E561-B72D-4F8E-A88F-CB733AD4612D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6"/>
              </a:xfrm>
              <a:custGeom>
                <a:avLst/>
                <a:gdLst>
                  <a:gd name="T0" fmla="*/ 1376 w 1433"/>
                  <a:gd name="T1" fmla="*/ 78 h 78"/>
                  <a:gd name="T2" fmla="*/ 57 w 1433"/>
                  <a:gd name="T3" fmla="*/ 78 h 78"/>
                  <a:gd name="T4" fmla="*/ 27 w 1433"/>
                  <a:gd name="T5" fmla="*/ 40 h 78"/>
                  <a:gd name="T6" fmla="*/ 0 w 1433"/>
                  <a:gd name="T7" fmla="*/ 0 h 78"/>
                  <a:gd name="T8" fmla="*/ 1433 w 1433"/>
                  <a:gd name="T9" fmla="*/ 0 h 78"/>
                  <a:gd name="T10" fmla="*/ 1406 w 1433"/>
                  <a:gd name="T11" fmla="*/ 40 h 78"/>
                  <a:gd name="T12" fmla="*/ 1376 w 1433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78">
                    <a:moveTo>
                      <a:pt x="1376" y="78"/>
                    </a:moveTo>
                    <a:lnTo>
                      <a:pt x="57" y="78"/>
                    </a:lnTo>
                    <a:lnTo>
                      <a:pt x="27" y="40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06" y="40"/>
                    </a:lnTo>
                    <a:lnTo>
                      <a:pt x="1376" y="78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1" name="ïṡḻiḋè">
                <a:extLst>
                  <a:ext uri="{FF2B5EF4-FFF2-40B4-BE49-F238E27FC236}">
                    <a16:creationId xmlns:a16="http://schemas.microsoft.com/office/drawing/2014/main" id="{7FE57CC7-B8C2-4D29-B86D-DA527761D436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19"/>
              </a:xfrm>
              <a:custGeom>
                <a:avLst/>
                <a:gdLst>
                  <a:gd name="T0" fmla="*/ 1363 w 1433"/>
                  <a:gd name="T1" fmla="*/ 94 h 94"/>
                  <a:gd name="T2" fmla="*/ 70 w 1433"/>
                  <a:gd name="T3" fmla="*/ 94 h 94"/>
                  <a:gd name="T4" fmla="*/ 33 w 1433"/>
                  <a:gd name="T5" fmla="*/ 48 h 94"/>
                  <a:gd name="T6" fmla="*/ 0 w 1433"/>
                  <a:gd name="T7" fmla="*/ 0 h 94"/>
                  <a:gd name="T8" fmla="*/ 1433 w 1433"/>
                  <a:gd name="T9" fmla="*/ 0 h 94"/>
                  <a:gd name="T10" fmla="*/ 1400 w 1433"/>
                  <a:gd name="T11" fmla="*/ 48 h 94"/>
                  <a:gd name="T12" fmla="*/ 1363 w 1433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33" h="94">
                    <a:moveTo>
                      <a:pt x="1363" y="94"/>
                    </a:moveTo>
                    <a:lnTo>
                      <a:pt x="70" y="94"/>
                    </a:lnTo>
                    <a:lnTo>
                      <a:pt x="33" y="48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00" y="48"/>
                    </a:lnTo>
                    <a:lnTo>
                      <a:pt x="1363" y="94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2" name="îṣļîdé">
                <a:extLst>
                  <a:ext uri="{FF2B5EF4-FFF2-40B4-BE49-F238E27FC236}">
                    <a16:creationId xmlns:a16="http://schemas.microsoft.com/office/drawing/2014/main" id="{041359B4-3CB4-4512-BA67-48E18AF0CEAE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22"/>
              </a:xfrm>
              <a:custGeom>
                <a:avLst/>
                <a:gdLst>
                  <a:gd name="T0" fmla="*/ 1350 w 1433"/>
                  <a:gd name="T1" fmla="*/ 110 h 110"/>
                  <a:gd name="T2" fmla="*/ 83 w 1433"/>
                  <a:gd name="T3" fmla="*/ 110 h 110"/>
                  <a:gd name="T4" fmla="*/ 61 w 1433"/>
                  <a:gd name="T5" fmla="*/ 84 h 110"/>
                  <a:gd name="T6" fmla="*/ 20 w 1433"/>
                  <a:gd name="T7" fmla="*/ 29 h 110"/>
                  <a:gd name="T8" fmla="*/ 0 w 1433"/>
                  <a:gd name="T9" fmla="*/ 0 h 110"/>
                  <a:gd name="T10" fmla="*/ 1433 w 1433"/>
                  <a:gd name="T11" fmla="*/ 0 h 110"/>
                  <a:gd name="T12" fmla="*/ 1413 w 1433"/>
                  <a:gd name="T13" fmla="*/ 29 h 110"/>
                  <a:gd name="T14" fmla="*/ 1372 w 1433"/>
                  <a:gd name="T15" fmla="*/ 84 h 110"/>
                  <a:gd name="T16" fmla="*/ 1350 w 143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3" h="110">
                    <a:moveTo>
                      <a:pt x="1350" y="110"/>
                    </a:moveTo>
                    <a:lnTo>
                      <a:pt x="83" y="110"/>
                    </a:lnTo>
                    <a:lnTo>
                      <a:pt x="61" y="84"/>
                    </a:lnTo>
                    <a:lnTo>
                      <a:pt x="20" y="29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13" y="29"/>
                    </a:lnTo>
                    <a:lnTo>
                      <a:pt x="1372" y="84"/>
                    </a:lnTo>
                    <a:lnTo>
                      <a:pt x="1350" y="110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3" name="íśľiḋé">
                <a:extLst>
                  <a:ext uri="{FF2B5EF4-FFF2-40B4-BE49-F238E27FC236}">
                    <a16:creationId xmlns:a16="http://schemas.microsoft.com/office/drawing/2014/main" id="{C5969801-14DF-4DC0-B6DB-F75C6EA9C83D}"/>
                  </a:ext>
                </a:extLst>
              </p:cNvPr>
              <p:cNvSpPr/>
              <p:nvPr/>
            </p:nvSpPr>
            <p:spPr bwMode="auto">
              <a:xfrm>
                <a:off x="1778" y="2129"/>
                <a:ext cx="286" cy="25"/>
              </a:xfrm>
              <a:custGeom>
                <a:avLst/>
                <a:gdLst>
                  <a:gd name="T0" fmla="*/ 1335 w 1433"/>
                  <a:gd name="T1" fmla="*/ 125 h 125"/>
                  <a:gd name="T2" fmla="*/ 98 w 1433"/>
                  <a:gd name="T3" fmla="*/ 125 h 125"/>
                  <a:gd name="T4" fmla="*/ 71 w 1433"/>
                  <a:gd name="T5" fmla="*/ 96 h 125"/>
                  <a:gd name="T6" fmla="*/ 23 w 1433"/>
                  <a:gd name="T7" fmla="*/ 33 h 125"/>
                  <a:gd name="T8" fmla="*/ 0 w 1433"/>
                  <a:gd name="T9" fmla="*/ 0 h 125"/>
                  <a:gd name="T10" fmla="*/ 1433 w 1433"/>
                  <a:gd name="T11" fmla="*/ 0 h 125"/>
                  <a:gd name="T12" fmla="*/ 1410 w 1433"/>
                  <a:gd name="T13" fmla="*/ 33 h 125"/>
                  <a:gd name="T14" fmla="*/ 1362 w 1433"/>
                  <a:gd name="T15" fmla="*/ 96 h 125"/>
                  <a:gd name="T16" fmla="*/ 1335 w 1433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33" h="125">
                    <a:moveTo>
                      <a:pt x="1335" y="125"/>
                    </a:moveTo>
                    <a:lnTo>
                      <a:pt x="98" y="125"/>
                    </a:lnTo>
                    <a:lnTo>
                      <a:pt x="71" y="96"/>
                    </a:lnTo>
                    <a:lnTo>
                      <a:pt x="23" y="33"/>
                    </a:lnTo>
                    <a:lnTo>
                      <a:pt x="0" y="0"/>
                    </a:lnTo>
                    <a:lnTo>
                      <a:pt x="1433" y="0"/>
                    </a:lnTo>
                    <a:lnTo>
                      <a:pt x="1410" y="33"/>
                    </a:lnTo>
                    <a:lnTo>
                      <a:pt x="1362" y="96"/>
                    </a:lnTo>
                    <a:lnTo>
                      <a:pt x="1335" y="125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4" name="îşlïḍê">
                <a:extLst>
                  <a:ext uri="{FF2B5EF4-FFF2-40B4-BE49-F238E27FC236}">
                    <a16:creationId xmlns:a16="http://schemas.microsoft.com/office/drawing/2014/main" id="{C43293EA-4442-44AD-ABBE-6F8DCC2EC9DD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22"/>
              </a:xfrm>
              <a:custGeom>
                <a:avLst/>
                <a:gdLst>
                  <a:gd name="T0" fmla="*/ 0 w 1413"/>
                  <a:gd name="T1" fmla="*/ 0 h 110"/>
                  <a:gd name="T2" fmla="*/ 1413 w 1413"/>
                  <a:gd name="T3" fmla="*/ 0 h 110"/>
                  <a:gd name="T4" fmla="*/ 1392 w 1413"/>
                  <a:gd name="T5" fmla="*/ 29 h 110"/>
                  <a:gd name="T6" fmla="*/ 1349 w 1413"/>
                  <a:gd name="T7" fmla="*/ 84 h 110"/>
                  <a:gd name="T8" fmla="*/ 1325 w 1413"/>
                  <a:gd name="T9" fmla="*/ 110 h 110"/>
                  <a:gd name="T10" fmla="*/ 88 w 1413"/>
                  <a:gd name="T11" fmla="*/ 110 h 110"/>
                  <a:gd name="T12" fmla="*/ 64 w 1413"/>
                  <a:gd name="T13" fmla="*/ 84 h 110"/>
                  <a:gd name="T14" fmla="*/ 21 w 1413"/>
                  <a:gd name="T15" fmla="*/ 29 h 110"/>
                  <a:gd name="T16" fmla="*/ 0 w 141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3" h="110">
                    <a:moveTo>
                      <a:pt x="0" y="0"/>
                    </a:moveTo>
                    <a:lnTo>
                      <a:pt x="1413" y="0"/>
                    </a:lnTo>
                    <a:lnTo>
                      <a:pt x="1392" y="29"/>
                    </a:lnTo>
                    <a:lnTo>
                      <a:pt x="1349" y="84"/>
                    </a:lnTo>
                    <a:lnTo>
                      <a:pt x="1325" y="110"/>
                    </a:lnTo>
                    <a:lnTo>
                      <a:pt x="88" y="110"/>
                    </a:lnTo>
                    <a:lnTo>
                      <a:pt x="64" y="84"/>
                    </a:lnTo>
                    <a:lnTo>
                      <a:pt x="21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5" name="î$ḷíḑe">
                <a:extLst>
                  <a:ext uri="{FF2B5EF4-FFF2-40B4-BE49-F238E27FC236}">
                    <a16:creationId xmlns:a16="http://schemas.microsoft.com/office/drawing/2014/main" id="{7F7DE14D-BBFD-453B-B40B-CC70B5E3DBAB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8"/>
              </a:xfrm>
              <a:custGeom>
                <a:avLst/>
                <a:gdLst>
                  <a:gd name="T0" fmla="*/ 0 w 1389"/>
                  <a:gd name="T1" fmla="*/ 0 h 93"/>
                  <a:gd name="T2" fmla="*/ 1389 w 1389"/>
                  <a:gd name="T3" fmla="*/ 0 h 93"/>
                  <a:gd name="T4" fmla="*/ 1353 w 1389"/>
                  <a:gd name="T5" fmla="*/ 48 h 93"/>
                  <a:gd name="T6" fmla="*/ 1313 w 1389"/>
                  <a:gd name="T7" fmla="*/ 93 h 93"/>
                  <a:gd name="T8" fmla="*/ 76 w 1389"/>
                  <a:gd name="T9" fmla="*/ 93 h 93"/>
                  <a:gd name="T10" fmla="*/ 36 w 1389"/>
                  <a:gd name="T11" fmla="*/ 48 h 93"/>
                  <a:gd name="T12" fmla="*/ 0 w 1389"/>
                  <a:gd name="T13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93">
                    <a:moveTo>
                      <a:pt x="0" y="0"/>
                    </a:moveTo>
                    <a:lnTo>
                      <a:pt x="1389" y="0"/>
                    </a:lnTo>
                    <a:lnTo>
                      <a:pt x="1353" y="48"/>
                    </a:lnTo>
                    <a:lnTo>
                      <a:pt x="1313" y="93"/>
                    </a:lnTo>
                    <a:lnTo>
                      <a:pt x="76" y="93"/>
                    </a:lnTo>
                    <a:lnTo>
                      <a:pt x="36" y="4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6" name="iŝļîḍe">
                <a:extLst>
                  <a:ext uri="{FF2B5EF4-FFF2-40B4-BE49-F238E27FC236}">
                    <a16:creationId xmlns:a16="http://schemas.microsoft.com/office/drawing/2014/main" id="{D290D531-5B19-4B03-B2DF-A47BD4B80E99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5"/>
              </a:xfrm>
              <a:custGeom>
                <a:avLst/>
                <a:gdLst>
                  <a:gd name="T0" fmla="*/ 0 w 1367"/>
                  <a:gd name="T1" fmla="*/ 0 h 78"/>
                  <a:gd name="T2" fmla="*/ 1367 w 1367"/>
                  <a:gd name="T3" fmla="*/ 0 h 78"/>
                  <a:gd name="T4" fmla="*/ 1336 w 1367"/>
                  <a:gd name="T5" fmla="*/ 40 h 78"/>
                  <a:gd name="T6" fmla="*/ 1302 w 1367"/>
                  <a:gd name="T7" fmla="*/ 78 h 78"/>
                  <a:gd name="T8" fmla="*/ 65 w 1367"/>
                  <a:gd name="T9" fmla="*/ 78 h 78"/>
                  <a:gd name="T10" fmla="*/ 31 w 1367"/>
                  <a:gd name="T11" fmla="*/ 40 h 78"/>
                  <a:gd name="T12" fmla="*/ 0 w 136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78">
                    <a:moveTo>
                      <a:pt x="0" y="0"/>
                    </a:moveTo>
                    <a:lnTo>
                      <a:pt x="1367" y="0"/>
                    </a:lnTo>
                    <a:lnTo>
                      <a:pt x="1336" y="40"/>
                    </a:lnTo>
                    <a:lnTo>
                      <a:pt x="1302" y="78"/>
                    </a:lnTo>
                    <a:lnTo>
                      <a:pt x="65" y="78"/>
                    </a:lnTo>
                    <a:lnTo>
                      <a:pt x="31" y="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7" name="iṧliḓê">
                <a:extLst>
                  <a:ext uri="{FF2B5EF4-FFF2-40B4-BE49-F238E27FC236}">
                    <a16:creationId xmlns:a16="http://schemas.microsoft.com/office/drawing/2014/main" id="{67496421-3A08-4C42-87EC-F9CB3007A4B7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2"/>
              </a:xfrm>
              <a:custGeom>
                <a:avLst/>
                <a:gdLst>
                  <a:gd name="T0" fmla="*/ 0 w 1345"/>
                  <a:gd name="T1" fmla="*/ 0 h 63"/>
                  <a:gd name="T2" fmla="*/ 1345 w 1345"/>
                  <a:gd name="T3" fmla="*/ 0 h 63"/>
                  <a:gd name="T4" fmla="*/ 1319 w 1345"/>
                  <a:gd name="T5" fmla="*/ 32 h 63"/>
                  <a:gd name="T6" fmla="*/ 1291 w 1345"/>
                  <a:gd name="T7" fmla="*/ 63 h 63"/>
                  <a:gd name="T8" fmla="*/ 54 w 1345"/>
                  <a:gd name="T9" fmla="*/ 63 h 63"/>
                  <a:gd name="T10" fmla="*/ 26 w 1345"/>
                  <a:gd name="T11" fmla="*/ 32 h 63"/>
                  <a:gd name="T12" fmla="*/ 0 w 1345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63">
                    <a:moveTo>
                      <a:pt x="0" y="0"/>
                    </a:moveTo>
                    <a:lnTo>
                      <a:pt x="1345" y="0"/>
                    </a:lnTo>
                    <a:lnTo>
                      <a:pt x="1319" y="32"/>
                    </a:lnTo>
                    <a:lnTo>
                      <a:pt x="1291" y="63"/>
                    </a:lnTo>
                    <a:lnTo>
                      <a:pt x="54" y="63"/>
                    </a:lnTo>
                    <a:lnTo>
                      <a:pt x="26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8" name="ïşḻiḑê">
                <a:extLst>
                  <a:ext uri="{FF2B5EF4-FFF2-40B4-BE49-F238E27FC236}">
                    <a16:creationId xmlns:a16="http://schemas.microsoft.com/office/drawing/2014/main" id="{A99EB915-99D7-4E9D-86F7-6513038C750D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9"/>
              </a:xfrm>
              <a:custGeom>
                <a:avLst/>
                <a:gdLst>
                  <a:gd name="T0" fmla="*/ 0 w 1319"/>
                  <a:gd name="T1" fmla="*/ 0 h 47"/>
                  <a:gd name="T2" fmla="*/ 1319 w 1319"/>
                  <a:gd name="T3" fmla="*/ 0 h 47"/>
                  <a:gd name="T4" fmla="*/ 1300 w 1319"/>
                  <a:gd name="T5" fmla="*/ 25 h 47"/>
                  <a:gd name="T6" fmla="*/ 1278 w 1319"/>
                  <a:gd name="T7" fmla="*/ 47 h 47"/>
                  <a:gd name="T8" fmla="*/ 41 w 1319"/>
                  <a:gd name="T9" fmla="*/ 47 h 47"/>
                  <a:gd name="T10" fmla="*/ 19 w 1319"/>
                  <a:gd name="T11" fmla="*/ 25 h 47"/>
                  <a:gd name="T12" fmla="*/ 0 w 131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47">
                    <a:moveTo>
                      <a:pt x="0" y="0"/>
                    </a:moveTo>
                    <a:lnTo>
                      <a:pt x="1319" y="0"/>
                    </a:lnTo>
                    <a:lnTo>
                      <a:pt x="1300" y="25"/>
                    </a:lnTo>
                    <a:lnTo>
                      <a:pt x="1278" y="47"/>
                    </a:lnTo>
                    <a:lnTo>
                      <a:pt x="41" y="47"/>
                    </a:lnTo>
                    <a:lnTo>
                      <a:pt x="19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49" name="îšļîḋe">
                <a:extLst>
                  <a:ext uri="{FF2B5EF4-FFF2-40B4-BE49-F238E27FC236}">
                    <a16:creationId xmlns:a16="http://schemas.microsoft.com/office/drawing/2014/main" id="{1DA033BB-E16F-4CC5-A47F-AE0D242AE73E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6"/>
              </a:xfrm>
              <a:custGeom>
                <a:avLst/>
                <a:gdLst>
                  <a:gd name="T0" fmla="*/ 0 w 1293"/>
                  <a:gd name="T1" fmla="*/ 0 h 32"/>
                  <a:gd name="T2" fmla="*/ 1293 w 1293"/>
                  <a:gd name="T3" fmla="*/ 0 h 32"/>
                  <a:gd name="T4" fmla="*/ 1280 w 1293"/>
                  <a:gd name="T5" fmla="*/ 17 h 32"/>
                  <a:gd name="T6" fmla="*/ 1265 w 1293"/>
                  <a:gd name="T7" fmla="*/ 32 h 32"/>
                  <a:gd name="T8" fmla="*/ 28 w 1293"/>
                  <a:gd name="T9" fmla="*/ 32 h 32"/>
                  <a:gd name="T10" fmla="*/ 13 w 1293"/>
                  <a:gd name="T11" fmla="*/ 17 h 32"/>
                  <a:gd name="T12" fmla="*/ 0 w 129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32">
                    <a:moveTo>
                      <a:pt x="0" y="0"/>
                    </a:moveTo>
                    <a:lnTo>
                      <a:pt x="1293" y="0"/>
                    </a:lnTo>
                    <a:lnTo>
                      <a:pt x="1280" y="17"/>
                    </a:lnTo>
                    <a:lnTo>
                      <a:pt x="1265" y="32"/>
                    </a:lnTo>
                    <a:lnTo>
                      <a:pt x="28" y="32"/>
                    </a:lnTo>
                    <a:lnTo>
                      <a:pt x="13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0" name="íšḻiḑê">
                <a:extLst>
                  <a:ext uri="{FF2B5EF4-FFF2-40B4-BE49-F238E27FC236}">
                    <a16:creationId xmlns:a16="http://schemas.microsoft.com/office/drawing/2014/main" id="{F858B665-EC67-4C8B-8E5A-39F9AC75C760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3"/>
              </a:xfrm>
              <a:custGeom>
                <a:avLst/>
                <a:gdLst>
                  <a:gd name="T0" fmla="*/ 0 w 1267"/>
                  <a:gd name="T1" fmla="*/ 0 h 15"/>
                  <a:gd name="T2" fmla="*/ 1267 w 1267"/>
                  <a:gd name="T3" fmla="*/ 0 h 15"/>
                  <a:gd name="T4" fmla="*/ 1259 w 1267"/>
                  <a:gd name="T5" fmla="*/ 7 h 15"/>
                  <a:gd name="T6" fmla="*/ 1252 w 1267"/>
                  <a:gd name="T7" fmla="*/ 15 h 15"/>
                  <a:gd name="T8" fmla="*/ 15 w 1267"/>
                  <a:gd name="T9" fmla="*/ 15 h 15"/>
                  <a:gd name="T10" fmla="*/ 8 w 1267"/>
                  <a:gd name="T11" fmla="*/ 8 h 15"/>
                  <a:gd name="T12" fmla="*/ 0 w 126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15">
                    <a:moveTo>
                      <a:pt x="0" y="0"/>
                    </a:moveTo>
                    <a:lnTo>
                      <a:pt x="1267" y="0"/>
                    </a:lnTo>
                    <a:lnTo>
                      <a:pt x="1259" y="7"/>
                    </a:lnTo>
                    <a:lnTo>
                      <a:pt x="1252" y="15"/>
                    </a:lnTo>
                    <a:lnTo>
                      <a:pt x="15" y="15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1" name="îṡḻîḑè">
                <a:extLst>
                  <a:ext uri="{FF2B5EF4-FFF2-40B4-BE49-F238E27FC236}">
                    <a16:creationId xmlns:a16="http://schemas.microsoft.com/office/drawing/2014/main" id="{C8A3E2CC-D865-487C-9159-81D1878A40CD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"/>
              </a:xfrm>
              <a:prstGeom prst="rect">
                <a:avLst/>
              </a:pr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2" name="iṧḻídé">
                <a:extLst>
                  <a:ext uri="{FF2B5EF4-FFF2-40B4-BE49-F238E27FC236}">
                    <a16:creationId xmlns:a16="http://schemas.microsoft.com/office/drawing/2014/main" id="{935A6B7A-9098-4952-98E4-695EFB6A2494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"/>
              </a:xfrm>
              <a:prstGeom prst="rect">
                <a:avLst/>
              </a:pr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3" name="íṣlídè">
                <a:extLst>
                  <a:ext uri="{FF2B5EF4-FFF2-40B4-BE49-F238E27FC236}">
                    <a16:creationId xmlns:a16="http://schemas.microsoft.com/office/drawing/2014/main" id="{DB0DB4C0-45AE-4EFD-A64E-6F51A654DCCB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4"/>
              </a:xfrm>
              <a:custGeom>
                <a:avLst/>
                <a:gdLst>
                  <a:gd name="T0" fmla="*/ 1401 w 1413"/>
                  <a:gd name="T1" fmla="*/ 17 h 17"/>
                  <a:gd name="T2" fmla="*/ 12 w 1413"/>
                  <a:gd name="T3" fmla="*/ 17 h 17"/>
                  <a:gd name="T4" fmla="*/ 7 w 1413"/>
                  <a:gd name="T5" fmla="*/ 8 h 17"/>
                  <a:gd name="T6" fmla="*/ 0 w 1413"/>
                  <a:gd name="T7" fmla="*/ 0 h 17"/>
                  <a:gd name="T8" fmla="*/ 1413 w 1413"/>
                  <a:gd name="T9" fmla="*/ 0 h 17"/>
                  <a:gd name="T10" fmla="*/ 1406 w 1413"/>
                  <a:gd name="T11" fmla="*/ 8 h 17"/>
                  <a:gd name="T12" fmla="*/ 1401 w 141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17">
                    <a:moveTo>
                      <a:pt x="1401" y="17"/>
                    </a:moveTo>
                    <a:lnTo>
                      <a:pt x="12" y="17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406" y="8"/>
                    </a:lnTo>
                    <a:lnTo>
                      <a:pt x="1401" y="17"/>
                    </a:lnTo>
                    <a:close/>
                  </a:path>
                </a:pathLst>
              </a:cu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4" name="ïṥļïḑê">
                <a:extLst>
                  <a:ext uri="{FF2B5EF4-FFF2-40B4-BE49-F238E27FC236}">
                    <a16:creationId xmlns:a16="http://schemas.microsoft.com/office/drawing/2014/main" id="{155E7C63-5DB5-4F0A-B104-D770E93A56B5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7"/>
              </a:xfrm>
              <a:custGeom>
                <a:avLst/>
                <a:gdLst>
                  <a:gd name="T0" fmla="*/ 1390 w 1413"/>
                  <a:gd name="T1" fmla="*/ 32 h 32"/>
                  <a:gd name="T2" fmla="*/ 23 w 1413"/>
                  <a:gd name="T3" fmla="*/ 32 h 32"/>
                  <a:gd name="T4" fmla="*/ 12 w 1413"/>
                  <a:gd name="T5" fmla="*/ 17 h 32"/>
                  <a:gd name="T6" fmla="*/ 0 w 1413"/>
                  <a:gd name="T7" fmla="*/ 0 h 32"/>
                  <a:gd name="T8" fmla="*/ 1413 w 1413"/>
                  <a:gd name="T9" fmla="*/ 0 h 32"/>
                  <a:gd name="T10" fmla="*/ 1401 w 1413"/>
                  <a:gd name="T11" fmla="*/ 17 h 32"/>
                  <a:gd name="T12" fmla="*/ 1390 w 141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32">
                    <a:moveTo>
                      <a:pt x="1390" y="32"/>
                    </a:moveTo>
                    <a:lnTo>
                      <a:pt x="23" y="32"/>
                    </a:lnTo>
                    <a:lnTo>
                      <a:pt x="12" y="17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401" y="17"/>
                    </a:lnTo>
                    <a:lnTo>
                      <a:pt x="1390" y="32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5" name="îṣļîdé">
                <a:extLst>
                  <a:ext uri="{FF2B5EF4-FFF2-40B4-BE49-F238E27FC236}">
                    <a16:creationId xmlns:a16="http://schemas.microsoft.com/office/drawing/2014/main" id="{5AC89277-AAC3-4026-BCC2-B4186AFFAE3A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0"/>
              </a:xfrm>
              <a:custGeom>
                <a:avLst/>
                <a:gdLst>
                  <a:gd name="T0" fmla="*/ 1379 w 1413"/>
                  <a:gd name="T1" fmla="*/ 47 h 47"/>
                  <a:gd name="T2" fmla="*/ 34 w 1413"/>
                  <a:gd name="T3" fmla="*/ 47 h 47"/>
                  <a:gd name="T4" fmla="*/ 17 w 1413"/>
                  <a:gd name="T5" fmla="*/ 25 h 47"/>
                  <a:gd name="T6" fmla="*/ 0 w 1413"/>
                  <a:gd name="T7" fmla="*/ 0 h 47"/>
                  <a:gd name="T8" fmla="*/ 1413 w 1413"/>
                  <a:gd name="T9" fmla="*/ 0 h 47"/>
                  <a:gd name="T10" fmla="*/ 1396 w 1413"/>
                  <a:gd name="T11" fmla="*/ 25 h 47"/>
                  <a:gd name="T12" fmla="*/ 1379 w 141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47">
                    <a:moveTo>
                      <a:pt x="1379" y="47"/>
                    </a:moveTo>
                    <a:lnTo>
                      <a:pt x="34" y="47"/>
                    </a:lnTo>
                    <a:lnTo>
                      <a:pt x="17" y="25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96" y="25"/>
                    </a:lnTo>
                    <a:lnTo>
                      <a:pt x="1379" y="47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6" name="islíḋè">
                <a:extLst>
                  <a:ext uri="{FF2B5EF4-FFF2-40B4-BE49-F238E27FC236}">
                    <a16:creationId xmlns:a16="http://schemas.microsoft.com/office/drawing/2014/main" id="{EB7C7665-C09E-4636-9032-E92D4DC96DBC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3"/>
              </a:xfrm>
              <a:custGeom>
                <a:avLst/>
                <a:gdLst>
                  <a:gd name="T0" fmla="*/ 1366 w 1413"/>
                  <a:gd name="T1" fmla="*/ 63 h 63"/>
                  <a:gd name="T2" fmla="*/ 47 w 1413"/>
                  <a:gd name="T3" fmla="*/ 63 h 63"/>
                  <a:gd name="T4" fmla="*/ 23 w 1413"/>
                  <a:gd name="T5" fmla="*/ 33 h 63"/>
                  <a:gd name="T6" fmla="*/ 0 w 1413"/>
                  <a:gd name="T7" fmla="*/ 0 h 63"/>
                  <a:gd name="T8" fmla="*/ 1413 w 1413"/>
                  <a:gd name="T9" fmla="*/ 0 h 63"/>
                  <a:gd name="T10" fmla="*/ 1390 w 1413"/>
                  <a:gd name="T11" fmla="*/ 33 h 63"/>
                  <a:gd name="T12" fmla="*/ 1366 w 141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63">
                    <a:moveTo>
                      <a:pt x="1366" y="63"/>
                    </a:moveTo>
                    <a:lnTo>
                      <a:pt x="47" y="63"/>
                    </a:lnTo>
                    <a:lnTo>
                      <a:pt x="23" y="33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90" y="33"/>
                    </a:lnTo>
                    <a:lnTo>
                      <a:pt x="1366" y="63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7" name="ïṡľídê">
                <a:extLst>
                  <a:ext uri="{FF2B5EF4-FFF2-40B4-BE49-F238E27FC236}">
                    <a16:creationId xmlns:a16="http://schemas.microsoft.com/office/drawing/2014/main" id="{E37E0DA2-CD34-48FD-B097-5823285AC359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6"/>
              </a:xfrm>
              <a:custGeom>
                <a:avLst/>
                <a:gdLst>
                  <a:gd name="T0" fmla="*/ 1353 w 1413"/>
                  <a:gd name="T1" fmla="*/ 79 h 79"/>
                  <a:gd name="T2" fmla="*/ 60 w 1413"/>
                  <a:gd name="T3" fmla="*/ 79 h 79"/>
                  <a:gd name="T4" fmla="*/ 29 w 1413"/>
                  <a:gd name="T5" fmla="*/ 41 h 79"/>
                  <a:gd name="T6" fmla="*/ 0 w 1413"/>
                  <a:gd name="T7" fmla="*/ 0 h 79"/>
                  <a:gd name="T8" fmla="*/ 1413 w 1413"/>
                  <a:gd name="T9" fmla="*/ 0 h 79"/>
                  <a:gd name="T10" fmla="*/ 1384 w 1413"/>
                  <a:gd name="T11" fmla="*/ 41 h 79"/>
                  <a:gd name="T12" fmla="*/ 1353 w 141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79">
                    <a:moveTo>
                      <a:pt x="1353" y="79"/>
                    </a:moveTo>
                    <a:lnTo>
                      <a:pt x="60" y="79"/>
                    </a:lnTo>
                    <a:lnTo>
                      <a:pt x="29" y="41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84" y="41"/>
                    </a:lnTo>
                    <a:lnTo>
                      <a:pt x="1353" y="79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8" name="ïṡḻïḋé">
                <a:extLst>
                  <a:ext uri="{FF2B5EF4-FFF2-40B4-BE49-F238E27FC236}">
                    <a16:creationId xmlns:a16="http://schemas.microsoft.com/office/drawing/2014/main" id="{EF32662E-9918-4C42-A534-4C2648BE0E85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19"/>
              </a:xfrm>
              <a:custGeom>
                <a:avLst/>
                <a:gdLst>
                  <a:gd name="T0" fmla="*/ 1340 w 1413"/>
                  <a:gd name="T1" fmla="*/ 95 h 95"/>
                  <a:gd name="T2" fmla="*/ 73 w 1413"/>
                  <a:gd name="T3" fmla="*/ 95 h 95"/>
                  <a:gd name="T4" fmla="*/ 35 w 1413"/>
                  <a:gd name="T5" fmla="*/ 50 h 95"/>
                  <a:gd name="T6" fmla="*/ 0 w 1413"/>
                  <a:gd name="T7" fmla="*/ 0 h 95"/>
                  <a:gd name="T8" fmla="*/ 1413 w 1413"/>
                  <a:gd name="T9" fmla="*/ 0 h 95"/>
                  <a:gd name="T10" fmla="*/ 1378 w 1413"/>
                  <a:gd name="T11" fmla="*/ 50 h 95"/>
                  <a:gd name="T12" fmla="*/ 1340 w 1413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13" h="95">
                    <a:moveTo>
                      <a:pt x="1340" y="95"/>
                    </a:moveTo>
                    <a:lnTo>
                      <a:pt x="73" y="95"/>
                    </a:lnTo>
                    <a:lnTo>
                      <a:pt x="35" y="50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78" y="50"/>
                    </a:lnTo>
                    <a:lnTo>
                      <a:pt x="1340" y="95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59" name="ïSḷíde">
                <a:extLst>
                  <a:ext uri="{FF2B5EF4-FFF2-40B4-BE49-F238E27FC236}">
                    <a16:creationId xmlns:a16="http://schemas.microsoft.com/office/drawing/2014/main" id="{A3BBA7F9-AE59-47C5-BF0F-BF2A09C48766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22"/>
              </a:xfrm>
              <a:custGeom>
                <a:avLst/>
                <a:gdLst>
                  <a:gd name="T0" fmla="*/ 1325 w 1413"/>
                  <a:gd name="T1" fmla="*/ 110 h 110"/>
                  <a:gd name="T2" fmla="*/ 88 w 1413"/>
                  <a:gd name="T3" fmla="*/ 110 h 110"/>
                  <a:gd name="T4" fmla="*/ 64 w 1413"/>
                  <a:gd name="T5" fmla="*/ 84 h 110"/>
                  <a:gd name="T6" fmla="*/ 21 w 1413"/>
                  <a:gd name="T7" fmla="*/ 29 h 110"/>
                  <a:gd name="T8" fmla="*/ 0 w 1413"/>
                  <a:gd name="T9" fmla="*/ 0 h 110"/>
                  <a:gd name="T10" fmla="*/ 1413 w 1413"/>
                  <a:gd name="T11" fmla="*/ 0 h 110"/>
                  <a:gd name="T12" fmla="*/ 1392 w 1413"/>
                  <a:gd name="T13" fmla="*/ 29 h 110"/>
                  <a:gd name="T14" fmla="*/ 1349 w 1413"/>
                  <a:gd name="T15" fmla="*/ 84 h 110"/>
                  <a:gd name="T16" fmla="*/ 1325 w 141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3" h="110">
                    <a:moveTo>
                      <a:pt x="1325" y="110"/>
                    </a:moveTo>
                    <a:lnTo>
                      <a:pt x="88" y="110"/>
                    </a:lnTo>
                    <a:lnTo>
                      <a:pt x="64" y="84"/>
                    </a:lnTo>
                    <a:lnTo>
                      <a:pt x="21" y="29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92" y="29"/>
                    </a:lnTo>
                    <a:lnTo>
                      <a:pt x="1349" y="84"/>
                    </a:lnTo>
                    <a:lnTo>
                      <a:pt x="1325" y="110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0" name="íšḷiďê">
                <a:extLst>
                  <a:ext uri="{FF2B5EF4-FFF2-40B4-BE49-F238E27FC236}">
                    <a16:creationId xmlns:a16="http://schemas.microsoft.com/office/drawing/2014/main" id="{7D141747-1D25-48B1-AC7C-41A136CD65E3}"/>
                  </a:ext>
                </a:extLst>
              </p:cNvPr>
              <p:cNvSpPr/>
              <p:nvPr/>
            </p:nvSpPr>
            <p:spPr bwMode="auto">
              <a:xfrm>
                <a:off x="1780" y="2132"/>
                <a:ext cx="282" cy="25"/>
              </a:xfrm>
              <a:custGeom>
                <a:avLst/>
                <a:gdLst>
                  <a:gd name="T0" fmla="*/ 1310 w 1413"/>
                  <a:gd name="T1" fmla="*/ 126 h 126"/>
                  <a:gd name="T2" fmla="*/ 103 w 1413"/>
                  <a:gd name="T3" fmla="*/ 126 h 126"/>
                  <a:gd name="T4" fmla="*/ 74 w 1413"/>
                  <a:gd name="T5" fmla="*/ 97 h 126"/>
                  <a:gd name="T6" fmla="*/ 24 w 1413"/>
                  <a:gd name="T7" fmla="*/ 34 h 126"/>
                  <a:gd name="T8" fmla="*/ 0 w 1413"/>
                  <a:gd name="T9" fmla="*/ 0 h 126"/>
                  <a:gd name="T10" fmla="*/ 1413 w 1413"/>
                  <a:gd name="T11" fmla="*/ 0 h 126"/>
                  <a:gd name="T12" fmla="*/ 1389 w 1413"/>
                  <a:gd name="T13" fmla="*/ 34 h 126"/>
                  <a:gd name="T14" fmla="*/ 1339 w 1413"/>
                  <a:gd name="T15" fmla="*/ 97 h 126"/>
                  <a:gd name="T16" fmla="*/ 1310 w 141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13" h="126">
                    <a:moveTo>
                      <a:pt x="1310" y="126"/>
                    </a:moveTo>
                    <a:lnTo>
                      <a:pt x="103" y="126"/>
                    </a:lnTo>
                    <a:lnTo>
                      <a:pt x="74" y="97"/>
                    </a:lnTo>
                    <a:lnTo>
                      <a:pt x="24" y="34"/>
                    </a:lnTo>
                    <a:lnTo>
                      <a:pt x="0" y="0"/>
                    </a:lnTo>
                    <a:lnTo>
                      <a:pt x="1413" y="0"/>
                    </a:lnTo>
                    <a:lnTo>
                      <a:pt x="1389" y="34"/>
                    </a:lnTo>
                    <a:lnTo>
                      <a:pt x="1339" y="97"/>
                    </a:lnTo>
                    <a:lnTo>
                      <a:pt x="1310" y="126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1" name="ïṥḷíḋê">
                <a:extLst>
                  <a:ext uri="{FF2B5EF4-FFF2-40B4-BE49-F238E27FC236}">
                    <a16:creationId xmlns:a16="http://schemas.microsoft.com/office/drawing/2014/main" id="{427C44B6-2FB6-4C19-9D80-1AFA7A93E5CC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21"/>
              </a:xfrm>
              <a:custGeom>
                <a:avLst/>
                <a:gdLst>
                  <a:gd name="T0" fmla="*/ 0 w 1389"/>
                  <a:gd name="T1" fmla="*/ 0 h 109"/>
                  <a:gd name="T2" fmla="*/ 1389 w 1389"/>
                  <a:gd name="T3" fmla="*/ 0 h 109"/>
                  <a:gd name="T4" fmla="*/ 1369 w 1389"/>
                  <a:gd name="T5" fmla="*/ 28 h 109"/>
                  <a:gd name="T6" fmla="*/ 1323 w 1389"/>
                  <a:gd name="T7" fmla="*/ 83 h 109"/>
                  <a:gd name="T8" fmla="*/ 1298 w 1389"/>
                  <a:gd name="T9" fmla="*/ 109 h 109"/>
                  <a:gd name="T10" fmla="*/ 91 w 1389"/>
                  <a:gd name="T11" fmla="*/ 109 h 109"/>
                  <a:gd name="T12" fmla="*/ 66 w 1389"/>
                  <a:gd name="T13" fmla="*/ 83 h 109"/>
                  <a:gd name="T14" fmla="*/ 20 w 1389"/>
                  <a:gd name="T15" fmla="*/ 28 h 109"/>
                  <a:gd name="T16" fmla="*/ 0 w 1389"/>
                  <a:gd name="T17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9" h="109">
                    <a:moveTo>
                      <a:pt x="0" y="0"/>
                    </a:moveTo>
                    <a:lnTo>
                      <a:pt x="1389" y="0"/>
                    </a:lnTo>
                    <a:lnTo>
                      <a:pt x="1369" y="28"/>
                    </a:lnTo>
                    <a:lnTo>
                      <a:pt x="1323" y="83"/>
                    </a:lnTo>
                    <a:lnTo>
                      <a:pt x="1298" y="109"/>
                    </a:lnTo>
                    <a:lnTo>
                      <a:pt x="91" y="109"/>
                    </a:lnTo>
                    <a:lnTo>
                      <a:pt x="66" y="83"/>
                    </a:lnTo>
                    <a:lnTo>
                      <a:pt x="20" y="2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2" name="íšľïḑé">
                <a:extLst>
                  <a:ext uri="{FF2B5EF4-FFF2-40B4-BE49-F238E27FC236}">
                    <a16:creationId xmlns:a16="http://schemas.microsoft.com/office/drawing/2014/main" id="{62437172-204A-41C3-B28E-1504BC639DBA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8"/>
              </a:xfrm>
              <a:custGeom>
                <a:avLst/>
                <a:gdLst>
                  <a:gd name="T0" fmla="*/ 0 w 1367"/>
                  <a:gd name="T1" fmla="*/ 0 h 94"/>
                  <a:gd name="T2" fmla="*/ 1367 w 1367"/>
                  <a:gd name="T3" fmla="*/ 0 h 94"/>
                  <a:gd name="T4" fmla="*/ 1330 w 1367"/>
                  <a:gd name="T5" fmla="*/ 49 h 94"/>
                  <a:gd name="T6" fmla="*/ 1287 w 1367"/>
                  <a:gd name="T7" fmla="*/ 94 h 94"/>
                  <a:gd name="T8" fmla="*/ 80 w 1367"/>
                  <a:gd name="T9" fmla="*/ 94 h 94"/>
                  <a:gd name="T10" fmla="*/ 37 w 1367"/>
                  <a:gd name="T11" fmla="*/ 49 h 94"/>
                  <a:gd name="T12" fmla="*/ 0 w 1367"/>
                  <a:gd name="T13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94">
                    <a:moveTo>
                      <a:pt x="0" y="0"/>
                    </a:moveTo>
                    <a:lnTo>
                      <a:pt x="1367" y="0"/>
                    </a:lnTo>
                    <a:lnTo>
                      <a:pt x="1330" y="49"/>
                    </a:lnTo>
                    <a:lnTo>
                      <a:pt x="1287" y="94"/>
                    </a:lnTo>
                    <a:lnTo>
                      <a:pt x="80" y="94"/>
                    </a:lnTo>
                    <a:lnTo>
                      <a:pt x="37" y="4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3" name="iṡľîďe">
                <a:extLst>
                  <a:ext uri="{FF2B5EF4-FFF2-40B4-BE49-F238E27FC236}">
                    <a16:creationId xmlns:a16="http://schemas.microsoft.com/office/drawing/2014/main" id="{F050DD62-E43D-4658-B442-EC8854F23EE1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5"/>
              </a:xfrm>
              <a:custGeom>
                <a:avLst/>
                <a:gdLst>
                  <a:gd name="T0" fmla="*/ 0 w 1345"/>
                  <a:gd name="T1" fmla="*/ 0 h 79"/>
                  <a:gd name="T2" fmla="*/ 1345 w 1345"/>
                  <a:gd name="T3" fmla="*/ 0 h 79"/>
                  <a:gd name="T4" fmla="*/ 1312 w 1345"/>
                  <a:gd name="T5" fmla="*/ 42 h 79"/>
                  <a:gd name="T6" fmla="*/ 1276 w 1345"/>
                  <a:gd name="T7" fmla="*/ 79 h 79"/>
                  <a:gd name="T8" fmla="*/ 69 w 1345"/>
                  <a:gd name="T9" fmla="*/ 79 h 79"/>
                  <a:gd name="T10" fmla="*/ 33 w 1345"/>
                  <a:gd name="T11" fmla="*/ 42 h 79"/>
                  <a:gd name="T12" fmla="*/ 0 w 1345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79">
                    <a:moveTo>
                      <a:pt x="0" y="0"/>
                    </a:moveTo>
                    <a:lnTo>
                      <a:pt x="1345" y="0"/>
                    </a:lnTo>
                    <a:lnTo>
                      <a:pt x="1312" y="42"/>
                    </a:lnTo>
                    <a:lnTo>
                      <a:pt x="1276" y="79"/>
                    </a:lnTo>
                    <a:lnTo>
                      <a:pt x="69" y="79"/>
                    </a:lnTo>
                    <a:lnTo>
                      <a:pt x="33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4" name="ïṣliḓe">
                <a:extLst>
                  <a:ext uri="{FF2B5EF4-FFF2-40B4-BE49-F238E27FC236}">
                    <a16:creationId xmlns:a16="http://schemas.microsoft.com/office/drawing/2014/main" id="{A9B34C02-93C4-4D6B-BD35-06E0018DE27A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2"/>
              </a:xfrm>
              <a:custGeom>
                <a:avLst/>
                <a:gdLst>
                  <a:gd name="T0" fmla="*/ 0 w 1319"/>
                  <a:gd name="T1" fmla="*/ 0 h 63"/>
                  <a:gd name="T2" fmla="*/ 1319 w 1319"/>
                  <a:gd name="T3" fmla="*/ 0 h 63"/>
                  <a:gd name="T4" fmla="*/ 1293 w 1319"/>
                  <a:gd name="T5" fmla="*/ 33 h 63"/>
                  <a:gd name="T6" fmla="*/ 1263 w 1319"/>
                  <a:gd name="T7" fmla="*/ 63 h 63"/>
                  <a:gd name="T8" fmla="*/ 56 w 1319"/>
                  <a:gd name="T9" fmla="*/ 63 h 63"/>
                  <a:gd name="T10" fmla="*/ 26 w 1319"/>
                  <a:gd name="T11" fmla="*/ 33 h 63"/>
                  <a:gd name="T12" fmla="*/ 0 w 131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63">
                    <a:moveTo>
                      <a:pt x="0" y="0"/>
                    </a:moveTo>
                    <a:lnTo>
                      <a:pt x="1319" y="0"/>
                    </a:lnTo>
                    <a:lnTo>
                      <a:pt x="1293" y="33"/>
                    </a:lnTo>
                    <a:lnTo>
                      <a:pt x="1263" y="63"/>
                    </a:lnTo>
                    <a:lnTo>
                      <a:pt x="56" y="63"/>
                    </a:lnTo>
                    <a:lnTo>
                      <a:pt x="26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5" name="ïṣ1iďè">
                <a:extLst>
                  <a:ext uri="{FF2B5EF4-FFF2-40B4-BE49-F238E27FC236}">
                    <a16:creationId xmlns:a16="http://schemas.microsoft.com/office/drawing/2014/main" id="{73CBF68A-9CA3-4CDD-8ECD-BDDD0A4BFD32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9"/>
              </a:xfrm>
              <a:custGeom>
                <a:avLst/>
                <a:gdLst>
                  <a:gd name="T0" fmla="*/ 0 w 1293"/>
                  <a:gd name="T1" fmla="*/ 0 h 48"/>
                  <a:gd name="T2" fmla="*/ 1293 w 1293"/>
                  <a:gd name="T3" fmla="*/ 0 h 48"/>
                  <a:gd name="T4" fmla="*/ 1272 w 1293"/>
                  <a:gd name="T5" fmla="*/ 25 h 48"/>
                  <a:gd name="T6" fmla="*/ 1250 w 1293"/>
                  <a:gd name="T7" fmla="*/ 48 h 48"/>
                  <a:gd name="T8" fmla="*/ 43 w 1293"/>
                  <a:gd name="T9" fmla="*/ 48 h 48"/>
                  <a:gd name="T10" fmla="*/ 21 w 1293"/>
                  <a:gd name="T11" fmla="*/ 25 h 48"/>
                  <a:gd name="T12" fmla="*/ 0 w 129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48">
                    <a:moveTo>
                      <a:pt x="0" y="0"/>
                    </a:moveTo>
                    <a:lnTo>
                      <a:pt x="1293" y="0"/>
                    </a:lnTo>
                    <a:lnTo>
                      <a:pt x="1272" y="25"/>
                    </a:lnTo>
                    <a:lnTo>
                      <a:pt x="1250" y="48"/>
                    </a:lnTo>
                    <a:lnTo>
                      <a:pt x="43" y="48"/>
                    </a:lnTo>
                    <a:lnTo>
                      <a:pt x="2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6" name="îṣľíḑè">
                <a:extLst>
                  <a:ext uri="{FF2B5EF4-FFF2-40B4-BE49-F238E27FC236}">
                    <a16:creationId xmlns:a16="http://schemas.microsoft.com/office/drawing/2014/main" id="{399C8B1F-F86F-43E7-BBD4-E89B5FAE24A6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6"/>
              </a:xfrm>
              <a:custGeom>
                <a:avLst/>
                <a:gdLst>
                  <a:gd name="T0" fmla="*/ 0 w 1267"/>
                  <a:gd name="T1" fmla="*/ 0 h 31"/>
                  <a:gd name="T2" fmla="*/ 1267 w 1267"/>
                  <a:gd name="T3" fmla="*/ 0 h 31"/>
                  <a:gd name="T4" fmla="*/ 1252 w 1267"/>
                  <a:gd name="T5" fmla="*/ 15 h 31"/>
                  <a:gd name="T6" fmla="*/ 1237 w 1267"/>
                  <a:gd name="T7" fmla="*/ 31 h 31"/>
                  <a:gd name="T8" fmla="*/ 30 w 1267"/>
                  <a:gd name="T9" fmla="*/ 31 h 31"/>
                  <a:gd name="T10" fmla="*/ 15 w 1267"/>
                  <a:gd name="T11" fmla="*/ 15 h 31"/>
                  <a:gd name="T12" fmla="*/ 0 w 1267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31">
                    <a:moveTo>
                      <a:pt x="0" y="0"/>
                    </a:moveTo>
                    <a:lnTo>
                      <a:pt x="1267" y="0"/>
                    </a:lnTo>
                    <a:lnTo>
                      <a:pt x="1252" y="15"/>
                    </a:lnTo>
                    <a:lnTo>
                      <a:pt x="1237" y="31"/>
                    </a:lnTo>
                    <a:lnTo>
                      <a:pt x="30" y="31"/>
                    </a:lnTo>
                    <a:lnTo>
                      <a:pt x="15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7" name="iŝlïḑè">
                <a:extLst>
                  <a:ext uri="{FF2B5EF4-FFF2-40B4-BE49-F238E27FC236}">
                    <a16:creationId xmlns:a16="http://schemas.microsoft.com/office/drawing/2014/main" id="{346553A2-EDBA-45C0-AE0F-58F226619092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3"/>
              </a:xfrm>
              <a:custGeom>
                <a:avLst/>
                <a:gdLst>
                  <a:gd name="T0" fmla="*/ 0 w 1237"/>
                  <a:gd name="T1" fmla="*/ 0 h 16"/>
                  <a:gd name="T2" fmla="*/ 1237 w 1237"/>
                  <a:gd name="T3" fmla="*/ 0 h 16"/>
                  <a:gd name="T4" fmla="*/ 1230 w 1237"/>
                  <a:gd name="T5" fmla="*/ 8 h 16"/>
                  <a:gd name="T6" fmla="*/ 1222 w 1237"/>
                  <a:gd name="T7" fmla="*/ 16 h 16"/>
                  <a:gd name="T8" fmla="*/ 15 w 1237"/>
                  <a:gd name="T9" fmla="*/ 16 h 16"/>
                  <a:gd name="T10" fmla="*/ 7 w 1237"/>
                  <a:gd name="T11" fmla="*/ 8 h 16"/>
                  <a:gd name="T12" fmla="*/ 0 w 123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16">
                    <a:moveTo>
                      <a:pt x="0" y="0"/>
                    </a:moveTo>
                    <a:lnTo>
                      <a:pt x="1237" y="0"/>
                    </a:lnTo>
                    <a:lnTo>
                      <a:pt x="1230" y="8"/>
                    </a:lnTo>
                    <a:lnTo>
                      <a:pt x="1222" y="16"/>
                    </a:lnTo>
                    <a:lnTo>
                      <a:pt x="15" y="16"/>
                    </a:lnTo>
                    <a:lnTo>
                      <a:pt x="7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8" name="išľiḍé">
                <a:extLst>
                  <a:ext uri="{FF2B5EF4-FFF2-40B4-BE49-F238E27FC236}">
                    <a16:creationId xmlns:a16="http://schemas.microsoft.com/office/drawing/2014/main" id="{4825F320-AFC5-4F28-AB9F-98AD8A50AE79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0"/>
              </a:xfrm>
              <a:custGeom>
                <a:avLst/>
                <a:gdLst>
                  <a:gd name="T0" fmla="*/ 0 w 1209"/>
                  <a:gd name="T1" fmla="*/ 1209 w 1209"/>
                  <a:gd name="T2" fmla="*/ 1208 w 1209"/>
                  <a:gd name="T3" fmla="*/ 1 w 1209"/>
                  <a:gd name="T4" fmla="*/ 0 w 120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209">
                    <a:moveTo>
                      <a:pt x="0" y="0"/>
                    </a:moveTo>
                    <a:lnTo>
                      <a:pt x="1209" y="0"/>
                    </a:lnTo>
                    <a:lnTo>
                      <a:pt x="1208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69" name="îŝḻîḋè">
                <a:extLst>
                  <a:ext uri="{FF2B5EF4-FFF2-40B4-BE49-F238E27FC236}">
                    <a16:creationId xmlns:a16="http://schemas.microsoft.com/office/drawing/2014/main" id="{A8949C34-1131-452E-A629-025CD1E1372A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"/>
              </a:xfrm>
              <a:prstGeom prst="rect">
                <a:avLst/>
              </a:prstGeom>
              <a:solidFill>
                <a:srgbClr val="CC2C4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0" name="îšḷîḍé">
                <a:extLst>
                  <a:ext uri="{FF2B5EF4-FFF2-40B4-BE49-F238E27FC236}">
                    <a16:creationId xmlns:a16="http://schemas.microsoft.com/office/drawing/2014/main" id="{A6F902F6-3C5E-4AF4-A589-861AC32D5A2D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3"/>
              </a:xfrm>
              <a:custGeom>
                <a:avLst/>
                <a:gdLst>
                  <a:gd name="T0" fmla="*/ 1378 w 1389"/>
                  <a:gd name="T1" fmla="*/ 15 h 15"/>
                  <a:gd name="T2" fmla="*/ 11 w 1389"/>
                  <a:gd name="T3" fmla="*/ 15 h 15"/>
                  <a:gd name="T4" fmla="*/ 5 w 1389"/>
                  <a:gd name="T5" fmla="*/ 7 h 15"/>
                  <a:gd name="T6" fmla="*/ 0 w 1389"/>
                  <a:gd name="T7" fmla="*/ 0 h 15"/>
                  <a:gd name="T8" fmla="*/ 1389 w 1389"/>
                  <a:gd name="T9" fmla="*/ 0 h 15"/>
                  <a:gd name="T10" fmla="*/ 1384 w 1389"/>
                  <a:gd name="T11" fmla="*/ 7 h 15"/>
                  <a:gd name="T12" fmla="*/ 1378 w 1389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15">
                    <a:moveTo>
                      <a:pt x="1378" y="15"/>
                    </a:moveTo>
                    <a:lnTo>
                      <a:pt x="11" y="15"/>
                    </a:lnTo>
                    <a:lnTo>
                      <a:pt x="5" y="7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84" y="7"/>
                    </a:lnTo>
                    <a:lnTo>
                      <a:pt x="1378" y="15"/>
                    </a:lnTo>
                    <a:close/>
                  </a:path>
                </a:pathLst>
              </a:cu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1" name="ï$ḻïḋê">
                <a:extLst>
                  <a:ext uri="{FF2B5EF4-FFF2-40B4-BE49-F238E27FC236}">
                    <a16:creationId xmlns:a16="http://schemas.microsoft.com/office/drawing/2014/main" id="{D13649F2-AA4F-436A-8B9B-50F22780F7BD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6"/>
              </a:xfrm>
              <a:custGeom>
                <a:avLst/>
                <a:gdLst>
                  <a:gd name="T0" fmla="*/ 1367 w 1389"/>
                  <a:gd name="T1" fmla="*/ 30 h 30"/>
                  <a:gd name="T2" fmla="*/ 22 w 1389"/>
                  <a:gd name="T3" fmla="*/ 30 h 30"/>
                  <a:gd name="T4" fmla="*/ 11 w 1389"/>
                  <a:gd name="T5" fmla="*/ 15 h 30"/>
                  <a:gd name="T6" fmla="*/ 0 w 1389"/>
                  <a:gd name="T7" fmla="*/ 0 h 30"/>
                  <a:gd name="T8" fmla="*/ 1389 w 1389"/>
                  <a:gd name="T9" fmla="*/ 0 h 30"/>
                  <a:gd name="T10" fmla="*/ 1378 w 1389"/>
                  <a:gd name="T11" fmla="*/ 15 h 30"/>
                  <a:gd name="T12" fmla="*/ 1367 w 1389"/>
                  <a:gd name="T1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30">
                    <a:moveTo>
                      <a:pt x="1367" y="30"/>
                    </a:moveTo>
                    <a:lnTo>
                      <a:pt x="22" y="30"/>
                    </a:lnTo>
                    <a:lnTo>
                      <a:pt x="11" y="15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78" y="15"/>
                    </a:lnTo>
                    <a:lnTo>
                      <a:pt x="1367" y="30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2" name="iṣḷïḑe">
                <a:extLst>
                  <a:ext uri="{FF2B5EF4-FFF2-40B4-BE49-F238E27FC236}">
                    <a16:creationId xmlns:a16="http://schemas.microsoft.com/office/drawing/2014/main" id="{46F30827-8DE1-4D8C-B99B-9DF61BAAA094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9"/>
              </a:xfrm>
              <a:custGeom>
                <a:avLst/>
                <a:gdLst>
                  <a:gd name="T0" fmla="*/ 1354 w 1389"/>
                  <a:gd name="T1" fmla="*/ 46 h 46"/>
                  <a:gd name="T2" fmla="*/ 35 w 1389"/>
                  <a:gd name="T3" fmla="*/ 46 h 46"/>
                  <a:gd name="T4" fmla="*/ 16 w 1389"/>
                  <a:gd name="T5" fmla="*/ 23 h 46"/>
                  <a:gd name="T6" fmla="*/ 0 w 1389"/>
                  <a:gd name="T7" fmla="*/ 0 h 46"/>
                  <a:gd name="T8" fmla="*/ 1389 w 1389"/>
                  <a:gd name="T9" fmla="*/ 0 h 46"/>
                  <a:gd name="T10" fmla="*/ 1373 w 1389"/>
                  <a:gd name="T11" fmla="*/ 23 h 46"/>
                  <a:gd name="T12" fmla="*/ 1354 w 1389"/>
                  <a:gd name="T13" fmla="*/ 46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46">
                    <a:moveTo>
                      <a:pt x="1354" y="46"/>
                    </a:moveTo>
                    <a:lnTo>
                      <a:pt x="35" y="46"/>
                    </a:lnTo>
                    <a:lnTo>
                      <a:pt x="16" y="23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73" y="23"/>
                    </a:lnTo>
                    <a:lnTo>
                      <a:pt x="1354" y="46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3" name="ïS1ïďê">
                <a:extLst>
                  <a:ext uri="{FF2B5EF4-FFF2-40B4-BE49-F238E27FC236}">
                    <a16:creationId xmlns:a16="http://schemas.microsoft.com/office/drawing/2014/main" id="{C7EFB19A-6BB6-4722-9531-F5DD574AD1BD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2"/>
              </a:xfrm>
              <a:custGeom>
                <a:avLst/>
                <a:gdLst>
                  <a:gd name="T0" fmla="*/ 1341 w 1389"/>
                  <a:gd name="T1" fmla="*/ 62 h 62"/>
                  <a:gd name="T2" fmla="*/ 48 w 1389"/>
                  <a:gd name="T3" fmla="*/ 62 h 62"/>
                  <a:gd name="T4" fmla="*/ 22 w 1389"/>
                  <a:gd name="T5" fmla="*/ 32 h 62"/>
                  <a:gd name="T6" fmla="*/ 0 w 1389"/>
                  <a:gd name="T7" fmla="*/ 0 h 62"/>
                  <a:gd name="T8" fmla="*/ 1389 w 1389"/>
                  <a:gd name="T9" fmla="*/ 0 h 62"/>
                  <a:gd name="T10" fmla="*/ 1367 w 1389"/>
                  <a:gd name="T11" fmla="*/ 32 h 62"/>
                  <a:gd name="T12" fmla="*/ 1341 w 138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62">
                    <a:moveTo>
                      <a:pt x="1341" y="62"/>
                    </a:moveTo>
                    <a:lnTo>
                      <a:pt x="48" y="62"/>
                    </a:lnTo>
                    <a:lnTo>
                      <a:pt x="22" y="32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67" y="32"/>
                    </a:lnTo>
                    <a:lnTo>
                      <a:pt x="1341" y="62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4" name="îṧlíḑe">
                <a:extLst>
                  <a:ext uri="{FF2B5EF4-FFF2-40B4-BE49-F238E27FC236}">
                    <a16:creationId xmlns:a16="http://schemas.microsoft.com/office/drawing/2014/main" id="{FAB10F0A-085C-4E21-B00C-94679B1CC768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5"/>
              </a:xfrm>
              <a:custGeom>
                <a:avLst/>
                <a:gdLst>
                  <a:gd name="T0" fmla="*/ 1328 w 1389"/>
                  <a:gd name="T1" fmla="*/ 78 h 78"/>
                  <a:gd name="T2" fmla="*/ 61 w 1389"/>
                  <a:gd name="T3" fmla="*/ 78 h 78"/>
                  <a:gd name="T4" fmla="*/ 29 w 1389"/>
                  <a:gd name="T5" fmla="*/ 40 h 78"/>
                  <a:gd name="T6" fmla="*/ 0 w 1389"/>
                  <a:gd name="T7" fmla="*/ 0 h 78"/>
                  <a:gd name="T8" fmla="*/ 1389 w 1389"/>
                  <a:gd name="T9" fmla="*/ 0 h 78"/>
                  <a:gd name="T10" fmla="*/ 1360 w 1389"/>
                  <a:gd name="T11" fmla="*/ 40 h 78"/>
                  <a:gd name="T12" fmla="*/ 1328 w 1389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78">
                    <a:moveTo>
                      <a:pt x="1328" y="78"/>
                    </a:moveTo>
                    <a:lnTo>
                      <a:pt x="61" y="78"/>
                    </a:lnTo>
                    <a:lnTo>
                      <a:pt x="29" y="40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60" y="40"/>
                    </a:lnTo>
                    <a:lnTo>
                      <a:pt x="1328" y="78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5" name="íšľiďé">
                <a:extLst>
                  <a:ext uri="{FF2B5EF4-FFF2-40B4-BE49-F238E27FC236}">
                    <a16:creationId xmlns:a16="http://schemas.microsoft.com/office/drawing/2014/main" id="{547494AF-3C3F-41E4-9CF3-F92356A4EC33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18"/>
              </a:xfrm>
              <a:custGeom>
                <a:avLst/>
                <a:gdLst>
                  <a:gd name="T0" fmla="*/ 1313 w 1389"/>
                  <a:gd name="T1" fmla="*/ 93 h 93"/>
                  <a:gd name="T2" fmla="*/ 76 w 1389"/>
                  <a:gd name="T3" fmla="*/ 93 h 93"/>
                  <a:gd name="T4" fmla="*/ 36 w 1389"/>
                  <a:gd name="T5" fmla="*/ 48 h 93"/>
                  <a:gd name="T6" fmla="*/ 0 w 1389"/>
                  <a:gd name="T7" fmla="*/ 0 h 93"/>
                  <a:gd name="T8" fmla="*/ 1389 w 1389"/>
                  <a:gd name="T9" fmla="*/ 0 h 93"/>
                  <a:gd name="T10" fmla="*/ 1353 w 1389"/>
                  <a:gd name="T11" fmla="*/ 48 h 93"/>
                  <a:gd name="T12" fmla="*/ 1313 w 1389"/>
                  <a:gd name="T13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89" h="93">
                    <a:moveTo>
                      <a:pt x="1313" y="93"/>
                    </a:moveTo>
                    <a:lnTo>
                      <a:pt x="76" y="93"/>
                    </a:lnTo>
                    <a:lnTo>
                      <a:pt x="36" y="48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53" y="48"/>
                    </a:lnTo>
                    <a:lnTo>
                      <a:pt x="1313" y="93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6" name="îṩlîďè">
                <a:extLst>
                  <a:ext uri="{FF2B5EF4-FFF2-40B4-BE49-F238E27FC236}">
                    <a16:creationId xmlns:a16="http://schemas.microsoft.com/office/drawing/2014/main" id="{EEBA758C-5A02-48A7-8351-E640911F4B5E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21"/>
              </a:xfrm>
              <a:custGeom>
                <a:avLst/>
                <a:gdLst>
                  <a:gd name="T0" fmla="*/ 1298 w 1389"/>
                  <a:gd name="T1" fmla="*/ 109 h 109"/>
                  <a:gd name="T2" fmla="*/ 91 w 1389"/>
                  <a:gd name="T3" fmla="*/ 109 h 109"/>
                  <a:gd name="T4" fmla="*/ 66 w 1389"/>
                  <a:gd name="T5" fmla="*/ 83 h 109"/>
                  <a:gd name="T6" fmla="*/ 20 w 1389"/>
                  <a:gd name="T7" fmla="*/ 28 h 109"/>
                  <a:gd name="T8" fmla="*/ 0 w 1389"/>
                  <a:gd name="T9" fmla="*/ 0 h 109"/>
                  <a:gd name="T10" fmla="*/ 1389 w 1389"/>
                  <a:gd name="T11" fmla="*/ 0 h 109"/>
                  <a:gd name="T12" fmla="*/ 1369 w 1389"/>
                  <a:gd name="T13" fmla="*/ 28 h 109"/>
                  <a:gd name="T14" fmla="*/ 1323 w 1389"/>
                  <a:gd name="T15" fmla="*/ 83 h 109"/>
                  <a:gd name="T16" fmla="*/ 1298 w 1389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9" h="109">
                    <a:moveTo>
                      <a:pt x="1298" y="109"/>
                    </a:moveTo>
                    <a:lnTo>
                      <a:pt x="91" y="109"/>
                    </a:lnTo>
                    <a:lnTo>
                      <a:pt x="66" y="83"/>
                    </a:lnTo>
                    <a:lnTo>
                      <a:pt x="20" y="28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69" y="28"/>
                    </a:lnTo>
                    <a:lnTo>
                      <a:pt x="1323" y="83"/>
                    </a:lnTo>
                    <a:lnTo>
                      <a:pt x="1298" y="109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7" name="í$ļíḓê">
                <a:extLst>
                  <a:ext uri="{FF2B5EF4-FFF2-40B4-BE49-F238E27FC236}">
                    <a16:creationId xmlns:a16="http://schemas.microsoft.com/office/drawing/2014/main" id="{480AAEA2-3C47-4C09-BEB7-30485C2A8B68}"/>
                  </a:ext>
                </a:extLst>
              </p:cNvPr>
              <p:cNvSpPr/>
              <p:nvPr/>
            </p:nvSpPr>
            <p:spPr bwMode="auto">
              <a:xfrm>
                <a:off x="1782" y="2136"/>
                <a:ext cx="278" cy="25"/>
              </a:xfrm>
              <a:custGeom>
                <a:avLst/>
                <a:gdLst>
                  <a:gd name="T0" fmla="*/ 1282 w 1389"/>
                  <a:gd name="T1" fmla="*/ 125 h 125"/>
                  <a:gd name="T2" fmla="*/ 107 w 1389"/>
                  <a:gd name="T3" fmla="*/ 125 h 125"/>
                  <a:gd name="T4" fmla="*/ 77 w 1389"/>
                  <a:gd name="T5" fmla="*/ 95 h 125"/>
                  <a:gd name="T6" fmla="*/ 23 w 1389"/>
                  <a:gd name="T7" fmla="*/ 33 h 125"/>
                  <a:gd name="T8" fmla="*/ 0 w 1389"/>
                  <a:gd name="T9" fmla="*/ 0 h 125"/>
                  <a:gd name="T10" fmla="*/ 1389 w 1389"/>
                  <a:gd name="T11" fmla="*/ 0 h 125"/>
                  <a:gd name="T12" fmla="*/ 1366 w 1389"/>
                  <a:gd name="T13" fmla="*/ 33 h 125"/>
                  <a:gd name="T14" fmla="*/ 1312 w 1389"/>
                  <a:gd name="T15" fmla="*/ 95 h 125"/>
                  <a:gd name="T16" fmla="*/ 1282 w 138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89" h="125">
                    <a:moveTo>
                      <a:pt x="1282" y="125"/>
                    </a:moveTo>
                    <a:lnTo>
                      <a:pt x="107" y="125"/>
                    </a:lnTo>
                    <a:lnTo>
                      <a:pt x="77" y="95"/>
                    </a:lnTo>
                    <a:lnTo>
                      <a:pt x="23" y="33"/>
                    </a:lnTo>
                    <a:lnTo>
                      <a:pt x="0" y="0"/>
                    </a:lnTo>
                    <a:lnTo>
                      <a:pt x="1389" y="0"/>
                    </a:lnTo>
                    <a:lnTo>
                      <a:pt x="1366" y="33"/>
                    </a:lnTo>
                    <a:lnTo>
                      <a:pt x="1312" y="95"/>
                    </a:lnTo>
                    <a:lnTo>
                      <a:pt x="1282" y="125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8" name="ïŝlîḓe">
                <a:extLst>
                  <a:ext uri="{FF2B5EF4-FFF2-40B4-BE49-F238E27FC236}">
                    <a16:creationId xmlns:a16="http://schemas.microsoft.com/office/drawing/2014/main" id="{43D3855A-9B25-46CE-8413-E13DA5B6AB9B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22"/>
              </a:xfrm>
              <a:custGeom>
                <a:avLst/>
                <a:gdLst>
                  <a:gd name="T0" fmla="*/ 0 w 1367"/>
                  <a:gd name="T1" fmla="*/ 0 h 110"/>
                  <a:gd name="T2" fmla="*/ 1367 w 1367"/>
                  <a:gd name="T3" fmla="*/ 0 h 110"/>
                  <a:gd name="T4" fmla="*/ 1345 w 1367"/>
                  <a:gd name="T5" fmla="*/ 29 h 110"/>
                  <a:gd name="T6" fmla="*/ 1297 w 1367"/>
                  <a:gd name="T7" fmla="*/ 84 h 110"/>
                  <a:gd name="T8" fmla="*/ 1271 w 1367"/>
                  <a:gd name="T9" fmla="*/ 110 h 110"/>
                  <a:gd name="T10" fmla="*/ 96 w 1367"/>
                  <a:gd name="T11" fmla="*/ 110 h 110"/>
                  <a:gd name="T12" fmla="*/ 70 w 1367"/>
                  <a:gd name="T13" fmla="*/ 84 h 110"/>
                  <a:gd name="T14" fmla="*/ 22 w 1367"/>
                  <a:gd name="T15" fmla="*/ 29 h 110"/>
                  <a:gd name="T16" fmla="*/ 0 w 136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7" h="110">
                    <a:moveTo>
                      <a:pt x="0" y="0"/>
                    </a:moveTo>
                    <a:lnTo>
                      <a:pt x="1367" y="0"/>
                    </a:lnTo>
                    <a:lnTo>
                      <a:pt x="1345" y="29"/>
                    </a:lnTo>
                    <a:lnTo>
                      <a:pt x="1297" y="84"/>
                    </a:lnTo>
                    <a:lnTo>
                      <a:pt x="1271" y="110"/>
                    </a:lnTo>
                    <a:lnTo>
                      <a:pt x="96" y="110"/>
                    </a:lnTo>
                    <a:lnTo>
                      <a:pt x="70" y="84"/>
                    </a:lnTo>
                    <a:lnTo>
                      <a:pt x="22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79" name="íŝ1ïdé">
                <a:extLst>
                  <a:ext uri="{FF2B5EF4-FFF2-40B4-BE49-F238E27FC236}">
                    <a16:creationId xmlns:a16="http://schemas.microsoft.com/office/drawing/2014/main" id="{BBCF6491-616E-446B-A699-76DA59AD55DB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9"/>
              </a:xfrm>
              <a:custGeom>
                <a:avLst/>
                <a:gdLst>
                  <a:gd name="T0" fmla="*/ 0 w 1345"/>
                  <a:gd name="T1" fmla="*/ 0 h 95"/>
                  <a:gd name="T2" fmla="*/ 1345 w 1345"/>
                  <a:gd name="T3" fmla="*/ 0 h 95"/>
                  <a:gd name="T4" fmla="*/ 1305 w 1345"/>
                  <a:gd name="T5" fmla="*/ 50 h 95"/>
                  <a:gd name="T6" fmla="*/ 1260 w 1345"/>
                  <a:gd name="T7" fmla="*/ 95 h 95"/>
                  <a:gd name="T8" fmla="*/ 85 w 1345"/>
                  <a:gd name="T9" fmla="*/ 95 h 95"/>
                  <a:gd name="T10" fmla="*/ 40 w 1345"/>
                  <a:gd name="T11" fmla="*/ 50 h 95"/>
                  <a:gd name="T12" fmla="*/ 0 w 1345"/>
                  <a:gd name="T1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95">
                    <a:moveTo>
                      <a:pt x="0" y="0"/>
                    </a:moveTo>
                    <a:lnTo>
                      <a:pt x="1345" y="0"/>
                    </a:lnTo>
                    <a:lnTo>
                      <a:pt x="1305" y="50"/>
                    </a:lnTo>
                    <a:lnTo>
                      <a:pt x="1260" y="95"/>
                    </a:lnTo>
                    <a:lnTo>
                      <a:pt x="85" y="95"/>
                    </a:lnTo>
                    <a:lnTo>
                      <a:pt x="40" y="5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0" name="íṣļïḍè">
                <a:extLst>
                  <a:ext uri="{FF2B5EF4-FFF2-40B4-BE49-F238E27FC236}">
                    <a16:creationId xmlns:a16="http://schemas.microsoft.com/office/drawing/2014/main" id="{38EE4871-6A7D-43C3-8C8D-CBBBC961B8A7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6"/>
              </a:xfrm>
              <a:custGeom>
                <a:avLst/>
                <a:gdLst>
                  <a:gd name="T0" fmla="*/ 0 w 1319"/>
                  <a:gd name="T1" fmla="*/ 0 h 79"/>
                  <a:gd name="T2" fmla="*/ 1319 w 1319"/>
                  <a:gd name="T3" fmla="*/ 0 h 79"/>
                  <a:gd name="T4" fmla="*/ 1285 w 1319"/>
                  <a:gd name="T5" fmla="*/ 41 h 79"/>
                  <a:gd name="T6" fmla="*/ 1247 w 1319"/>
                  <a:gd name="T7" fmla="*/ 79 h 79"/>
                  <a:gd name="T8" fmla="*/ 72 w 1319"/>
                  <a:gd name="T9" fmla="*/ 79 h 79"/>
                  <a:gd name="T10" fmla="*/ 34 w 1319"/>
                  <a:gd name="T11" fmla="*/ 41 h 79"/>
                  <a:gd name="T12" fmla="*/ 0 w 131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79">
                    <a:moveTo>
                      <a:pt x="0" y="0"/>
                    </a:moveTo>
                    <a:lnTo>
                      <a:pt x="1319" y="0"/>
                    </a:lnTo>
                    <a:lnTo>
                      <a:pt x="1285" y="41"/>
                    </a:lnTo>
                    <a:lnTo>
                      <a:pt x="1247" y="79"/>
                    </a:lnTo>
                    <a:lnTo>
                      <a:pt x="72" y="79"/>
                    </a:lnTo>
                    <a:lnTo>
                      <a:pt x="34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1" name="îSḷiḋe">
                <a:extLst>
                  <a:ext uri="{FF2B5EF4-FFF2-40B4-BE49-F238E27FC236}">
                    <a16:creationId xmlns:a16="http://schemas.microsoft.com/office/drawing/2014/main" id="{15BE29C3-9FF2-4D3D-81F8-F52128957F62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3"/>
              </a:xfrm>
              <a:custGeom>
                <a:avLst/>
                <a:gdLst>
                  <a:gd name="T0" fmla="*/ 0 w 1293"/>
                  <a:gd name="T1" fmla="*/ 0 h 64"/>
                  <a:gd name="T2" fmla="*/ 1293 w 1293"/>
                  <a:gd name="T3" fmla="*/ 0 h 64"/>
                  <a:gd name="T4" fmla="*/ 1265 w 1293"/>
                  <a:gd name="T5" fmla="*/ 33 h 64"/>
                  <a:gd name="T6" fmla="*/ 1234 w 1293"/>
                  <a:gd name="T7" fmla="*/ 64 h 64"/>
                  <a:gd name="T8" fmla="*/ 59 w 1293"/>
                  <a:gd name="T9" fmla="*/ 64 h 64"/>
                  <a:gd name="T10" fmla="*/ 28 w 1293"/>
                  <a:gd name="T11" fmla="*/ 33 h 64"/>
                  <a:gd name="T12" fmla="*/ 0 w 1293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64">
                    <a:moveTo>
                      <a:pt x="0" y="0"/>
                    </a:moveTo>
                    <a:lnTo>
                      <a:pt x="1293" y="0"/>
                    </a:lnTo>
                    <a:lnTo>
                      <a:pt x="1265" y="33"/>
                    </a:lnTo>
                    <a:lnTo>
                      <a:pt x="1234" y="64"/>
                    </a:lnTo>
                    <a:lnTo>
                      <a:pt x="59" y="64"/>
                    </a:lnTo>
                    <a:lnTo>
                      <a:pt x="28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2" name="ïṡ1îḍé">
                <a:extLst>
                  <a:ext uri="{FF2B5EF4-FFF2-40B4-BE49-F238E27FC236}">
                    <a16:creationId xmlns:a16="http://schemas.microsoft.com/office/drawing/2014/main" id="{6EED5A21-4468-484E-82BA-DB9E0CCBBB16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0"/>
              </a:xfrm>
              <a:custGeom>
                <a:avLst/>
                <a:gdLst>
                  <a:gd name="T0" fmla="*/ 0 w 1267"/>
                  <a:gd name="T1" fmla="*/ 0 h 47"/>
                  <a:gd name="T2" fmla="*/ 1267 w 1267"/>
                  <a:gd name="T3" fmla="*/ 0 h 47"/>
                  <a:gd name="T4" fmla="*/ 1245 w 1267"/>
                  <a:gd name="T5" fmla="*/ 23 h 47"/>
                  <a:gd name="T6" fmla="*/ 1221 w 1267"/>
                  <a:gd name="T7" fmla="*/ 47 h 47"/>
                  <a:gd name="T8" fmla="*/ 46 w 1267"/>
                  <a:gd name="T9" fmla="*/ 47 h 47"/>
                  <a:gd name="T10" fmla="*/ 22 w 1267"/>
                  <a:gd name="T11" fmla="*/ 23 h 47"/>
                  <a:gd name="T12" fmla="*/ 0 w 126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47">
                    <a:moveTo>
                      <a:pt x="0" y="0"/>
                    </a:moveTo>
                    <a:lnTo>
                      <a:pt x="1267" y="0"/>
                    </a:lnTo>
                    <a:lnTo>
                      <a:pt x="1245" y="23"/>
                    </a:lnTo>
                    <a:lnTo>
                      <a:pt x="1221" y="47"/>
                    </a:lnTo>
                    <a:lnTo>
                      <a:pt x="46" y="47"/>
                    </a:lnTo>
                    <a:lnTo>
                      <a:pt x="22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3" name="ísḻíḍê">
                <a:extLst>
                  <a:ext uri="{FF2B5EF4-FFF2-40B4-BE49-F238E27FC236}">
                    <a16:creationId xmlns:a16="http://schemas.microsoft.com/office/drawing/2014/main" id="{676B0BCC-98C9-4A01-A37A-9140CDDA03C5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7"/>
              </a:xfrm>
              <a:custGeom>
                <a:avLst/>
                <a:gdLst>
                  <a:gd name="T0" fmla="*/ 0 w 1237"/>
                  <a:gd name="T1" fmla="*/ 0 h 32"/>
                  <a:gd name="T2" fmla="*/ 1237 w 1237"/>
                  <a:gd name="T3" fmla="*/ 0 h 32"/>
                  <a:gd name="T4" fmla="*/ 1222 w 1237"/>
                  <a:gd name="T5" fmla="*/ 17 h 32"/>
                  <a:gd name="T6" fmla="*/ 1206 w 1237"/>
                  <a:gd name="T7" fmla="*/ 32 h 32"/>
                  <a:gd name="T8" fmla="*/ 31 w 1237"/>
                  <a:gd name="T9" fmla="*/ 32 h 32"/>
                  <a:gd name="T10" fmla="*/ 15 w 1237"/>
                  <a:gd name="T11" fmla="*/ 17 h 32"/>
                  <a:gd name="T12" fmla="*/ 0 w 123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32">
                    <a:moveTo>
                      <a:pt x="0" y="0"/>
                    </a:moveTo>
                    <a:lnTo>
                      <a:pt x="1237" y="0"/>
                    </a:lnTo>
                    <a:lnTo>
                      <a:pt x="1222" y="17"/>
                    </a:lnTo>
                    <a:lnTo>
                      <a:pt x="1206" y="32"/>
                    </a:lnTo>
                    <a:lnTo>
                      <a:pt x="31" y="32"/>
                    </a:lnTo>
                    <a:lnTo>
                      <a:pt x="15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4" name="ïṧliďe">
                <a:extLst>
                  <a:ext uri="{FF2B5EF4-FFF2-40B4-BE49-F238E27FC236}">
                    <a16:creationId xmlns:a16="http://schemas.microsoft.com/office/drawing/2014/main" id="{FBD9710B-7A13-4850-8341-3A27ED24AD4F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4"/>
              </a:xfrm>
              <a:custGeom>
                <a:avLst/>
                <a:gdLst>
                  <a:gd name="T0" fmla="*/ 0 w 1209"/>
                  <a:gd name="T1" fmla="*/ 0 h 16"/>
                  <a:gd name="T2" fmla="*/ 1209 w 1209"/>
                  <a:gd name="T3" fmla="*/ 0 h 16"/>
                  <a:gd name="T4" fmla="*/ 1201 w 1209"/>
                  <a:gd name="T5" fmla="*/ 8 h 16"/>
                  <a:gd name="T6" fmla="*/ 1192 w 1209"/>
                  <a:gd name="T7" fmla="*/ 16 h 16"/>
                  <a:gd name="T8" fmla="*/ 17 w 1209"/>
                  <a:gd name="T9" fmla="*/ 16 h 16"/>
                  <a:gd name="T10" fmla="*/ 8 w 1209"/>
                  <a:gd name="T11" fmla="*/ 8 h 16"/>
                  <a:gd name="T12" fmla="*/ 0 w 120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16">
                    <a:moveTo>
                      <a:pt x="0" y="0"/>
                    </a:moveTo>
                    <a:lnTo>
                      <a:pt x="1209" y="0"/>
                    </a:lnTo>
                    <a:lnTo>
                      <a:pt x="1201" y="8"/>
                    </a:lnTo>
                    <a:lnTo>
                      <a:pt x="1192" y="16"/>
                    </a:lnTo>
                    <a:lnTo>
                      <a:pt x="17" y="16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5" name="îŝlîḋè">
                <a:extLst>
                  <a:ext uri="{FF2B5EF4-FFF2-40B4-BE49-F238E27FC236}">
                    <a16:creationId xmlns:a16="http://schemas.microsoft.com/office/drawing/2014/main" id="{EEA00E85-188E-4B0C-AC4D-945E8474E5EF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"/>
              </a:xfrm>
              <a:prstGeom prst="rect">
                <a:avLst/>
              </a:pr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6" name="ïṣḷiďê">
                <a:extLst>
                  <a:ext uri="{FF2B5EF4-FFF2-40B4-BE49-F238E27FC236}">
                    <a16:creationId xmlns:a16="http://schemas.microsoft.com/office/drawing/2014/main" id="{0A56A5F0-EBD0-4CF6-A5B9-873EB74C063A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"/>
              </a:xfrm>
              <a:prstGeom prst="rect">
                <a:avLst/>
              </a:prstGeom>
              <a:solidFill>
                <a:srgbClr val="CD2C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7" name="iŝľiḓè">
                <a:extLst>
                  <a:ext uri="{FF2B5EF4-FFF2-40B4-BE49-F238E27FC236}">
                    <a16:creationId xmlns:a16="http://schemas.microsoft.com/office/drawing/2014/main" id="{78F4AB35-4BE3-4EF5-9102-C1B4D36B8567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3"/>
              </a:xfrm>
              <a:custGeom>
                <a:avLst/>
                <a:gdLst>
                  <a:gd name="T0" fmla="*/ 1356 w 1367"/>
                  <a:gd name="T1" fmla="*/ 15 h 15"/>
                  <a:gd name="T2" fmla="*/ 11 w 1367"/>
                  <a:gd name="T3" fmla="*/ 15 h 15"/>
                  <a:gd name="T4" fmla="*/ 5 w 1367"/>
                  <a:gd name="T5" fmla="*/ 8 h 15"/>
                  <a:gd name="T6" fmla="*/ 0 w 1367"/>
                  <a:gd name="T7" fmla="*/ 0 h 15"/>
                  <a:gd name="T8" fmla="*/ 1367 w 1367"/>
                  <a:gd name="T9" fmla="*/ 0 h 15"/>
                  <a:gd name="T10" fmla="*/ 1362 w 1367"/>
                  <a:gd name="T11" fmla="*/ 8 h 15"/>
                  <a:gd name="T12" fmla="*/ 1356 w 136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15">
                    <a:moveTo>
                      <a:pt x="1356" y="15"/>
                    </a:moveTo>
                    <a:lnTo>
                      <a:pt x="11" y="15"/>
                    </a:lnTo>
                    <a:lnTo>
                      <a:pt x="5" y="8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62" y="8"/>
                    </a:lnTo>
                    <a:lnTo>
                      <a:pt x="1356" y="15"/>
                    </a:lnTo>
                    <a:close/>
                  </a:path>
                </a:pathLst>
              </a:cu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8" name="iŝlíḑe">
                <a:extLst>
                  <a:ext uri="{FF2B5EF4-FFF2-40B4-BE49-F238E27FC236}">
                    <a16:creationId xmlns:a16="http://schemas.microsoft.com/office/drawing/2014/main" id="{1F0B4355-27BC-439B-A496-204A72C4E0E1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6"/>
              </a:xfrm>
              <a:custGeom>
                <a:avLst/>
                <a:gdLst>
                  <a:gd name="T0" fmla="*/ 1343 w 1367"/>
                  <a:gd name="T1" fmla="*/ 31 h 31"/>
                  <a:gd name="T2" fmla="*/ 24 w 1367"/>
                  <a:gd name="T3" fmla="*/ 31 h 31"/>
                  <a:gd name="T4" fmla="*/ 11 w 1367"/>
                  <a:gd name="T5" fmla="*/ 15 h 31"/>
                  <a:gd name="T6" fmla="*/ 0 w 1367"/>
                  <a:gd name="T7" fmla="*/ 0 h 31"/>
                  <a:gd name="T8" fmla="*/ 1367 w 1367"/>
                  <a:gd name="T9" fmla="*/ 0 h 31"/>
                  <a:gd name="T10" fmla="*/ 1356 w 1367"/>
                  <a:gd name="T11" fmla="*/ 15 h 31"/>
                  <a:gd name="T12" fmla="*/ 1343 w 136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31">
                    <a:moveTo>
                      <a:pt x="1343" y="31"/>
                    </a:moveTo>
                    <a:lnTo>
                      <a:pt x="24" y="31"/>
                    </a:lnTo>
                    <a:lnTo>
                      <a:pt x="11" y="15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56" y="15"/>
                    </a:lnTo>
                    <a:lnTo>
                      <a:pt x="1343" y="31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89" name="îš1ïḓé">
                <a:extLst>
                  <a:ext uri="{FF2B5EF4-FFF2-40B4-BE49-F238E27FC236}">
                    <a16:creationId xmlns:a16="http://schemas.microsoft.com/office/drawing/2014/main" id="{0A4FCFD8-50EB-4D07-9AEA-24E11D087BE5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9"/>
              </a:xfrm>
              <a:custGeom>
                <a:avLst/>
                <a:gdLst>
                  <a:gd name="T0" fmla="*/ 1330 w 1367"/>
                  <a:gd name="T1" fmla="*/ 47 h 47"/>
                  <a:gd name="T2" fmla="*/ 37 w 1367"/>
                  <a:gd name="T3" fmla="*/ 47 h 47"/>
                  <a:gd name="T4" fmla="*/ 18 w 1367"/>
                  <a:gd name="T5" fmla="*/ 24 h 47"/>
                  <a:gd name="T6" fmla="*/ 0 w 1367"/>
                  <a:gd name="T7" fmla="*/ 0 h 47"/>
                  <a:gd name="T8" fmla="*/ 1367 w 1367"/>
                  <a:gd name="T9" fmla="*/ 0 h 47"/>
                  <a:gd name="T10" fmla="*/ 1349 w 1367"/>
                  <a:gd name="T11" fmla="*/ 24 h 47"/>
                  <a:gd name="T12" fmla="*/ 1330 w 136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47">
                    <a:moveTo>
                      <a:pt x="1330" y="47"/>
                    </a:moveTo>
                    <a:lnTo>
                      <a:pt x="37" y="47"/>
                    </a:lnTo>
                    <a:lnTo>
                      <a:pt x="18" y="24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49" y="24"/>
                    </a:lnTo>
                    <a:lnTo>
                      <a:pt x="1330" y="47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0" name="iś1îḍé">
                <a:extLst>
                  <a:ext uri="{FF2B5EF4-FFF2-40B4-BE49-F238E27FC236}">
                    <a16:creationId xmlns:a16="http://schemas.microsoft.com/office/drawing/2014/main" id="{68679F8B-0258-46CF-A739-D3DD08883EDC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2"/>
              </a:xfrm>
              <a:custGeom>
                <a:avLst/>
                <a:gdLst>
                  <a:gd name="T0" fmla="*/ 1317 w 1367"/>
                  <a:gd name="T1" fmla="*/ 63 h 63"/>
                  <a:gd name="T2" fmla="*/ 50 w 1367"/>
                  <a:gd name="T3" fmla="*/ 63 h 63"/>
                  <a:gd name="T4" fmla="*/ 24 w 1367"/>
                  <a:gd name="T5" fmla="*/ 32 h 63"/>
                  <a:gd name="T6" fmla="*/ 0 w 1367"/>
                  <a:gd name="T7" fmla="*/ 0 h 63"/>
                  <a:gd name="T8" fmla="*/ 1367 w 1367"/>
                  <a:gd name="T9" fmla="*/ 0 h 63"/>
                  <a:gd name="T10" fmla="*/ 1343 w 1367"/>
                  <a:gd name="T11" fmla="*/ 32 h 63"/>
                  <a:gd name="T12" fmla="*/ 1317 w 136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63">
                    <a:moveTo>
                      <a:pt x="1317" y="63"/>
                    </a:moveTo>
                    <a:lnTo>
                      <a:pt x="50" y="63"/>
                    </a:lnTo>
                    <a:lnTo>
                      <a:pt x="24" y="32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43" y="32"/>
                    </a:lnTo>
                    <a:lnTo>
                      <a:pt x="1317" y="63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1" name="ïś1îḓê">
                <a:extLst>
                  <a:ext uri="{FF2B5EF4-FFF2-40B4-BE49-F238E27FC236}">
                    <a16:creationId xmlns:a16="http://schemas.microsoft.com/office/drawing/2014/main" id="{0BD2AE81-A7EB-42D6-8AD2-70D94043DF39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5"/>
              </a:xfrm>
              <a:custGeom>
                <a:avLst/>
                <a:gdLst>
                  <a:gd name="T0" fmla="*/ 1302 w 1367"/>
                  <a:gd name="T1" fmla="*/ 78 h 78"/>
                  <a:gd name="T2" fmla="*/ 65 w 1367"/>
                  <a:gd name="T3" fmla="*/ 78 h 78"/>
                  <a:gd name="T4" fmla="*/ 31 w 1367"/>
                  <a:gd name="T5" fmla="*/ 40 h 78"/>
                  <a:gd name="T6" fmla="*/ 0 w 1367"/>
                  <a:gd name="T7" fmla="*/ 0 h 78"/>
                  <a:gd name="T8" fmla="*/ 1367 w 1367"/>
                  <a:gd name="T9" fmla="*/ 0 h 78"/>
                  <a:gd name="T10" fmla="*/ 1336 w 1367"/>
                  <a:gd name="T11" fmla="*/ 40 h 78"/>
                  <a:gd name="T12" fmla="*/ 1302 w 136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78">
                    <a:moveTo>
                      <a:pt x="1302" y="78"/>
                    </a:moveTo>
                    <a:lnTo>
                      <a:pt x="65" y="78"/>
                    </a:lnTo>
                    <a:lnTo>
                      <a:pt x="31" y="40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36" y="40"/>
                    </a:lnTo>
                    <a:lnTo>
                      <a:pt x="1302" y="78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2" name="i$1iḍê">
                <a:extLst>
                  <a:ext uri="{FF2B5EF4-FFF2-40B4-BE49-F238E27FC236}">
                    <a16:creationId xmlns:a16="http://schemas.microsoft.com/office/drawing/2014/main" id="{33AC2312-9082-446D-8327-9223AC3A6522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18"/>
              </a:xfrm>
              <a:custGeom>
                <a:avLst/>
                <a:gdLst>
                  <a:gd name="T0" fmla="*/ 1288 w 1367"/>
                  <a:gd name="T1" fmla="*/ 94 h 94"/>
                  <a:gd name="T2" fmla="*/ 79 w 1367"/>
                  <a:gd name="T3" fmla="*/ 94 h 94"/>
                  <a:gd name="T4" fmla="*/ 37 w 1367"/>
                  <a:gd name="T5" fmla="*/ 49 h 94"/>
                  <a:gd name="T6" fmla="*/ 0 w 1367"/>
                  <a:gd name="T7" fmla="*/ 0 h 94"/>
                  <a:gd name="T8" fmla="*/ 1367 w 1367"/>
                  <a:gd name="T9" fmla="*/ 0 h 94"/>
                  <a:gd name="T10" fmla="*/ 1330 w 1367"/>
                  <a:gd name="T11" fmla="*/ 49 h 94"/>
                  <a:gd name="T12" fmla="*/ 1288 w 1367"/>
                  <a:gd name="T13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67" h="94">
                    <a:moveTo>
                      <a:pt x="1288" y="94"/>
                    </a:moveTo>
                    <a:lnTo>
                      <a:pt x="79" y="94"/>
                    </a:lnTo>
                    <a:lnTo>
                      <a:pt x="37" y="49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30" y="49"/>
                    </a:lnTo>
                    <a:lnTo>
                      <a:pt x="1288" y="94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3" name="íš1ïde">
                <a:extLst>
                  <a:ext uri="{FF2B5EF4-FFF2-40B4-BE49-F238E27FC236}">
                    <a16:creationId xmlns:a16="http://schemas.microsoft.com/office/drawing/2014/main" id="{16108910-B89E-49E2-B77B-947525197D62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22"/>
              </a:xfrm>
              <a:custGeom>
                <a:avLst/>
                <a:gdLst>
                  <a:gd name="T0" fmla="*/ 1271 w 1367"/>
                  <a:gd name="T1" fmla="*/ 110 h 110"/>
                  <a:gd name="T2" fmla="*/ 96 w 1367"/>
                  <a:gd name="T3" fmla="*/ 110 h 110"/>
                  <a:gd name="T4" fmla="*/ 70 w 1367"/>
                  <a:gd name="T5" fmla="*/ 84 h 110"/>
                  <a:gd name="T6" fmla="*/ 22 w 1367"/>
                  <a:gd name="T7" fmla="*/ 29 h 110"/>
                  <a:gd name="T8" fmla="*/ 0 w 1367"/>
                  <a:gd name="T9" fmla="*/ 0 h 110"/>
                  <a:gd name="T10" fmla="*/ 1367 w 1367"/>
                  <a:gd name="T11" fmla="*/ 0 h 110"/>
                  <a:gd name="T12" fmla="*/ 1345 w 1367"/>
                  <a:gd name="T13" fmla="*/ 29 h 110"/>
                  <a:gd name="T14" fmla="*/ 1297 w 1367"/>
                  <a:gd name="T15" fmla="*/ 84 h 110"/>
                  <a:gd name="T16" fmla="*/ 1271 w 136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7" h="110">
                    <a:moveTo>
                      <a:pt x="1271" y="110"/>
                    </a:moveTo>
                    <a:lnTo>
                      <a:pt x="96" y="110"/>
                    </a:lnTo>
                    <a:lnTo>
                      <a:pt x="70" y="84"/>
                    </a:lnTo>
                    <a:lnTo>
                      <a:pt x="22" y="29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45" y="29"/>
                    </a:lnTo>
                    <a:lnTo>
                      <a:pt x="1297" y="84"/>
                    </a:lnTo>
                    <a:lnTo>
                      <a:pt x="1271" y="11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4" name="ïṡ1íďè">
                <a:extLst>
                  <a:ext uri="{FF2B5EF4-FFF2-40B4-BE49-F238E27FC236}">
                    <a16:creationId xmlns:a16="http://schemas.microsoft.com/office/drawing/2014/main" id="{77F6C4E5-5838-4E7D-87A2-FDFD8D0F40B2}"/>
                  </a:ext>
                </a:extLst>
              </p:cNvPr>
              <p:cNvSpPr/>
              <p:nvPr/>
            </p:nvSpPr>
            <p:spPr bwMode="auto">
              <a:xfrm>
                <a:off x="1784" y="2139"/>
                <a:ext cx="274" cy="25"/>
              </a:xfrm>
              <a:custGeom>
                <a:avLst/>
                <a:gdLst>
                  <a:gd name="T0" fmla="*/ 1255 w 1367"/>
                  <a:gd name="T1" fmla="*/ 125 h 125"/>
                  <a:gd name="T2" fmla="*/ 112 w 1367"/>
                  <a:gd name="T3" fmla="*/ 125 h 125"/>
                  <a:gd name="T4" fmla="*/ 81 w 1367"/>
                  <a:gd name="T5" fmla="*/ 97 h 125"/>
                  <a:gd name="T6" fmla="*/ 25 w 1367"/>
                  <a:gd name="T7" fmla="*/ 34 h 125"/>
                  <a:gd name="T8" fmla="*/ 0 w 1367"/>
                  <a:gd name="T9" fmla="*/ 0 h 125"/>
                  <a:gd name="T10" fmla="*/ 1367 w 1367"/>
                  <a:gd name="T11" fmla="*/ 0 h 125"/>
                  <a:gd name="T12" fmla="*/ 1342 w 1367"/>
                  <a:gd name="T13" fmla="*/ 34 h 125"/>
                  <a:gd name="T14" fmla="*/ 1286 w 1367"/>
                  <a:gd name="T15" fmla="*/ 97 h 125"/>
                  <a:gd name="T16" fmla="*/ 1255 w 136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7" h="125">
                    <a:moveTo>
                      <a:pt x="1255" y="125"/>
                    </a:moveTo>
                    <a:lnTo>
                      <a:pt x="112" y="125"/>
                    </a:lnTo>
                    <a:lnTo>
                      <a:pt x="81" y="97"/>
                    </a:lnTo>
                    <a:lnTo>
                      <a:pt x="25" y="34"/>
                    </a:lnTo>
                    <a:lnTo>
                      <a:pt x="0" y="0"/>
                    </a:lnTo>
                    <a:lnTo>
                      <a:pt x="1367" y="0"/>
                    </a:lnTo>
                    <a:lnTo>
                      <a:pt x="1342" y="34"/>
                    </a:lnTo>
                    <a:lnTo>
                      <a:pt x="1286" y="97"/>
                    </a:lnTo>
                    <a:lnTo>
                      <a:pt x="1255" y="125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5" name="íşḻiďé">
                <a:extLst>
                  <a:ext uri="{FF2B5EF4-FFF2-40B4-BE49-F238E27FC236}">
                    <a16:creationId xmlns:a16="http://schemas.microsoft.com/office/drawing/2014/main" id="{65621E01-8A64-4A28-A6CD-F6424A938F18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22"/>
              </a:xfrm>
              <a:custGeom>
                <a:avLst/>
                <a:gdLst>
                  <a:gd name="T0" fmla="*/ 0 w 1345"/>
                  <a:gd name="T1" fmla="*/ 0 h 110"/>
                  <a:gd name="T2" fmla="*/ 1345 w 1345"/>
                  <a:gd name="T3" fmla="*/ 0 h 110"/>
                  <a:gd name="T4" fmla="*/ 1321 w 1345"/>
                  <a:gd name="T5" fmla="*/ 29 h 110"/>
                  <a:gd name="T6" fmla="*/ 1271 w 1345"/>
                  <a:gd name="T7" fmla="*/ 85 h 110"/>
                  <a:gd name="T8" fmla="*/ 1244 w 1345"/>
                  <a:gd name="T9" fmla="*/ 110 h 110"/>
                  <a:gd name="T10" fmla="*/ 101 w 1345"/>
                  <a:gd name="T11" fmla="*/ 110 h 110"/>
                  <a:gd name="T12" fmla="*/ 74 w 1345"/>
                  <a:gd name="T13" fmla="*/ 85 h 110"/>
                  <a:gd name="T14" fmla="*/ 24 w 1345"/>
                  <a:gd name="T15" fmla="*/ 29 h 110"/>
                  <a:gd name="T16" fmla="*/ 0 w 134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5" h="110">
                    <a:moveTo>
                      <a:pt x="0" y="0"/>
                    </a:moveTo>
                    <a:lnTo>
                      <a:pt x="1345" y="0"/>
                    </a:lnTo>
                    <a:lnTo>
                      <a:pt x="1321" y="29"/>
                    </a:lnTo>
                    <a:lnTo>
                      <a:pt x="1271" y="85"/>
                    </a:lnTo>
                    <a:lnTo>
                      <a:pt x="1244" y="110"/>
                    </a:lnTo>
                    <a:lnTo>
                      <a:pt x="101" y="110"/>
                    </a:lnTo>
                    <a:lnTo>
                      <a:pt x="74" y="85"/>
                    </a:lnTo>
                    <a:lnTo>
                      <a:pt x="24" y="2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6" name="îṥlïḍè">
                <a:extLst>
                  <a:ext uri="{FF2B5EF4-FFF2-40B4-BE49-F238E27FC236}">
                    <a16:creationId xmlns:a16="http://schemas.microsoft.com/office/drawing/2014/main" id="{985D18E3-39AA-4846-91B7-AD2D32DEC9C8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9"/>
              </a:xfrm>
              <a:custGeom>
                <a:avLst/>
                <a:gdLst>
                  <a:gd name="T0" fmla="*/ 0 w 1319"/>
                  <a:gd name="T1" fmla="*/ 0 h 94"/>
                  <a:gd name="T2" fmla="*/ 1319 w 1319"/>
                  <a:gd name="T3" fmla="*/ 0 h 94"/>
                  <a:gd name="T4" fmla="*/ 1299 w 1319"/>
                  <a:gd name="T5" fmla="*/ 25 h 94"/>
                  <a:gd name="T6" fmla="*/ 1255 w 1319"/>
                  <a:gd name="T7" fmla="*/ 72 h 94"/>
                  <a:gd name="T8" fmla="*/ 1231 w 1319"/>
                  <a:gd name="T9" fmla="*/ 94 h 94"/>
                  <a:gd name="T10" fmla="*/ 88 w 1319"/>
                  <a:gd name="T11" fmla="*/ 94 h 94"/>
                  <a:gd name="T12" fmla="*/ 64 w 1319"/>
                  <a:gd name="T13" fmla="*/ 72 h 94"/>
                  <a:gd name="T14" fmla="*/ 20 w 1319"/>
                  <a:gd name="T15" fmla="*/ 25 h 94"/>
                  <a:gd name="T16" fmla="*/ 0 w 1319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94">
                    <a:moveTo>
                      <a:pt x="0" y="0"/>
                    </a:moveTo>
                    <a:lnTo>
                      <a:pt x="1319" y="0"/>
                    </a:lnTo>
                    <a:lnTo>
                      <a:pt x="1299" y="25"/>
                    </a:lnTo>
                    <a:lnTo>
                      <a:pt x="1255" y="72"/>
                    </a:lnTo>
                    <a:lnTo>
                      <a:pt x="1231" y="94"/>
                    </a:lnTo>
                    <a:lnTo>
                      <a:pt x="88" y="94"/>
                    </a:lnTo>
                    <a:lnTo>
                      <a:pt x="64" y="72"/>
                    </a:lnTo>
                    <a:lnTo>
                      <a:pt x="20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7" name="iṩ1íḋè">
                <a:extLst>
                  <a:ext uri="{FF2B5EF4-FFF2-40B4-BE49-F238E27FC236}">
                    <a16:creationId xmlns:a16="http://schemas.microsoft.com/office/drawing/2014/main" id="{CF22D703-5B0F-41E1-9F31-C0648C2CCAEF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6"/>
              </a:xfrm>
              <a:custGeom>
                <a:avLst/>
                <a:gdLst>
                  <a:gd name="T0" fmla="*/ 0 w 1293"/>
                  <a:gd name="T1" fmla="*/ 0 h 79"/>
                  <a:gd name="T2" fmla="*/ 1293 w 1293"/>
                  <a:gd name="T3" fmla="*/ 0 h 79"/>
                  <a:gd name="T4" fmla="*/ 1257 w 1293"/>
                  <a:gd name="T5" fmla="*/ 41 h 79"/>
                  <a:gd name="T6" fmla="*/ 1218 w 1293"/>
                  <a:gd name="T7" fmla="*/ 79 h 79"/>
                  <a:gd name="T8" fmla="*/ 75 w 1293"/>
                  <a:gd name="T9" fmla="*/ 79 h 79"/>
                  <a:gd name="T10" fmla="*/ 36 w 1293"/>
                  <a:gd name="T11" fmla="*/ 41 h 79"/>
                  <a:gd name="T12" fmla="*/ 0 w 129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79">
                    <a:moveTo>
                      <a:pt x="0" y="0"/>
                    </a:moveTo>
                    <a:lnTo>
                      <a:pt x="1293" y="0"/>
                    </a:lnTo>
                    <a:lnTo>
                      <a:pt x="1257" y="41"/>
                    </a:lnTo>
                    <a:lnTo>
                      <a:pt x="1218" y="79"/>
                    </a:lnTo>
                    <a:lnTo>
                      <a:pt x="75" y="79"/>
                    </a:lnTo>
                    <a:lnTo>
                      <a:pt x="36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8" name="ïṥľíḍê">
                <a:extLst>
                  <a:ext uri="{FF2B5EF4-FFF2-40B4-BE49-F238E27FC236}">
                    <a16:creationId xmlns:a16="http://schemas.microsoft.com/office/drawing/2014/main" id="{2DB9D931-BD62-4481-AE93-F749ADD0DFF3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3"/>
              </a:xfrm>
              <a:custGeom>
                <a:avLst/>
                <a:gdLst>
                  <a:gd name="T0" fmla="*/ 0 w 1267"/>
                  <a:gd name="T1" fmla="*/ 0 h 62"/>
                  <a:gd name="T2" fmla="*/ 1267 w 1267"/>
                  <a:gd name="T3" fmla="*/ 0 h 62"/>
                  <a:gd name="T4" fmla="*/ 1237 w 1267"/>
                  <a:gd name="T5" fmla="*/ 32 h 62"/>
                  <a:gd name="T6" fmla="*/ 1205 w 1267"/>
                  <a:gd name="T7" fmla="*/ 62 h 62"/>
                  <a:gd name="T8" fmla="*/ 62 w 1267"/>
                  <a:gd name="T9" fmla="*/ 62 h 62"/>
                  <a:gd name="T10" fmla="*/ 30 w 1267"/>
                  <a:gd name="T11" fmla="*/ 32 h 62"/>
                  <a:gd name="T12" fmla="*/ 0 w 1267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62">
                    <a:moveTo>
                      <a:pt x="0" y="0"/>
                    </a:moveTo>
                    <a:lnTo>
                      <a:pt x="1267" y="0"/>
                    </a:lnTo>
                    <a:lnTo>
                      <a:pt x="1237" y="32"/>
                    </a:lnTo>
                    <a:lnTo>
                      <a:pt x="1205" y="62"/>
                    </a:lnTo>
                    <a:lnTo>
                      <a:pt x="62" y="62"/>
                    </a:lnTo>
                    <a:lnTo>
                      <a:pt x="3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599" name="îṡlïḑe">
                <a:extLst>
                  <a:ext uri="{FF2B5EF4-FFF2-40B4-BE49-F238E27FC236}">
                    <a16:creationId xmlns:a16="http://schemas.microsoft.com/office/drawing/2014/main" id="{1CE4B168-4795-4C2C-91C7-5AC5AAA7C723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0"/>
              </a:xfrm>
              <a:custGeom>
                <a:avLst/>
                <a:gdLst>
                  <a:gd name="T0" fmla="*/ 0 w 1237"/>
                  <a:gd name="T1" fmla="*/ 0 h 47"/>
                  <a:gd name="T2" fmla="*/ 1237 w 1237"/>
                  <a:gd name="T3" fmla="*/ 0 h 47"/>
                  <a:gd name="T4" fmla="*/ 1215 w 1237"/>
                  <a:gd name="T5" fmla="*/ 25 h 47"/>
                  <a:gd name="T6" fmla="*/ 1190 w 1237"/>
                  <a:gd name="T7" fmla="*/ 47 h 47"/>
                  <a:gd name="T8" fmla="*/ 47 w 1237"/>
                  <a:gd name="T9" fmla="*/ 47 h 47"/>
                  <a:gd name="T10" fmla="*/ 22 w 1237"/>
                  <a:gd name="T11" fmla="*/ 25 h 47"/>
                  <a:gd name="T12" fmla="*/ 0 w 123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47">
                    <a:moveTo>
                      <a:pt x="0" y="0"/>
                    </a:moveTo>
                    <a:lnTo>
                      <a:pt x="1237" y="0"/>
                    </a:lnTo>
                    <a:lnTo>
                      <a:pt x="1215" y="25"/>
                    </a:lnTo>
                    <a:lnTo>
                      <a:pt x="1190" y="47"/>
                    </a:lnTo>
                    <a:lnTo>
                      <a:pt x="47" y="47"/>
                    </a:lnTo>
                    <a:lnTo>
                      <a:pt x="22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0" name="íṩľîḍê">
                <a:extLst>
                  <a:ext uri="{FF2B5EF4-FFF2-40B4-BE49-F238E27FC236}">
                    <a16:creationId xmlns:a16="http://schemas.microsoft.com/office/drawing/2014/main" id="{037E464B-FB0F-4068-9525-5D4505448FEA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7"/>
              </a:xfrm>
              <a:custGeom>
                <a:avLst/>
                <a:gdLst>
                  <a:gd name="T0" fmla="*/ 0 w 1209"/>
                  <a:gd name="T1" fmla="*/ 0 h 31"/>
                  <a:gd name="T2" fmla="*/ 1209 w 1209"/>
                  <a:gd name="T3" fmla="*/ 0 h 31"/>
                  <a:gd name="T4" fmla="*/ 1192 w 1209"/>
                  <a:gd name="T5" fmla="*/ 16 h 31"/>
                  <a:gd name="T6" fmla="*/ 1176 w 1209"/>
                  <a:gd name="T7" fmla="*/ 31 h 31"/>
                  <a:gd name="T8" fmla="*/ 33 w 1209"/>
                  <a:gd name="T9" fmla="*/ 31 h 31"/>
                  <a:gd name="T10" fmla="*/ 17 w 1209"/>
                  <a:gd name="T11" fmla="*/ 16 h 31"/>
                  <a:gd name="T12" fmla="*/ 0 w 120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31">
                    <a:moveTo>
                      <a:pt x="0" y="0"/>
                    </a:moveTo>
                    <a:lnTo>
                      <a:pt x="1209" y="0"/>
                    </a:lnTo>
                    <a:lnTo>
                      <a:pt x="1192" y="16"/>
                    </a:lnTo>
                    <a:lnTo>
                      <a:pt x="1176" y="31"/>
                    </a:lnTo>
                    <a:lnTo>
                      <a:pt x="33" y="31"/>
                    </a:lnTo>
                    <a:lnTo>
                      <a:pt x="17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1" name="ïşľíḑê">
                <a:extLst>
                  <a:ext uri="{FF2B5EF4-FFF2-40B4-BE49-F238E27FC236}">
                    <a16:creationId xmlns:a16="http://schemas.microsoft.com/office/drawing/2014/main" id="{0478A4E8-DB67-4A2D-AF55-85E5F5BB2FDE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4"/>
              </a:xfrm>
              <a:custGeom>
                <a:avLst/>
                <a:gdLst>
                  <a:gd name="T0" fmla="*/ 0 w 1175"/>
                  <a:gd name="T1" fmla="*/ 0 h 16"/>
                  <a:gd name="T2" fmla="*/ 1175 w 1175"/>
                  <a:gd name="T3" fmla="*/ 0 h 16"/>
                  <a:gd name="T4" fmla="*/ 1167 w 1175"/>
                  <a:gd name="T5" fmla="*/ 8 h 16"/>
                  <a:gd name="T6" fmla="*/ 1159 w 1175"/>
                  <a:gd name="T7" fmla="*/ 16 h 16"/>
                  <a:gd name="T8" fmla="*/ 16 w 1175"/>
                  <a:gd name="T9" fmla="*/ 16 h 16"/>
                  <a:gd name="T10" fmla="*/ 8 w 1175"/>
                  <a:gd name="T11" fmla="*/ 8 h 16"/>
                  <a:gd name="T12" fmla="*/ 0 w 1175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16">
                    <a:moveTo>
                      <a:pt x="0" y="0"/>
                    </a:moveTo>
                    <a:lnTo>
                      <a:pt x="1175" y="0"/>
                    </a:lnTo>
                    <a:lnTo>
                      <a:pt x="1167" y="8"/>
                    </a:lnTo>
                    <a:lnTo>
                      <a:pt x="1159" y="16"/>
                    </a:lnTo>
                    <a:lnTo>
                      <a:pt x="16" y="16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2" name="íṩļîḑé">
                <a:extLst>
                  <a:ext uri="{FF2B5EF4-FFF2-40B4-BE49-F238E27FC236}">
                    <a16:creationId xmlns:a16="http://schemas.microsoft.com/office/drawing/2014/main" id="{E564C066-289C-4BD1-BE27-D2338A54746E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"/>
              </a:xfrm>
              <a:prstGeom prst="rect">
                <a:avLst/>
              </a:pr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3" name="iṣ1ïḍè">
                <a:extLst>
                  <a:ext uri="{FF2B5EF4-FFF2-40B4-BE49-F238E27FC236}">
                    <a16:creationId xmlns:a16="http://schemas.microsoft.com/office/drawing/2014/main" id="{8A2884C5-9781-4FE2-9C16-9F1BD8FAD9A0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"/>
              </a:xfrm>
              <a:prstGeom prst="rect">
                <a:avLst/>
              </a:prstGeom>
              <a:solidFill>
                <a:srgbClr val="CE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4" name="işļïḍè">
                <a:extLst>
                  <a:ext uri="{FF2B5EF4-FFF2-40B4-BE49-F238E27FC236}">
                    <a16:creationId xmlns:a16="http://schemas.microsoft.com/office/drawing/2014/main" id="{C0FFF505-362C-49C0-860D-A598E2AE0EB4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3"/>
              </a:xfrm>
              <a:custGeom>
                <a:avLst/>
                <a:gdLst>
                  <a:gd name="T0" fmla="*/ 1332 w 1345"/>
                  <a:gd name="T1" fmla="*/ 16 h 16"/>
                  <a:gd name="T2" fmla="*/ 13 w 1345"/>
                  <a:gd name="T3" fmla="*/ 16 h 16"/>
                  <a:gd name="T4" fmla="*/ 7 w 1345"/>
                  <a:gd name="T5" fmla="*/ 9 h 16"/>
                  <a:gd name="T6" fmla="*/ 0 w 1345"/>
                  <a:gd name="T7" fmla="*/ 0 h 16"/>
                  <a:gd name="T8" fmla="*/ 1345 w 1345"/>
                  <a:gd name="T9" fmla="*/ 0 h 16"/>
                  <a:gd name="T10" fmla="*/ 1338 w 1345"/>
                  <a:gd name="T11" fmla="*/ 9 h 16"/>
                  <a:gd name="T12" fmla="*/ 1332 w 134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16">
                    <a:moveTo>
                      <a:pt x="1332" y="16"/>
                    </a:moveTo>
                    <a:lnTo>
                      <a:pt x="13" y="16"/>
                    </a:lnTo>
                    <a:lnTo>
                      <a:pt x="7" y="9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38" y="9"/>
                    </a:lnTo>
                    <a:lnTo>
                      <a:pt x="1332" y="16"/>
                    </a:lnTo>
                    <a:close/>
                  </a:path>
                </a:pathLst>
              </a:cu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5" name="íṣ1iḑê">
                <a:extLst>
                  <a:ext uri="{FF2B5EF4-FFF2-40B4-BE49-F238E27FC236}">
                    <a16:creationId xmlns:a16="http://schemas.microsoft.com/office/drawing/2014/main" id="{70096A2C-248D-49A2-872F-7E11CC63AD1F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6"/>
              </a:xfrm>
              <a:custGeom>
                <a:avLst/>
                <a:gdLst>
                  <a:gd name="T0" fmla="*/ 1319 w 1345"/>
                  <a:gd name="T1" fmla="*/ 32 h 32"/>
                  <a:gd name="T2" fmla="*/ 26 w 1345"/>
                  <a:gd name="T3" fmla="*/ 32 h 32"/>
                  <a:gd name="T4" fmla="*/ 13 w 1345"/>
                  <a:gd name="T5" fmla="*/ 17 h 32"/>
                  <a:gd name="T6" fmla="*/ 0 w 1345"/>
                  <a:gd name="T7" fmla="*/ 0 h 32"/>
                  <a:gd name="T8" fmla="*/ 1345 w 1345"/>
                  <a:gd name="T9" fmla="*/ 0 h 32"/>
                  <a:gd name="T10" fmla="*/ 1332 w 1345"/>
                  <a:gd name="T11" fmla="*/ 17 h 32"/>
                  <a:gd name="T12" fmla="*/ 1319 w 134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32">
                    <a:moveTo>
                      <a:pt x="1319" y="32"/>
                    </a:moveTo>
                    <a:lnTo>
                      <a:pt x="26" y="32"/>
                    </a:lnTo>
                    <a:lnTo>
                      <a:pt x="13" y="17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32" y="17"/>
                    </a:lnTo>
                    <a:lnTo>
                      <a:pt x="1319" y="32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6" name="iṥ1íḍè">
                <a:extLst>
                  <a:ext uri="{FF2B5EF4-FFF2-40B4-BE49-F238E27FC236}">
                    <a16:creationId xmlns:a16="http://schemas.microsoft.com/office/drawing/2014/main" id="{5F4143F0-72E4-41D5-B9A6-6AA7B51CF7DB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9"/>
              </a:xfrm>
              <a:custGeom>
                <a:avLst/>
                <a:gdLst>
                  <a:gd name="T0" fmla="*/ 1306 w 1345"/>
                  <a:gd name="T1" fmla="*/ 48 h 48"/>
                  <a:gd name="T2" fmla="*/ 39 w 1345"/>
                  <a:gd name="T3" fmla="*/ 48 h 48"/>
                  <a:gd name="T4" fmla="*/ 19 w 1345"/>
                  <a:gd name="T5" fmla="*/ 24 h 48"/>
                  <a:gd name="T6" fmla="*/ 0 w 1345"/>
                  <a:gd name="T7" fmla="*/ 0 h 48"/>
                  <a:gd name="T8" fmla="*/ 1345 w 1345"/>
                  <a:gd name="T9" fmla="*/ 0 h 48"/>
                  <a:gd name="T10" fmla="*/ 1326 w 1345"/>
                  <a:gd name="T11" fmla="*/ 24 h 48"/>
                  <a:gd name="T12" fmla="*/ 1306 w 1345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48">
                    <a:moveTo>
                      <a:pt x="1306" y="48"/>
                    </a:moveTo>
                    <a:lnTo>
                      <a:pt x="39" y="48"/>
                    </a:lnTo>
                    <a:lnTo>
                      <a:pt x="19" y="24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26" y="24"/>
                    </a:lnTo>
                    <a:lnTo>
                      <a:pt x="1306" y="48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7" name="iṥ1îďe">
                <a:extLst>
                  <a:ext uri="{FF2B5EF4-FFF2-40B4-BE49-F238E27FC236}">
                    <a16:creationId xmlns:a16="http://schemas.microsoft.com/office/drawing/2014/main" id="{B1DC47B8-FC47-4F2C-B52F-8BDB2756F2EA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2"/>
              </a:xfrm>
              <a:custGeom>
                <a:avLst/>
                <a:gdLst>
                  <a:gd name="T0" fmla="*/ 1291 w 1345"/>
                  <a:gd name="T1" fmla="*/ 63 h 63"/>
                  <a:gd name="T2" fmla="*/ 54 w 1345"/>
                  <a:gd name="T3" fmla="*/ 63 h 63"/>
                  <a:gd name="T4" fmla="*/ 26 w 1345"/>
                  <a:gd name="T5" fmla="*/ 32 h 63"/>
                  <a:gd name="T6" fmla="*/ 0 w 1345"/>
                  <a:gd name="T7" fmla="*/ 0 h 63"/>
                  <a:gd name="T8" fmla="*/ 1345 w 1345"/>
                  <a:gd name="T9" fmla="*/ 0 h 63"/>
                  <a:gd name="T10" fmla="*/ 1319 w 1345"/>
                  <a:gd name="T11" fmla="*/ 32 h 63"/>
                  <a:gd name="T12" fmla="*/ 1291 w 1345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63">
                    <a:moveTo>
                      <a:pt x="1291" y="63"/>
                    </a:moveTo>
                    <a:lnTo>
                      <a:pt x="54" y="63"/>
                    </a:lnTo>
                    <a:lnTo>
                      <a:pt x="26" y="32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19" y="32"/>
                    </a:lnTo>
                    <a:lnTo>
                      <a:pt x="1291" y="63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8" name="íšḷîďê">
                <a:extLst>
                  <a:ext uri="{FF2B5EF4-FFF2-40B4-BE49-F238E27FC236}">
                    <a16:creationId xmlns:a16="http://schemas.microsoft.com/office/drawing/2014/main" id="{C63EA4A1-29E0-423B-B8C7-D1046624AC95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5"/>
              </a:xfrm>
              <a:custGeom>
                <a:avLst/>
                <a:gdLst>
                  <a:gd name="T0" fmla="*/ 1277 w 1345"/>
                  <a:gd name="T1" fmla="*/ 79 h 79"/>
                  <a:gd name="T2" fmla="*/ 68 w 1345"/>
                  <a:gd name="T3" fmla="*/ 79 h 79"/>
                  <a:gd name="T4" fmla="*/ 33 w 1345"/>
                  <a:gd name="T5" fmla="*/ 42 h 79"/>
                  <a:gd name="T6" fmla="*/ 0 w 1345"/>
                  <a:gd name="T7" fmla="*/ 0 h 79"/>
                  <a:gd name="T8" fmla="*/ 1345 w 1345"/>
                  <a:gd name="T9" fmla="*/ 0 h 79"/>
                  <a:gd name="T10" fmla="*/ 1312 w 1345"/>
                  <a:gd name="T11" fmla="*/ 42 h 79"/>
                  <a:gd name="T12" fmla="*/ 1277 w 1345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79">
                    <a:moveTo>
                      <a:pt x="1277" y="79"/>
                    </a:moveTo>
                    <a:lnTo>
                      <a:pt x="68" y="79"/>
                    </a:lnTo>
                    <a:lnTo>
                      <a:pt x="33" y="42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12" y="42"/>
                    </a:lnTo>
                    <a:lnTo>
                      <a:pt x="1277" y="79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09" name="ïṣ1ïḓè">
                <a:extLst>
                  <a:ext uri="{FF2B5EF4-FFF2-40B4-BE49-F238E27FC236}">
                    <a16:creationId xmlns:a16="http://schemas.microsoft.com/office/drawing/2014/main" id="{D7E03EE4-A2B8-43C2-86EA-A4C7DF76F06D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19"/>
              </a:xfrm>
              <a:custGeom>
                <a:avLst/>
                <a:gdLst>
                  <a:gd name="T0" fmla="*/ 1260 w 1345"/>
                  <a:gd name="T1" fmla="*/ 95 h 95"/>
                  <a:gd name="T2" fmla="*/ 85 w 1345"/>
                  <a:gd name="T3" fmla="*/ 95 h 95"/>
                  <a:gd name="T4" fmla="*/ 40 w 1345"/>
                  <a:gd name="T5" fmla="*/ 50 h 95"/>
                  <a:gd name="T6" fmla="*/ 0 w 1345"/>
                  <a:gd name="T7" fmla="*/ 0 h 95"/>
                  <a:gd name="T8" fmla="*/ 1345 w 1345"/>
                  <a:gd name="T9" fmla="*/ 0 h 95"/>
                  <a:gd name="T10" fmla="*/ 1305 w 1345"/>
                  <a:gd name="T11" fmla="*/ 50 h 95"/>
                  <a:gd name="T12" fmla="*/ 1260 w 1345"/>
                  <a:gd name="T13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45" h="95">
                    <a:moveTo>
                      <a:pt x="1260" y="95"/>
                    </a:moveTo>
                    <a:lnTo>
                      <a:pt x="85" y="95"/>
                    </a:lnTo>
                    <a:lnTo>
                      <a:pt x="40" y="50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05" y="50"/>
                    </a:lnTo>
                    <a:lnTo>
                      <a:pt x="1260" y="95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610" name="iSľïďê">
                <a:extLst>
                  <a:ext uri="{FF2B5EF4-FFF2-40B4-BE49-F238E27FC236}">
                    <a16:creationId xmlns:a16="http://schemas.microsoft.com/office/drawing/2014/main" id="{37BAAFB3-8C53-4CAB-BB10-0D3F3F3DB775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22"/>
              </a:xfrm>
              <a:custGeom>
                <a:avLst/>
                <a:gdLst>
                  <a:gd name="T0" fmla="*/ 1244 w 1345"/>
                  <a:gd name="T1" fmla="*/ 110 h 110"/>
                  <a:gd name="T2" fmla="*/ 101 w 1345"/>
                  <a:gd name="T3" fmla="*/ 110 h 110"/>
                  <a:gd name="T4" fmla="*/ 74 w 1345"/>
                  <a:gd name="T5" fmla="*/ 85 h 110"/>
                  <a:gd name="T6" fmla="*/ 24 w 1345"/>
                  <a:gd name="T7" fmla="*/ 29 h 110"/>
                  <a:gd name="T8" fmla="*/ 0 w 1345"/>
                  <a:gd name="T9" fmla="*/ 0 h 110"/>
                  <a:gd name="T10" fmla="*/ 1345 w 1345"/>
                  <a:gd name="T11" fmla="*/ 0 h 110"/>
                  <a:gd name="T12" fmla="*/ 1321 w 1345"/>
                  <a:gd name="T13" fmla="*/ 29 h 110"/>
                  <a:gd name="T14" fmla="*/ 1271 w 1345"/>
                  <a:gd name="T15" fmla="*/ 85 h 110"/>
                  <a:gd name="T16" fmla="*/ 1244 w 1345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5" h="110">
                    <a:moveTo>
                      <a:pt x="1244" y="110"/>
                    </a:moveTo>
                    <a:lnTo>
                      <a:pt x="101" y="110"/>
                    </a:lnTo>
                    <a:lnTo>
                      <a:pt x="74" y="85"/>
                    </a:lnTo>
                    <a:lnTo>
                      <a:pt x="24" y="29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21" y="29"/>
                    </a:lnTo>
                    <a:lnTo>
                      <a:pt x="1271" y="85"/>
                    </a:lnTo>
                    <a:lnTo>
                      <a:pt x="1244" y="110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grpSp>
          <p:nvGrpSpPr>
            <p:cNvPr id="198" name="îŝļîḋé">
              <a:extLst>
                <a:ext uri="{FF2B5EF4-FFF2-40B4-BE49-F238E27FC236}">
                  <a16:creationId xmlns:a16="http://schemas.microsoft.com/office/drawing/2014/main" id="{73012C07-6B6B-496F-BA7C-7884DF8B372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685497" y="2226456"/>
              <a:ext cx="824071" cy="189930"/>
              <a:chOff x="1787" y="2142"/>
              <a:chExt cx="269" cy="62"/>
            </a:xfrm>
          </p:grpSpPr>
          <p:sp>
            <p:nvSpPr>
              <p:cNvPr id="211" name="ïśḻîḓe">
                <a:extLst>
                  <a:ext uri="{FF2B5EF4-FFF2-40B4-BE49-F238E27FC236}">
                    <a16:creationId xmlns:a16="http://schemas.microsoft.com/office/drawing/2014/main" id="{20A37BBA-FAFC-4D09-B107-48FE44DCCE6D}"/>
                  </a:ext>
                </a:extLst>
              </p:cNvPr>
              <p:cNvSpPr/>
              <p:nvPr/>
            </p:nvSpPr>
            <p:spPr bwMode="auto">
              <a:xfrm>
                <a:off x="1787" y="2142"/>
                <a:ext cx="269" cy="25"/>
              </a:xfrm>
              <a:custGeom>
                <a:avLst/>
                <a:gdLst>
                  <a:gd name="T0" fmla="*/ 1226 w 1345"/>
                  <a:gd name="T1" fmla="*/ 126 h 126"/>
                  <a:gd name="T2" fmla="*/ 119 w 1345"/>
                  <a:gd name="T3" fmla="*/ 126 h 126"/>
                  <a:gd name="T4" fmla="*/ 87 w 1345"/>
                  <a:gd name="T5" fmla="*/ 97 h 126"/>
                  <a:gd name="T6" fmla="*/ 27 w 1345"/>
                  <a:gd name="T7" fmla="*/ 34 h 126"/>
                  <a:gd name="T8" fmla="*/ 0 w 1345"/>
                  <a:gd name="T9" fmla="*/ 0 h 126"/>
                  <a:gd name="T10" fmla="*/ 1345 w 1345"/>
                  <a:gd name="T11" fmla="*/ 0 h 126"/>
                  <a:gd name="T12" fmla="*/ 1318 w 1345"/>
                  <a:gd name="T13" fmla="*/ 34 h 126"/>
                  <a:gd name="T14" fmla="*/ 1258 w 1345"/>
                  <a:gd name="T15" fmla="*/ 97 h 126"/>
                  <a:gd name="T16" fmla="*/ 1226 w 1345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45" h="126">
                    <a:moveTo>
                      <a:pt x="1226" y="126"/>
                    </a:moveTo>
                    <a:lnTo>
                      <a:pt x="119" y="126"/>
                    </a:lnTo>
                    <a:lnTo>
                      <a:pt x="87" y="97"/>
                    </a:lnTo>
                    <a:lnTo>
                      <a:pt x="27" y="34"/>
                    </a:lnTo>
                    <a:lnTo>
                      <a:pt x="0" y="0"/>
                    </a:lnTo>
                    <a:lnTo>
                      <a:pt x="1345" y="0"/>
                    </a:lnTo>
                    <a:lnTo>
                      <a:pt x="1318" y="34"/>
                    </a:lnTo>
                    <a:lnTo>
                      <a:pt x="1258" y="97"/>
                    </a:lnTo>
                    <a:lnTo>
                      <a:pt x="1226" y="126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2" name="îšlïḓê">
                <a:extLst>
                  <a:ext uri="{FF2B5EF4-FFF2-40B4-BE49-F238E27FC236}">
                    <a16:creationId xmlns:a16="http://schemas.microsoft.com/office/drawing/2014/main" id="{937BC9D1-00E3-426F-8C1E-AE9554E57374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22"/>
              </a:xfrm>
              <a:custGeom>
                <a:avLst/>
                <a:gdLst>
                  <a:gd name="T0" fmla="*/ 0 w 1319"/>
                  <a:gd name="T1" fmla="*/ 0 h 110"/>
                  <a:gd name="T2" fmla="*/ 1319 w 1319"/>
                  <a:gd name="T3" fmla="*/ 0 h 110"/>
                  <a:gd name="T4" fmla="*/ 1295 w 1319"/>
                  <a:gd name="T5" fmla="*/ 30 h 110"/>
                  <a:gd name="T6" fmla="*/ 1242 w 1319"/>
                  <a:gd name="T7" fmla="*/ 84 h 110"/>
                  <a:gd name="T8" fmla="*/ 1213 w 1319"/>
                  <a:gd name="T9" fmla="*/ 110 h 110"/>
                  <a:gd name="T10" fmla="*/ 106 w 1319"/>
                  <a:gd name="T11" fmla="*/ 110 h 110"/>
                  <a:gd name="T12" fmla="*/ 77 w 1319"/>
                  <a:gd name="T13" fmla="*/ 84 h 110"/>
                  <a:gd name="T14" fmla="*/ 24 w 1319"/>
                  <a:gd name="T15" fmla="*/ 30 h 110"/>
                  <a:gd name="T16" fmla="*/ 0 w 1319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10">
                    <a:moveTo>
                      <a:pt x="0" y="0"/>
                    </a:moveTo>
                    <a:lnTo>
                      <a:pt x="1319" y="0"/>
                    </a:lnTo>
                    <a:lnTo>
                      <a:pt x="1295" y="30"/>
                    </a:lnTo>
                    <a:lnTo>
                      <a:pt x="1242" y="84"/>
                    </a:lnTo>
                    <a:lnTo>
                      <a:pt x="1213" y="110"/>
                    </a:lnTo>
                    <a:lnTo>
                      <a:pt x="106" y="110"/>
                    </a:lnTo>
                    <a:lnTo>
                      <a:pt x="77" y="84"/>
                    </a:lnTo>
                    <a:lnTo>
                      <a:pt x="24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3" name="íṩ1íḍé">
                <a:extLst>
                  <a:ext uri="{FF2B5EF4-FFF2-40B4-BE49-F238E27FC236}">
                    <a16:creationId xmlns:a16="http://schemas.microsoft.com/office/drawing/2014/main" id="{424453FF-E32E-485D-B27B-B3684DF875B3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9"/>
              </a:xfrm>
              <a:custGeom>
                <a:avLst/>
                <a:gdLst>
                  <a:gd name="T0" fmla="*/ 0 w 1293"/>
                  <a:gd name="T1" fmla="*/ 0 h 95"/>
                  <a:gd name="T2" fmla="*/ 1293 w 1293"/>
                  <a:gd name="T3" fmla="*/ 0 h 95"/>
                  <a:gd name="T4" fmla="*/ 1271 w 1293"/>
                  <a:gd name="T5" fmla="*/ 26 h 95"/>
                  <a:gd name="T6" fmla="*/ 1225 w 1293"/>
                  <a:gd name="T7" fmla="*/ 73 h 95"/>
                  <a:gd name="T8" fmla="*/ 1200 w 1293"/>
                  <a:gd name="T9" fmla="*/ 95 h 95"/>
                  <a:gd name="T10" fmla="*/ 93 w 1293"/>
                  <a:gd name="T11" fmla="*/ 95 h 95"/>
                  <a:gd name="T12" fmla="*/ 68 w 1293"/>
                  <a:gd name="T13" fmla="*/ 73 h 95"/>
                  <a:gd name="T14" fmla="*/ 22 w 1293"/>
                  <a:gd name="T15" fmla="*/ 26 h 95"/>
                  <a:gd name="T16" fmla="*/ 0 w 1293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3" h="95">
                    <a:moveTo>
                      <a:pt x="0" y="0"/>
                    </a:moveTo>
                    <a:lnTo>
                      <a:pt x="1293" y="0"/>
                    </a:lnTo>
                    <a:lnTo>
                      <a:pt x="1271" y="26"/>
                    </a:lnTo>
                    <a:lnTo>
                      <a:pt x="1225" y="73"/>
                    </a:lnTo>
                    <a:lnTo>
                      <a:pt x="1200" y="95"/>
                    </a:lnTo>
                    <a:lnTo>
                      <a:pt x="93" y="95"/>
                    </a:lnTo>
                    <a:lnTo>
                      <a:pt x="68" y="73"/>
                    </a:lnTo>
                    <a:lnTo>
                      <a:pt x="22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4" name="îşḷiḋe">
                <a:extLst>
                  <a:ext uri="{FF2B5EF4-FFF2-40B4-BE49-F238E27FC236}">
                    <a16:creationId xmlns:a16="http://schemas.microsoft.com/office/drawing/2014/main" id="{7CDB622F-ABF2-4663-B8D2-81E88AD96838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6"/>
              </a:xfrm>
              <a:custGeom>
                <a:avLst/>
                <a:gdLst>
                  <a:gd name="T0" fmla="*/ 0 w 1267"/>
                  <a:gd name="T1" fmla="*/ 0 h 78"/>
                  <a:gd name="T2" fmla="*/ 1267 w 1267"/>
                  <a:gd name="T3" fmla="*/ 0 h 78"/>
                  <a:gd name="T4" fmla="*/ 1229 w 1267"/>
                  <a:gd name="T5" fmla="*/ 41 h 78"/>
                  <a:gd name="T6" fmla="*/ 1187 w 1267"/>
                  <a:gd name="T7" fmla="*/ 78 h 78"/>
                  <a:gd name="T8" fmla="*/ 80 w 1267"/>
                  <a:gd name="T9" fmla="*/ 78 h 78"/>
                  <a:gd name="T10" fmla="*/ 38 w 1267"/>
                  <a:gd name="T11" fmla="*/ 41 h 78"/>
                  <a:gd name="T12" fmla="*/ 0 w 126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78">
                    <a:moveTo>
                      <a:pt x="0" y="0"/>
                    </a:moveTo>
                    <a:lnTo>
                      <a:pt x="1267" y="0"/>
                    </a:lnTo>
                    <a:lnTo>
                      <a:pt x="1229" y="41"/>
                    </a:lnTo>
                    <a:lnTo>
                      <a:pt x="1187" y="78"/>
                    </a:lnTo>
                    <a:lnTo>
                      <a:pt x="80" y="78"/>
                    </a:lnTo>
                    <a:lnTo>
                      <a:pt x="38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5" name="îSḻîdè">
                <a:extLst>
                  <a:ext uri="{FF2B5EF4-FFF2-40B4-BE49-F238E27FC236}">
                    <a16:creationId xmlns:a16="http://schemas.microsoft.com/office/drawing/2014/main" id="{22D51A33-AEE5-46FF-8890-8A78DE12AD4D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3"/>
              </a:xfrm>
              <a:custGeom>
                <a:avLst/>
                <a:gdLst>
                  <a:gd name="T0" fmla="*/ 0 w 1237"/>
                  <a:gd name="T1" fmla="*/ 0 h 63"/>
                  <a:gd name="T2" fmla="*/ 1237 w 1237"/>
                  <a:gd name="T3" fmla="*/ 0 h 63"/>
                  <a:gd name="T4" fmla="*/ 1206 w 1237"/>
                  <a:gd name="T5" fmla="*/ 33 h 63"/>
                  <a:gd name="T6" fmla="*/ 1172 w 1237"/>
                  <a:gd name="T7" fmla="*/ 63 h 63"/>
                  <a:gd name="T8" fmla="*/ 65 w 1237"/>
                  <a:gd name="T9" fmla="*/ 63 h 63"/>
                  <a:gd name="T10" fmla="*/ 31 w 1237"/>
                  <a:gd name="T11" fmla="*/ 33 h 63"/>
                  <a:gd name="T12" fmla="*/ 0 w 123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63">
                    <a:moveTo>
                      <a:pt x="0" y="0"/>
                    </a:moveTo>
                    <a:lnTo>
                      <a:pt x="1237" y="0"/>
                    </a:lnTo>
                    <a:lnTo>
                      <a:pt x="1206" y="33"/>
                    </a:lnTo>
                    <a:lnTo>
                      <a:pt x="1172" y="63"/>
                    </a:lnTo>
                    <a:lnTo>
                      <a:pt x="65" y="63"/>
                    </a:lnTo>
                    <a:lnTo>
                      <a:pt x="31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6" name="ïsļiḓé">
                <a:extLst>
                  <a:ext uri="{FF2B5EF4-FFF2-40B4-BE49-F238E27FC236}">
                    <a16:creationId xmlns:a16="http://schemas.microsoft.com/office/drawing/2014/main" id="{4670F89E-DB71-45FC-B400-493D7961E648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0"/>
              </a:xfrm>
              <a:custGeom>
                <a:avLst/>
                <a:gdLst>
                  <a:gd name="T0" fmla="*/ 0 w 1209"/>
                  <a:gd name="T1" fmla="*/ 0 h 47"/>
                  <a:gd name="T2" fmla="*/ 1209 w 1209"/>
                  <a:gd name="T3" fmla="*/ 0 h 47"/>
                  <a:gd name="T4" fmla="*/ 1184 w 1209"/>
                  <a:gd name="T5" fmla="*/ 24 h 47"/>
                  <a:gd name="T6" fmla="*/ 1158 w 1209"/>
                  <a:gd name="T7" fmla="*/ 47 h 47"/>
                  <a:gd name="T8" fmla="*/ 51 w 1209"/>
                  <a:gd name="T9" fmla="*/ 47 h 47"/>
                  <a:gd name="T10" fmla="*/ 25 w 1209"/>
                  <a:gd name="T11" fmla="*/ 24 h 47"/>
                  <a:gd name="T12" fmla="*/ 0 w 120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47">
                    <a:moveTo>
                      <a:pt x="0" y="0"/>
                    </a:moveTo>
                    <a:lnTo>
                      <a:pt x="1209" y="0"/>
                    </a:lnTo>
                    <a:lnTo>
                      <a:pt x="1184" y="24"/>
                    </a:lnTo>
                    <a:lnTo>
                      <a:pt x="1158" y="47"/>
                    </a:lnTo>
                    <a:lnTo>
                      <a:pt x="51" y="47"/>
                    </a:lnTo>
                    <a:lnTo>
                      <a:pt x="25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7" name="iṧlîďê">
                <a:extLst>
                  <a:ext uri="{FF2B5EF4-FFF2-40B4-BE49-F238E27FC236}">
                    <a16:creationId xmlns:a16="http://schemas.microsoft.com/office/drawing/2014/main" id="{8393BCE5-1780-45B3-BFFE-F5798DFACC00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7"/>
              </a:xfrm>
              <a:custGeom>
                <a:avLst/>
                <a:gdLst>
                  <a:gd name="T0" fmla="*/ 0 w 1175"/>
                  <a:gd name="T1" fmla="*/ 0 h 32"/>
                  <a:gd name="T2" fmla="*/ 1175 w 1175"/>
                  <a:gd name="T3" fmla="*/ 0 h 32"/>
                  <a:gd name="T4" fmla="*/ 1159 w 1175"/>
                  <a:gd name="T5" fmla="*/ 16 h 32"/>
                  <a:gd name="T6" fmla="*/ 1141 w 1175"/>
                  <a:gd name="T7" fmla="*/ 32 h 32"/>
                  <a:gd name="T8" fmla="*/ 34 w 1175"/>
                  <a:gd name="T9" fmla="*/ 32 h 32"/>
                  <a:gd name="T10" fmla="*/ 16 w 1175"/>
                  <a:gd name="T11" fmla="*/ 16 h 32"/>
                  <a:gd name="T12" fmla="*/ 0 w 1175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32">
                    <a:moveTo>
                      <a:pt x="0" y="0"/>
                    </a:moveTo>
                    <a:lnTo>
                      <a:pt x="1175" y="0"/>
                    </a:lnTo>
                    <a:lnTo>
                      <a:pt x="1159" y="16"/>
                    </a:lnTo>
                    <a:lnTo>
                      <a:pt x="1141" y="32"/>
                    </a:lnTo>
                    <a:lnTo>
                      <a:pt x="34" y="32"/>
                    </a:lnTo>
                    <a:lnTo>
                      <a:pt x="16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8" name="î$ḻíḑe">
                <a:extLst>
                  <a:ext uri="{FF2B5EF4-FFF2-40B4-BE49-F238E27FC236}">
                    <a16:creationId xmlns:a16="http://schemas.microsoft.com/office/drawing/2014/main" id="{733C955F-CD22-4A2C-893F-15E43DADDED5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3"/>
              </a:xfrm>
              <a:custGeom>
                <a:avLst/>
                <a:gdLst>
                  <a:gd name="T0" fmla="*/ 0 w 1143"/>
                  <a:gd name="T1" fmla="*/ 0 h 16"/>
                  <a:gd name="T2" fmla="*/ 1143 w 1143"/>
                  <a:gd name="T3" fmla="*/ 0 h 16"/>
                  <a:gd name="T4" fmla="*/ 1135 w 1143"/>
                  <a:gd name="T5" fmla="*/ 8 h 16"/>
                  <a:gd name="T6" fmla="*/ 1125 w 1143"/>
                  <a:gd name="T7" fmla="*/ 16 h 16"/>
                  <a:gd name="T8" fmla="*/ 18 w 1143"/>
                  <a:gd name="T9" fmla="*/ 16 h 16"/>
                  <a:gd name="T10" fmla="*/ 8 w 1143"/>
                  <a:gd name="T11" fmla="*/ 8 h 16"/>
                  <a:gd name="T12" fmla="*/ 0 w 1143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16">
                    <a:moveTo>
                      <a:pt x="0" y="0"/>
                    </a:moveTo>
                    <a:lnTo>
                      <a:pt x="1143" y="0"/>
                    </a:lnTo>
                    <a:lnTo>
                      <a:pt x="1135" y="8"/>
                    </a:lnTo>
                    <a:lnTo>
                      <a:pt x="1125" y="16"/>
                    </a:lnTo>
                    <a:lnTo>
                      <a:pt x="18" y="16"/>
                    </a:lnTo>
                    <a:lnTo>
                      <a:pt x="8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19" name="íŝļïḋê">
                <a:extLst>
                  <a:ext uri="{FF2B5EF4-FFF2-40B4-BE49-F238E27FC236}">
                    <a16:creationId xmlns:a16="http://schemas.microsoft.com/office/drawing/2014/main" id="{6C53E413-D2D5-4CD6-8806-81F739ED3D26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"/>
              </a:xfrm>
              <a:prstGeom prst="rect">
                <a:avLst/>
              </a:pr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0" name="iṣ1ïďé">
                <a:extLst>
                  <a:ext uri="{FF2B5EF4-FFF2-40B4-BE49-F238E27FC236}">
                    <a16:creationId xmlns:a16="http://schemas.microsoft.com/office/drawing/2014/main" id="{05DD1CD4-3BEF-4037-895A-2210B915C83D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"/>
              </a:xfrm>
              <a:prstGeom prst="rect">
                <a:avLst/>
              </a:prstGeom>
              <a:solidFill>
                <a:srgbClr val="CF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1" name="iSḻïďé">
                <a:extLst>
                  <a:ext uri="{FF2B5EF4-FFF2-40B4-BE49-F238E27FC236}">
                    <a16:creationId xmlns:a16="http://schemas.microsoft.com/office/drawing/2014/main" id="{722EFA48-F90A-4A07-A1C9-4DCBA2401991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3"/>
              </a:xfrm>
              <a:custGeom>
                <a:avLst/>
                <a:gdLst>
                  <a:gd name="T0" fmla="*/ 1306 w 1319"/>
                  <a:gd name="T1" fmla="*/ 16 h 16"/>
                  <a:gd name="T2" fmla="*/ 13 w 1319"/>
                  <a:gd name="T3" fmla="*/ 16 h 16"/>
                  <a:gd name="T4" fmla="*/ 6 w 1319"/>
                  <a:gd name="T5" fmla="*/ 8 h 16"/>
                  <a:gd name="T6" fmla="*/ 0 w 1319"/>
                  <a:gd name="T7" fmla="*/ 0 h 16"/>
                  <a:gd name="T8" fmla="*/ 1319 w 1319"/>
                  <a:gd name="T9" fmla="*/ 0 h 16"/>
                  <a:gd name="T10" fmla="*/ 1313 w 1319"/>
                  <a:gd name="T11" fmla="*/ 8 h 16"/>
                  <a:gd name="T12" fmla="*/ 1306 w 131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16">
                    <a:moveTo>
                      <a:pt x="1306" y="16"/>
                    </a:moveTo>
                    <a:lnTo>
                      <a:pt x="13" y="16"/>
                    </a:lnTo>
                    <a:lnTo>
                      <a:pt x="6" y="8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313" y="8"/>
                    </a:lnTo>
                    <a:lnTo>
                      <a:pt x="1306" y="16"/>
                    </a:lnTo>
                    <a:close/>
                  </a:path>
                </a:pathLst>
              </a:cu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2" name="í$ḷíḋé">
                <a:extLst>
                  <a:ext uri="{FF2B5EF4-FFF2-40B4-BE49-F238E27FC236}">
                    <a16:creationId xmlns:a16="http://schemas.microsoft.com/office/drawing/2014/main" id="{41BFDBD7-BF8B-41CE-9B7D-C887E6D2E4CC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6"/>
              </a:xfrm>
              <a:custGeom>
                <a:avLst/>
                <a:gdLst>
                  <a:gd name="T0" fmla="*/ 1293 w 1319"/>
                  <a:gd name="T1" fmla="*/ 32 h 32"/>
                  <a:gd name="T2" fmla="*/ 26 w 1319"/>
                  <a:gd name="T3" fmla="*/ 32 h 32"/>
                  <a:gd name="T4" fmla="*/ 13 w 1319"/>
                  <a:gd name="T5" fmla="*/ 16 h 32"/>
                  <a:gd name="T6" fmla="*/ 0 w 1319"/>
                  <a:gd name="T7" fmla="*/ 0 h 32"/>
                  <a:gd name="T8" fmla="*/ 1319 w 1319"/>
                  <a:gd name="T9" fmla="*/ 0 h 32"/>
                  <a:gd name="T10" fmla="*/ 1306 w 1319"/>
                  <a:gd name="T11" fmla="*/ 16 h 32"/>
                  <a:gd name="T12" fmla="*/ 1293 w 1319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32">
                    <a:moveTo>
                      <a:pt x="1293" y="32"/>
                    </a:moveTo>
                    <a:lnTo>
                      <a:pt x="26" y="32"/>
                    </a:lnTo>
                    <a:lnTo>
                      <a:pt x="13" y="16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306" y="16"/>
                    </a:lnTo>
                    <a:lnTo>
                      <a:pt x="1293" y="32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3" name="íş1ïḑe">
                <a:extLst>
                  <a:ext uri="{FF2B5EF4-FFF2-40B4-BE49-F238E27FC236}">
                    <a16:creationId xmlns:a16="http://schemas.microsoft.com/office/drawing/2014/main" id="{71ABD02A-EF4F-4D34-B716-ECBAA97C2615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9"/>
              </a:xfrm>
              <a:custGeom>
                <a:avLst/>
                <a:gdLst>
                  <a:gd name="T0" fmla="*/ 1278 w 1319"/>
                  <a:gd name="T1" fmla="*/ 47 h 47"/>
                  <a:gd name="T2" fmla="*/ 41 w 1319"/>
                  <a:gd name="T3" fmla="*/ 47 h 47"/>
                  <a:gd name="T4" fmla="*/ 19 w 1319"/>
                  <a:gd name="T5" fmla="*/ 25 h 47"/>
                  <a:gd name="T6" fmla="*/ 0 w 1319"/>
                  <a:gd name="T7" fmla="*/ 0 h 47"/>
                  <a:gd name="T8" fmla="*/ 1319 w 1319"/>
                  <a:gd name="T9" fmla="*/ 0 h 47"/>
                  <a:gd name="T10" fmla="*/ 1300 w 1319"/>
                  <a:gd name="T11" fmla="*/ 25 h 47"/>
                  <a:gd name="T12" fmla="*/ 1278 w 131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47">
                    <a:moveTo>
                      <a:pt x="1278" y="47"/>
                    </a:moveTo>
                    <a:lnTo>
                      <a:pt x="41" y="47"/>
                    </a:lnTo>
                    <a:lnTo>
                      <a:pt x="19" y="25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300" y="25"/>
                    </a:lnTo>
                    <a:lnTo>
                      <a:pt x="1278" y="47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4" name="iṩľîdè">
                <a:extLst>
                  <a:ext uri="{FF2B5EF4-FFF2-40B4-BE49-F238E27FC236}">
                    <a16:creationId xmlns:a16="http://schemas.microsoft.com/office/drawing/2014/main" id="{E9287B17-B3B7-4F38-838B-950F36C33E25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2"/>
              </a:xfrm>
              <a:custGeom>
                <a:avLst/>
                <a:gdLst>
                  <a:gd name="T0" fmla="*/ 1263 w 1319"/>
                  <a:gd name="T1" fmla="*/ 63 h 63"/>
                  <a:gd name="T2" fmla="*/ 56 w 1319"/>
                  <a:gd name="T3" fmla="*/ 63 h 63"/>
                  <a:gd name="T4" fmla="*/ 26 w 1319"/>
                  <a:gd name="T5" fmla="*/ 33 h 63"/>
                  <a:gd name="T6" fmla="*/ 0 w 1319"/>
                  <a:gd name="T7" fmla="*/ 0 h 63"/>
                  <a:gd name="T8" fmla="*/ 1319 w 1319"/>
                  <a:gd name="T9" fmla="*/ 0 h 63"/>
                  <a:gd name="T10" fmla="*/ 1293 w 1319"/>
                  <a:gd name="T11" fmla="*/ 33 h 63"/>
                  <a:gd name="T12" fmla="*/ 1263 w 131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63">
                    <a:moveTo>
                      <a:pt x="1263" y="63"/>
                    </a:moveTo>
                    <a:lnTo>
                      <a:pt x="56" y="63"/>
                    </a:lnTo>
                    <a:lnTo>
                      <a:pt x="26" y="33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293" y="33"/>
                    </a:lnTo>
                    <a:lnTo>
                      <a:pt x="1263" y="63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5" name="ïšḻîde">
                <a:extLst>
                  <a:ext uri="{FF2B5EF4-FFF2-40B4-BE49-F238E27FC236}">
                    <a16:creationId xmlns:a16="http://schemas.microsoft.com/office/drawing/2014/main" id="{1B8CD2EE-FFFB-42D9-AD09-D7A3E6E60F7A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6"/>
              </a:xfrm>
              <a:custGeom>
                <a:avLst/>
                <a:gdLst>
                  <a:gd name="T0" fmla="*/ 1247 w 1319"/>
                  <a:gd name="T1" fmla="*/ 79 h 79"/>
                  <a:gd name="T2" fmla="*/ 72 w 1319"/>
                  <a:gd name="T3" fmla="*/ 79 h 79"/>
                  <a:gd name="T4" fmla="*/ 34 w 1319"/>
                  <a:gd name="T5" fmla="*/ 41 h 79"/>
                  <a:gd name="T6" fmla="*/ 0 w 1319"/>
                  <a:gd name="T7" fmla="*/ 0 h 79"/>
                  <a:gd name="T8" fmla="*/ 1319 w 1319"/>
                  <a:gd name="T9" fmla="*/ 0 h 79"/>
                  <a:gd name="T10" fmla="*/ 1285 w 1319"/>
                  <a:gd name="T11" fmla="*/ 41 h 79"/>
                  <a:gd name="T12" fmla="*/ 1247 w 131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19" h="79">
                    <a:moveTo>
                      <a:pt x="1247" y="79"/>
                    </a:moveTo>
                    <a:lnTo>
                      <a:pt x="72" y="79"/>
                    </a:lnTo>
                    <a:lnTo>
                      <a:pt x="34" y="41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285" y="41"/>
                    </a:lnTo>
                    <a:lnTo>
                      <a:pt x="1247" y="79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6" name="îṡḷîḑê">
                <a:extLst>
                  <a:ext uri="{FF2B5EF4-FFF2-40B4-BE49-F238E27FC236}">
                    <a16:creationId xmlns:a16="http://schemas.microsoft.com/office/drawing/2014/main" id="{7FF6284E-2B93-4F6B-A090-53264BE0CB71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19"/>
              </a:xfrm>
              <a:custGeom>
                <a:avLst/>
                <a:gdLst>
                  <a:gd name="T0" fmla="*/ 1231 w 1319"/>
                  <a:gd name="T1" fmla="*/ 94 h 94"/>
                  <a:gd name="T2" fmla="*/ 88 w 1319"/>
                  <a:gd name="T3" fmla="*/ 94 h 94"/>
                  <a:gd name="T4" fmla="*/ 64 w 1319"/>
                  <a:gd name="T5" fmla="*/ 72 h 94"/>
                  <a:gd name="T6" fmla="*/ 20 w 1319"/>
                  <a:gd name="T7" fmla="*/ 25 h 94"/>
                  <a:gd name="T8" fmla="*/ 0 w 1319"/>
                  <a:gd name="T9" fmla="*/ 0 h 94"/>
                  <a:gd name="T10" fmla="*/ 1319 w 1319"/>
                  <a:gd name="T11" fmla="*/ 0 h 94"/>
                  <a:gd name="T12" fmla="*/ 1299 w 1319"/>
                  <a:gd name="T13" fmla="*/ 25 h 94"/>
                  <a:gd name="T14" fmla="*/ 1255 w 1319"/>
                  <a:gd name="T15" fmla="*/ 72 h 94"/>
                  <a:gd name="T16" fmla="*/ 1231 w 1319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94">
                    <a:moveTo>
                      <a:pt x="1231" y="94"/>
                    </a:moveTo>
                    <a:lnTo>
                      <a:pt x="88" y="94"/>
                    </a:lnTo>
                    <a:lnTo>
                      <a:pt x="64" y="72"/>
                    </a:lnTo>
                    <a:lnTo>
                      <a:pt x="20" y="25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299" y="25"/>
                    </a:lnTo>
                    <a:lnTo>
                      <a:pt x="1255" y="72"/>
                    </a:lnTo>
                    <a:lnTo>
                      <a:pt x="1231" y="94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7" name="iŝlídè">
                <a:extLst>
                  <a:ext uri="{FF2B5EF4-FFF2-40B4-BE49-F238E27FC236}">
                    <a16:creationId xmlns:a16="http://schemas.microsoft.com/office/drawing/2014/main" id="{BD18726C-4AA3-49E9-BF10-7C1596EBC4D1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22"/>
              </a:xfrm>
              <a:custGeom>
                <a:avLst/>
                <a:gdLst>
                  <a:gd name="T0" fmla="*/ 1213 w 1319"/>
                  <a:gd name="T1" fmla="*/ 110 h 110"/>
                  <a:gd name="T2" fmla="*/ 106 w 1319"/>
                  <a:gd name="T3" fmla="*/ 110 h 110"/>
                  <a:gd name="T4" fmla="*/ 77 w 1319"/>
                  <a:gd name="T5" fmla="*/ 84 h 110"/>
                  <a:gd name="T6" fmla="*/ 24 w 1319"/>
                  <a:gd name="T7" fmla="*/ 30 h 110"/>
                  <a:gd name="T8" fmla="*/ 0 w 1319"/>
                  <a:gd name="T9" fmla="*/ 0 h 110"/>
                  <a:gd name="T10" fmla="*/ 1319 w 1319"/>
                  <a:gd name="T11" fmla="*/ 0 h 110"/>
                  <a:gd name="T12" fmla="*/ 1295 w 1319"/>
                  <a:gd name="T13" fmla="*/ 30 h 110"/>
                  <a:gd name="T14" fmla="*/ 1242 w 1319"/>
                  <a:gd name="T15" fmla="*/ 84 h 110"/>
                  <a:gd name="T16" fmla="*/ 1213 w 1319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10">
                    <a:moveTo>
                      <a:pt x="1213" y="110"/>
                    </a:moveTo>
                    <a:lnTo>
                      <a:pt x="106" y="110"/>
                    </a:lnTo>
                    <a:lnTo>
                      <a:pt x="77" y="84"/>
                    </a:lnTo>
                    <a:lnTo>
                      <a:pt x="24" y="30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295" y="30"/>
                    </a:lnTo>
                    <a:lnTo>
                      <a:pt x="1242" y="84"/>
                    </a:lnTo>
                    <a:lnTo>
                      <a:pt x="1213" y="110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8" name="îšľïḑè">
                <a:extLst>
                  <a:ext uri="{FF2B5EF4-FFF2-40B4-BE49-F238E27FC236}">
                    <a16:creationId xmlns:a16="http://schemas.microsoft.com/office/drawing/2014/main" id="{3C9164E8-303F-40C9-A0B0-23DED26BBD16}"/>
                  </a:ext>
                </a:extLst>
              </p:cNvPr>
              <p:cNvSpPr/>
              <p:nvPr/>
            </p:nvSpPr>
            <p:spPr bwMode="auto">
              <a:xfrm>
                <a:off x="1789" y="2145"/>
                <a:ext cx="264" cy="25"/>
              </a:xfrm>
              <a:custGeom>
                <a:avLst/>
                <a:gdLst>
                  <a:gd name="T0" fmla="*/ 1195 w 1319"/>
                  <a:gd name="T1" fmla="*/ 125 h 125"/>
                  <a:gd name="T2" fmla="*/ 124 w 1319"/>
                  <a:gd name="T3" fmla="*/ 125 h 125"/>
                  <a:gd name="T4" fmla="*/ 90 w 1319"/>
                  <a:gd name="T5" fmla="*/ 98 h 125"/>
                  <a:gd name="T6" fmla="*/ 29 w 1319"/>
                  <a:gd name="T7" fmla="*/ 34 h 125"/>
                  <a:gd name="T8" fmla="*/ 0 w 1319"/>
                  <a:gd name="T9" fmla="*/ 0 h 125"/>
                  <a:gd name="T10" fmla="*/ 1319 w 1319"/>
                  <a:gd name="T11" fmla="*/ 0 h 125"/>
                  <a:gd name="T12" fmla="*/ 1291 w 1319"/>
                  <a:gd name="T13" fmla="*/ 34 h 125"/>
                  <a:gd name="T14" fmla="*/ 1229 w 1319"/>
                  <a:gd name="T15" fmla="*/ 98 h 125"/>
                  <a:gd name="T16" fmla="*/ 1195 w 131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19" h="125">
                    <a:moveTo>
                      <a:pt x="1195" y="125"/>
                    </a:moveTo>
                    <a:lnTo>
                      <a:pt x="124" y="125"/>
                    </a:lnTo>
                    <a:lnTo>
                      <a:pt x="90" y="98"/>
                    </a:lnTo>
                    <a:lnTo>
                      <a:pt x="29" y="34"/>
                    </a:lnTo>
                    <a:lnTo>
                      <a:pt x="0" y="0"/>
                    </a:lnTo>
                    <a:lnTo>
                      <a:pt x="1319" y="0"/>
                    </a:lnTo>
                    <a:lnTo>
                      <a:pt x="1291" y="34"/>
                    </a:lnTo>
                    <a:lnTo>
                      <a:pt x="1229" y="98"/>
                    </a:lnTo>
                    <a:lnTo>
                      <a:pt x="1195" y="125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29" name="ï$1iḑé">
                <a:extLst>
                  <a:ext uri="{FF2B5EF4-FFF2-40B4-BE49-F238E27FC236}">
                    <a16:creationId xmlns:a16="http://schemas.microsoft.com/office/drawing/2014/main" id="{FDE47A38-1F6D-4480-A70C-104E80300266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22"/>
              </a:xfrm>
              <a:custGeom>
                <a:avLst/>
                <a:gdLst>
                  <a:gd name="T0" fmla="*/ 0 w 1293"/>
                  <a:gd name="T1" fmla="*/ 0 h 110"/>
                  <a:gd name="T2" fmla="*/ 1293 w 1293"/>
                  <a:gd name="T3" fmla="*/ 0 h 110"/>
                  <a:gd name="T4" fmla="*/ 1267 w 1293"/>
                  <a:gd name="T5" fmla="*/ 30 h 110"/>
                  <a:gd name="T6" fmla="*/ 1212 w 1293"/>
                  <a:gd name="T7" fmla="*/ 86 h 110"/>
                  <a:gd name="T8" fmla="*/ 1182 w 1293"/>
                  <a:gd name="T9" fmla="*/ 110 h 110"/>
                  <a:gd name="T10" fmla="*/ 111 w 1293"/>
                  <a:gd name="T11" fmla="*/ 110 h 110"/>
                  <a:gd name="T12" fmla="*/ 81 w 1293"/>
                  <a:gd name="T13" fmla="*/ 86 h 110"/>
                  <a:gd name="T14" fmla="*/ 26 w 1293"/>
                  <a:gd name="T15" fmla="*/ 30 h 110"/>
                  <a:gd name="T16" fmla="*/ 0 w 129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3" h="110">
                    <a:moveTo>
                      <a:pt x="0" y="0"/>
                    </a:moveTo>
                    <a:lnTo>
                      <a:pt x="1293" y="0"/>
                    </a:lnTo>
                    <a:lnTo>
                      <a:pt x="1267" y="30"/>
                    </a:lnTo>
                    <a:lnTo>
                      <a:pt x="1212" y="86"/>
                    </a:lnTo>
                    <a:lnTo>
                      <a:pt x="1182" y="110"/>
                    </a:lnTo>
                    <a:lnTo>
                      <a:pt x="111" y="110"/>
                    </a:lnTo>
                    <a:lnTo>
                      <a:pt x="81" y="86"/>
                    </a:lnTo>
                    <a:lnTo>
                      <a:pt x="26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0" name="iṥḻîde">
                <a:extLst>
                  <a:ext uri="{FF2B5EF4-FFF2-40B4-BE49-F238E27FC236}">
                    <a16:creationId xmlns:a16="http://schemas.microsoft.com/office/drawing/2014/main" id="{82DEE240-4C54-432B-84B0-8A131ED5E42C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9"/>
              </a:xfrm>
              <a:custGeom>
                <a:avLst/>
                <a:gdLst>
                  <a:gd name="T0" fmla="*/ 0 w 1267"/>
                  <a:gd name="T1" fmla="*/ 0 h 93"/>
                  <a:gd name="T2" fmla="*/ 1267 w 1267"/>
                  <a:gd name="T3" fmla="*/ 0 h 93"/>
                  <a:gd name="T4" fmla="*/ 1244 w 1267"/>
                  <a:gd name="T5" fmla="*/ 24 h 93"/>
                  <a:gd name="T6" fmla="*/ 1195 w 1267"/>
                  <a:gd name="T7" fmla="*/ 72 h 93"/>
                  <a:gd name="T8" fmla="*/ 1169 w 1267"/>
                  <a:gd name="T9" fmla="*/ 93 h 93"/>
                  <a:gd name="T10" fmla="*/ 98 w 1267"/>
                  <a:gd name="T11" fmla="*/ 93 h 93"/>
                  <a:gd name="T12" fmla="*/ 72 w 1267"/>
                  <a:gd name="T13" fmla="*/ 72 h 93"/>
                  <a:gd name="T14" fmla="*/ 23 w 1267"/>
                  <a:gd name="T15" fmla="*/ 24 h 93"/>
                  <a:gd name="T16" fmla="*/ 0 w 1267"/>
                  <a:gd name="T17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7" h="93">
                    <a:moveTo>
                      <a:pt x="0" y="0"/>
                    </a:moveTo>
                    <a:lnTo>
                      <a:pt x="1267" y="0"/>
                    </a:lnTo>
                    <a:lnTo>
                      <a:pt x="1244" y="24"/>
                    </a:lnTo>
                    <a:lnTo>
                      <a:pt x="1195" y="72"/>
                    </a:lnTo>
                    <a:lnTo>
                      <a:pt x="1169" y="93"/>
                    </a:lnTo>
                    <a:lnTo>
                      <a:pt x="98" y="93"/>
                    </a:lnTo>
                    <a:lnTo>
                      <a:pt x="72" y="72"/>
                    </a:lnTo>
                    <a:lnTo>
                      <a:pt x="23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1" name="îṣ1îďê">
                <a:extLst>
                  <a:ext uri="{FF2B5EF4-FFF2-40B4-BE49-F238E27FC236}">
                    <a16:creationId xmlns:a16="http://schemas.microsoft.com/office/drawing/2014/main" id="{B4A71035-5819-49DB-BB67-9F72F8CD5E1A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6"/>
              </a:xfrm>
              <a:custGeom>
                <a:avLst/>
                <a:gdLst>
                  <a:gd name="T0" fmla="*/ 0 w 1237"/>
                  <a:gd name="T1" fmla="*/ 0 h 78"/>
                  <a:gd name="T2" fmla="*/ 1237 w 1237"/>
                  <a:gd name="T3" fmla="*/ 0 h 78"/>
                  <a:gd name="T4" fmla="*/ 1197 w 1237"/>
                  <a:gd name="T5" fmla="*/ 41 h 78"/>
                  <a:gd name="T6" fmla="*/ 1154 w 1237"/>
                  <a:gd name="T7" fmla="*/ 78 h 78"/>
                  <a:gd name="T8" fmla="*/ 83 w 1237"/>
                  <a:gd name="T9" fmla="*/ 78 h 78"/>
                  <a:gd name="T10" fmla="*/ 40 w 1237"/>
                  <a:gd name="T11" fmla="*/ 41 h 78"/>
                  <a:gd name="T12" fmla="*/ 0 w 1237"/>
                  <a:gd name="T13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78">
                    <a:moveTo>
                      <a:pt x="0" y="0"/>
                    </a:moveTo>
                    <a:lnTo>
                      <a:pt x="1237" y="0"/>
                    </a:lnTo>
                    <a:lnTo>
                      <a:pt x="1197" y="41"/>
                    </a:lnTo>
                    <a:lnTo>
                      <a:pt x="1154" y="78"/>
                    </a:lnTo>
                    <a:lnTo>
                      <a:pt x="83" y="78"/>
                    </a:lnTo>
                    <a:lnTo>
                      <a:pt x="40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2" name="ïṧľiḓê">
                <a:extLst>
                  <a:ext uri="{FF2B5EF4-FFF2-40B4-BE49-F238E27FC236}">
                    <a16:creationId xmlns:a16="http://schemas.microsoft.com/office/drawing/2014/main" id="{6DE63958-FCB5-413B-8660-E1AD29AF5263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3"/>
              </a:xfrm>
              <a:custGeom>
                <a:avLst/>
                <a:gdLst>
                  <a:gd name="T0" fmla="*/ 0 w 1209"/>
                  <a:gd name="T1" fmla="*/ 0 h 62"/>
                  <a:gd name="T2" fmla="*/ 1209 w 1209"/>
                  <a:gd name="T3" fmla="*/ 0 h 62"/>
                  <a:gd name="T4" fmla="*/ 1175 w 1209"/>
                  <a:gd name="T5" fmla="*/ 32 h 62"/>
                  <a:gd name="T6" fmla="*/ 1140 w 1209"/>
                  <a:gd name="T7" fmla="*/ 62 h 62"/>
                  <a:gd name="T8" fmla="*/ 69 w 1209"/>
                  <a:gd name="T9" fmla="*/ 62 h 62"/>
                  <a:gd name="T10" fmla="*/ 34 w 1209"/>
                  <a:gd name="T11" fmla="*/ 32 h 62"/>
                  <a:gd name="T12" fmla="*/ 0 w 1209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62">
                    <a:moveTo>
                      <a:pt x="0" y="0"/>
                    </a:moveTo>
                    <a:lnTo>
                      <a:pt x="1209" y="0"/>
                    </a:lnTo>
                    <a:lnTo>
                      <a:pt x="1175" y="32"/>
                    </a:lnTo>
                    <a:lnTo>
                      <a:pt x="1140" y="62"/>
                    </a:lnTo>
                    <a:lnTo>
                      <a:pt x="69" y="62"/>
                    </a:lnTo>
                    <a:lnTo>
                      <a:pt x="34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3" name="ïšľidè">
                <a:extLst>
                  <a:ext uri="{FF2B5EF4-FFF2-40B4-BE49-F238E27FC236}">
                    <a16:creationId xmlns:a16="http://schemas.microsoft.com/office/drawing/2014/main" id="{A872113B-F91E-460B-8320-6E94B6F6F7F8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0"/>
              </a:xfrm>
              <a:custGeom>
                <a:avLst/>
                <a:gdLst>
                  <a:gd name="T0" fmla="*/ 0 w 1175"/>
                  <a:gd name="T1" fmla="*/ 0 h 47"/>
                  <a:gd name="T2" fmla="*/ 1175 w 1175"/>
                  <a:gd name="T3" fmla="*/ 0 h 47"/>
                  <a:gd name="T4" fmla="*/ 1150 w 1175"/>
                  <a:gd name="T5" fmla="*/ 25 h 47"/>
                  <a:gd name="T6" fmla="*/ 1123 w 1175"/>
                  <a:gd name="T7" fmla="*/ 47 h 47"/>
                  <a:gd name="T8" fmla="*/ 52 w 1175"/>
                  <a:gd name="T9" fmla="*/ 47 h 47"/>
                  <a:gd name="T10" fmla="*/ 25 w 1175"/>
                  <a:gd name="T11" fmla="*/ 25 h 47"/>
                  <a:gd name="T12" fmla="*/ 0 w 1175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47">
                    <a:moveTo>
                      <a:pt x="0" y="0"/>
                    </a:moveTo>
                    <a:lnTo>
                      <a:pt x="1175" y="0"/>
                    </a:lnTo>
                    <a:lnTo>
                      <a:pt x="1150" y="25"/>
                    </a:lnTo>
                    <a:lnTo>
                      <a:pt x="1123" y="47"/>
                    </a:lnTo>
                    <a:lnTo>
                      <a:pt x="52" y="47"/>
                    </a:lnTo>
                    <a:lnTo>
                      <a:pt x="25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4" name="ïšľîḓê">
                <a:extLst>
                  <a:ext uri="{FF2B5EF4-FFF2-40B4-BE49-F238E27FC236}">
                    <a16:creationId xmlns:a16="http://schemas.microsoft.com/office/drawing/2014/main" id="{7EB2427B-411C-470D-9218-A3E4A569C474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6"/>
              </a:xfrm>
              <a:custGeom>
                <a:avLst/>
                <a:gdLst>
                  <a:gd name="T0" fmla="*/ 0 w 1143"/>
                  <a:gd name="T1" fmla="*/ 0 h 31"/>
                  <a:gd name="T2" fmla="*/ 1143 w 1143"/>
                  <a:gd name="T3" fmla="*/ 0 h 31"/>
                  <a:gd name="T4" fmla="*/ 1125 w 1143"/>
                  <a:gd name="T5" fmla="*/ 16 h 31"/>
                  <a:gd name="T6" fmla="*/ 1107 w 1143"/>
                  <a:gd name="T7" fmla="*/ 31 h 31"/>
                  <a:gd name="T8" fmla="*/ 36 w 1143"/>
                  <a:gd name="T9" fmla="*/ 31 h 31"/>
                  <a:gd name="T10" fmla="*/ 18 w 1143"/>
                  <a:gd name="T11" fmla="*/ 16 h 31"/>
                  <a:gd name="T12" fmla="*/ 0 w 114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31">
                    <a:moveTo>
                      <a:pt x="0" y="0"/>
                    </a:moveTo>
                    <a:lnTo>
                      <a:pt x="1143" y="0"/>
                    </a:lnTo>
                    <a:lnTo>
                      <a:pt x="1125" y="16"/>
                    </a:lnTo>
                    <a:lnTo>
                      <a:pt x="1107" y="31"/>
                    </a:lnTo>
                    <a:lnTo>
                      <a:pt x="36" y="31"/>
                    </a:lnTo>
                    <a:lnTo>
                      <a:pt x="18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5" name="ïṥḷíḍê">
                <a:extLst>
                  <a:ext uri="{FF2B5EF4-FFF2-40B4-BE49-F238E27FC236}">
                    <a16:creationId xmlns:a16="http://schemas.microsoft.com/office/drawing/2014/main" id="{40AC233C-C676-4409-ABF5-00576B05A9DD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3"/>
              </a:xfrm>
              <a:custGeom>
                <a:avLst/>
                <a:gdLst>
                  <a:gd name="T0" fmla="*/ 0 w 1107"/>
                  <a:gd name="T1" fmla="*/ 0 h 15"/>
                  <a:gd name="T2" fmla="*/ 1107 w 1107"/>
                  <a:gd name="T3" fmla="*/ 0 h 15"/>
                  <a:gd name="T4" fmla="*/ 1098 w 1107"/>
                  <a:gd name="T5" fmla="*/ 8 h 15"/>
                  <a:gd name="T6" fmla="*/ 1089 w 1107"/>
                  <a:gd name="T7" fmla="*/ 15 h 15"/>
                  <a:gd name="T8" fmla="*/ 18 w 1107"/>
                  <a:gd name="T9" fmla="*/ 15 h 15"/>
                  <a:gd name="T10" fmla="*/ 9 w 1107"/>
                  <a:gd name="T11" fmla="*/ 8 h 15"/>
                  <a:gd name="T12" fmla="*/ 0 w 1107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15">
                    <a:moveTo>
                      <a:pt x="0" y="0"/>
                    </a:moveTo>
                    <a:lnTo>
                      <a:pt x="1107" y="0"/>
                    </a:lnTo>
                    <a:lnTo>
                      <a:pt x="1098" y="8"/>
                    </a:lnTo>
                    <a:lnTo>
                      <a:pt x="1089" y="15"/>
                    </a:lnTo>
                    <a:lnTo>
                      <a:pt x="18" y="15"/>
                    </a:lnTo>
                    <a:lnTo>
                      <a:pt x="9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6" name="ïṩļiḑè">
                <a:extLst>
                  <a:ext uri="{FF2B5EF4-FFF2-40B4-BE49-F238E27FC236}">
                    <a16:creationId xmlns:a16="http://schemas.microsoft.com/office/drawing/2014/main" id="{61E722A6-15B2-4044-872A-8E895DE2E505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"/>
              </a:xfrm>
              <a:prstGeom prst="rect">
                <a:avLst/>
              </a:pr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7" name="işḻíďé">
                <a:extLst>
                  <a:ext uri="{FF2B5EF4-FFF2-40B4-BE49-F238E27FC236}">
                    <a16:creationId xmlns:a16="http://schemas.microsoft.com/office/drawing/2014/main" id="{13509356-8AF6-4D59-90E1-C86CDB5E29A6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"/>
              </a:xfrm>
              <a:prstGeom prst="rect">
                <a:avLst/>
              </a:prstGeom>
              <a:solidFill>
                <a:srgbClr val="D02D4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8" name="ïŝľíḋê">
                <a:extLst>
                  <a:ext uri="{FF2B5EF4-FFF2-40B4-BE49-F238E27FC236}">
                    <a16:creationId xmlns:a16="http://schemas.microsoft.com/office/drawing/2014/main" id="{BE51BAE0-28CF-4A8B-9C67-9754FE59B84F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3"/>
              </a:xfrm>
              <a:custGeom>
                <a:avLst/>
                <a:gdLst>
                  <a:gd name="T0" fmla="*/ 1280 w 1293"/>
                  <a:gd name="T1" fmla="*/ 17 h 17"/>
                  <a:gd name="T2" fmla="*/ 13 w 1293"/>
                  <a:gd name="T3" fmla="*/ 17 h 17"/>
                  <a:gd name="T4" fmla="*/ 6 w 1293"/>
                  <a:gd name="T5" fmla="*/ 9 h 17"/>
                  <a:gd name="T6" fmla="*/ 0 w 1293"/>
                  <a:gd name="T7" fmla="*/ 0 h 17"/>
                  <a:gd name="T8" fmla="*/ 1293 w 1293"/>
                  <a:gd name="T9" fmla="*/ 0 h 17"/>
                  <a:gd name="T10" fmla="*/ 1287 w 1293"/>
                  <a:gd name="T11" fmla="*/ 9 h 17"/>
                  <a:gd name="T12" fmla="*/ 1280 w 1293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17">
                    <a:moveTo>
                      <a:pt x="1280" y="17"/>
                    </a:moveTo>
                    <a:lnTo>
                      <a:pt x="13" y="17"/>
                    </a:lnTo>
                    <a:lnTo>
                      <a:pt x="6" y="9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87" y="9"/>
                    </a:lnTo>
                    <a:lnTo>
                      <a:pt x="1280" y="17"/>
                    </a:lnTo>
                    <a:close/>
                  </a:path>
                </a:pathLst>
              </a:cu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39" name="iSľîḓè">
                <a:extLst>
                  <a:ext uri="{FF2B5EF4-FFF2-40B4-BE49-F238E27FC236}">
                    <a16:creationId xmlns:a16="http://schemas.microsoft.com/office/drawing/2014/main" id="{AA62790B-C6AC-4CA7-A3D4-5A1FFE2DB8EE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6"/>
              </a:xfrm>
              <a:custGeom>
                <a:avLst/>
                <a:gdLst>
                  <a:gd name="T0" fmla="*/ 1265 w 1293"/>
                  <a:gd name="T1" fmla="*/ 32 h 32"/>
                  <a:gd name="T2" fmla="*/ 28 w 1293"/>
                  <a:gd name="T3" fmla="*/ 32 h 32"/>
                  <a:gd name="T4" fmla="*/ 13 w 1293"/>
                  <a:gd name="T5" fmla="*/ 17 h 32"/>
                  <a:gd name="T6" fmla="*/ 0 w 1293"/>
                  <a:gd name="T7" fmla="*/ 0 h 32"/>
                  <a:gd name="T8" fmla="*/ 1293 w 1293"/>
                  <a:gd name="T9" fmla="*/ 0 h 32"/>
                  <a:gd name="T10" fmla="*/ 1280 w 1293"/>
                  <a:gd name="T11" fmla="*/ 17 h 32"/>
                  <a:gd name="T12" fmla="*/ 1265 w 1293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32">
                    <a:moveTo>
                      <a:pt x="1265" y="32"/>
                    </a:moveTo>
                    <a:lnTo>
                      <a:pt x="28" y="32"/>
                    </a:lnTo>
                    <a:lnTo>
                      <a:pt x="13" y="17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80" y="17"/>
                    </a:lnTo>
                    <a:lnTo>
                      <a:pt x="1265" y="32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0" name="îşḻiḓè">
                <a:extLst>
                  <a:ext uri="{FF2B5EF4-FFF2-40B4-BE49-F238E27FC236}">
                    <a16:creationId xmlns:a16="http://schemas.microsoft.com/office/drawing/2014/main" id="{00A3020E-8ACC-48CF-B2A3-B23A74910D62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9"/>
              </a:xfrm>
              <a:custGeom>
                <a:avLst/>
                <a:gdLst>
                  <a:gd name="T0" fmla="*/ 1250 w 1293"/>
                  <a:gd name="T1" fmla="*/ 48 h 48"/>
                  <a:gd name="T2" fmla="*/ 43 w 1293"/>
                  <a:gd name="T3" fmla="*/ 48 h 48"/>
                  <a:gd name="T4" fmla="*/ 21 w 1293"/>
                  <a:gd name="T5" fmla="*/ 25 h 48"/>
                  <a:gd name="T6" fmla="*/ 0 w 1293"/>
                  <a:gd name="T7" fmla="*/ 0 h 48"/>
                  <a:gd name="T8" fmla="*/ 1293 w 1293"/>
                  <a:gd name="T9" fmla="*/ 0 h 48"/>
                  <a:gd name="T10" fmla="*/ 1272 w 1293"/>
                  <a:gd name="T11" fmla="*/ 25 h 48"/>
                  <a:gd name="T12" fmla="*/ 1250 w 129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48">
                    <a:moveTo>
                      <a:pt x="1250" y="48"/>
                    </a:moveTo>
                    <a:lnTo>
                      <a:pt x="43" y="48"/>
                    </a:lnTo>
                    <a:lnTo>
                      <a:pt x="21" y="25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72" y="25"/>
                    </a:lnTo>
                    <a:lnTo>
                      <a:pt x="1250" y="48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1" name="iṥľíḋè">
                <a:extLst>
                  <a:ext uri="{FF2B5EF4-FFF2-40B4-BE49-F238E27FC236}">
                    <a16:creationId xmlns:a16="http://schemas.microsoft.com/office/drawing/2014/main" id="{83A1F47F-54CD-468B-B0C4-2F303E05AF1D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3"/>
              </a:xfrm>
              <a:custGeom>
                <a:avLst/>
                <a:gdLst>
                  <a:gd name="T0" fmla="*/ 1234 w 1293"/>
                  <a:gd name="T1" fmla="*/ 64 h 64"/>
                  <a:gd name="T2" fmla="*/ 59 w 1293"/>
                  <a:gd name="T3" fmla="*/ 64 h 64"/>
                  <a:gd name="T4" fmla="*/ 28 w 1293"/>
                  <a:gd name="T5" fmla="*/ 33 h 64"/>
                  <a:gd name="T6" fmla="*/ 0 w 1293"/>
                  <a:gd name="T7" fmla="*/ 0 h 64"/>
                  <a:gd name="T8" fmla="*/ 1293 w 1293"/>
                  <a:gd name="T9" fmla="*/ 0 h 64"/>
                  <a:gd name="T10" fmla="*/ 1265 w 1293"/>
                  <a:gd name="T11" fmla="*/ 33 h 64"/>
                  <a:gd name="T12" fmla="*/ 1234 w 1293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64">
                    <a:moveTo>
                      <a:pt x="1234" y="64"/>
                    </a:moveTo>
                    <a:lnTo>
                      <a:pt x="59" y="64"/>
                    </a:lnTo>
                    <a:lnTo>
                      <a:pt x="28" y="33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65" y="33"/>
                    </a:lnTo>
                    <a:lnTo>
                      <a:pt x="1234" y="64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2" name="iṥlïďe">
                <a:extLst>
                  <a:ext uri="{FF2B5EF4-FFF2-40B4-BE49-F238E27FC236}">
                    <a16:creationId xmlns:a16="http://schemas.microsoft.com/office/drawing/2014/main" id="{E5D81A42-5839-4EEB-A61B-734FBC3C616D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6"/>
              </a:xfrm>
              <a:custGeom>
                <a:avLst/>
                <a:gdLst>
                  <a:gd name="T0" fmla="*/ 1218 w 1293"/>
                  <a:gd name="T1" fmla="*/ 79 h 79"/>
                  <a:gd name="T2" fmla="*/ 75 w 1293"/>
                  <a:gd name="T3" fmla="*/ 79 h 79"/>
                  <a:gd name="T4" fmla="*/ 36 w 1293"/>
                  <a:gd name="T5" fmla="*/ 41 h 79"/>
                  <a:gd name="T6" fmla="*/ 0 w 1293"/>
                  <a:gd name="T7" fmla="*/ 0 h 79"/>
                  <a:gd name="T8" fmla="*/ 1293 w 1293"/>
                  <a:gd name="T9" fmla="*/ 0 h 79"/>
                  <a:gd name="T10" fmla="*/ 1257 w 1293"/>
                  <a:gd name="T11" fmla="*/ 41 h 79"/>
                  <a:gd name="T12" fmla="*/ 1218 w 129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3" h="79">
                    <a:moveTo>
                      <a:pt x="1218" y="79"/>
                    </a:moveTo>
                    <a:lnTo>
                      <a:pt x="75" y="79"/>
                    </a:lnTo>
                    <a:lnTo>
                      <a:pt x="36" y="41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57" y="41"/>
                    </a:lnTo>
                    <a:lnTo>
                      <a:pt x="1218" y="79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3" name="íṡḻîḓe">
                <a:extLst>
                  <a:ext uri="{FF2B5EF4-FFF2-40B4-BE49-F238E27FC236}">
                    <a16:creationId xmlns:a16="http://schemas.microsoft.com/office/drawing/2014/main" id="{2D03C102-1B2B-4A67-83AE-EC49ECB58208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19"/>
              </a:xfrm>
              <a:custGeom>
                <a:avLst/>
                <a:gdLst>
                  <a:gd name="T0" fmla="*/ 1200 w 1293"/>
                  <a:gd name="T1" fmla="*/ 95 h 95"/>
                  <a:gd name="T2" fmla="*/ 93 w 1293"/>
                  <a:gd name="T3" fmla="*/ 95 h 95"/>
                  <a:gd name="T4" fmla="*/ 68 w 1293"/>
                  <a:gd name="T5" fmla="*/ 73 h 95"/>
                  <a:gd name="T6" fmla="*/ 22 w 1293"/>
                  <a:gd name="T7" fmla="*/ 26 h 95"/>
                  <a:gd name="T8" fmla="*/ 0 w 1293"/>
                  <a:gd name="T9" fmla="*/ 0 h 95"/>
                  <a:gd name="T10" fmla="*/ 1293 w 1293"/>
                  <a:gd name="T11" fmla="*/ 0 h 95"/>
                  <a:gd name="T12" fmla="*/ 1271 w 1293"/>
                  <a:gd name="T13" fmla="*/ 26 h 95"/>
                  <a:gd name="T14" fmla="*/ 1225 w 1293"/>
                  <a:gd name="T15" fmla="*/ 73 h 95"/>
                  <a:gd name="T16" fmla="*/ 1200 w 1293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3" h="95">
                    <a:moveTo>
                      <a:pt x="1200" y="95"/>
                    </a:moveTo>
                    <a:lnTo>
                      <a:pt x="93" y="95"/>
                    </a:lnTo>
                    <a:lnTo>
                      <a:pt x="68" y="73"/>
                    </a:lnTo>
                    <a:lnTo>
                      <a:pt x="22" y="26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71" y="26"/>
                    </a:lnTo>
                    <a:lnTo>
                      <a:pt x="1225" y="73"/>
                    </a:lnTo>
                    <a:lnTo>
                      <a:pt x="1200" y="95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4" name="îṥlïdè">
                <a:extLst>
                  <a:ext uri="{FF2B5EF4-FFF2-40B4-BE49-F238E27FC236}">
                    <a16:creationId xmlns:a16="http://schemas.microsoft.com/office/drawing/2014/main" id="{31C6FE46-27E5-415D-ADB3-B56895AB0405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22"/>
              </a:xfrm>
              <a:custGeom>
                <a:avLst/>
                <a:gdLst>
                  <a:gd name="T0" fmla="*/ 1182 w 1293"/>
                  <a:gd name="T1" fmla="*/ 110 h 110"/>
                  <a:gd name="T2" fmla="*/ 111 w 1293"/>
                  <a:gd name="T3" fmla="*/ 110 h 110"/>
                  <a:gd name="T4" fmla="*/ 81 w 1293"/>
                  <a:gd name="T5" fmla="*/ 86 h 110"/>
                  <a:gd name="T6" fmla="*/ 26 w 1293"/>
                  <a:gd name="T7" fmla="*/ 30 h 110"/>
                  <a:gd name="T8" fmla="*/ 0 w 1293"/>
                  <a:gd name="T9" fmla="*/ 0 h 110"/>
                  <a:gd name="T10" fmla="*/ 1293 w 1293"/>
                  <a:gd name="T11" fmla="*/ 0 h 110"/>
                  <a:gd name="T12" fmla="*/ 1267 w 1293"/>
                  <a:gd name="T13" fmla="*/ 30 h 110"/>
                  <a:gd name="T14" fmla="*/ 1212 w 1293"/>
                  <a:gd name="T15" fmla="*/ 86 h 110"/>
                  <a:gd name="T16" fmla="*/ 1182 w 129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3" h="110">
                    <a:moveTo>
                      <a:pt x="1182" y="110"/>
                    </a:moveTo>
                    <a:lnTo>
                      <a:pt x="111" y="110"/>
                    </a:lnTo>
                    <a:lnTo>
                      <a:pt x="81" y="86"/>
                    </a:lnTo>
                    <a:lnTo>
                      <a:pt x="26" y="30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67" y="30"/>
                    </a:lnTo>
                    <a:lnTo>
                      <a:pt x="1212" y="86"/>
                    </a:lnTo>
                    <a:lnTo>
                      <a:pt x="1182" y="110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5" name="îśḷíḑé">
                <a:extLst>
                  <a:ext uri="{FF2B5EF4-FFF2-40B4-BE49-F238E27FC236}">
                    <a16:creationId xmlns:a16="http://schemas.microsoft.com/office/drawing/2014/main" id="{E6E4E738-DD1E-4607-BEB6-B772DA86C752}"/>
                  </a:ext>
                </a:extLst>
              </p:cNvPr>
              <p:cNvSpPr/>
              <p:nvPr/>
            </p:nvSpPr>
            <p:spPr bwMode="auto">
              <a:xfrm>
                <a:off x="1792" y="2148"/>
                <a:ext cx="258" cy="25"/>
              </a:xfrm>
              <a:custGeom>
                <a:avLst/>
                <a:gdLst>
                  <a:gd name="T0" fmla="*/ 1161 w 1293"/>
                  <a:gd name="T1" fmla="*/ 127 h 127"/>
                  <a:gd name="T2" fmla="*/ 132 w 1293"/>
                  <a:gd name="T3" fmla="*/ 127 h 127"/>
                  <a:gd name="T4" fmla="*/ 96 w 1293"/>
                  <a:gd name="T5" fmla="*/ 98 h 127"/>
                  <a:gd name="T6" fmla="*/ 30 w 1293"/>
                  <a:gd name="T7" fmla="*/ 35 h 127"/>
                  <a:gd name="T8" fmla="*/ 0 w 1293"/>
                  <a:gd name="T9" fmla="*/ 0 h 127"/>
                  <a:gd name="T10" fmla="*/ 1293 w 1293"/>
                  <a:gd name="T11" fmla="*/ 0 h 127"/>
                  <a:gd name="T12" fmla="*/ 1263 w 1293"/>
                  <a:gd name="T13" fmla="*/ 35 h 127"/>
                  <a:gd name="T14" fmla="*/ 1197 w 1293"/>
                  <a:gd name="T15" fmla="*/ 98 h 127"/>
                  <a:gd name="T16" fmla="*/ 1161 w 1293"/>
                  <a:gd name="T17" fmla="*/ 127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93" h="127">
                    <a:moveTo>
                      <a:pt x="1161" y="127"/>
                    </a:moveTo>
                    <a:lnTo>
                      <a:pt x="132" y="127"/>
                    </a:lnTo>
                    <a:lnTo>
                      <a:pt x="96" y="98"/>
                    </a:lnTo>
                    <a:lnTo>
                      <a:pt x="30" y="35"/>
                    </a:lnTo>
                    <a:lnTo>
                      <a:pt x="0" y="0"/>
                    </a:lnTo>
                    <a:lnTo>
                      <a:pt x="1293" y="0"/>
                    </a:lnTo>
                    <a:lnTo>
                      <a:pt x="1263" y="35"/>
                    </a:lnTo>
                    <a:lnTo>
                      <a:pt x="1197" y="98"/>
                    </a:lnTo>
                    <a:lnTo>
                      <a:pt x="1161" y="127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6" name="íSlîḋè">
                <a:extLst>
                  <a:ext uri="{FF2B5EF4-FFF2-40B4-BE49-F238E27FC236}">
                    <a16:creationId xmlns:a16="http://schemas.microsoft.com/office/drawing/2014/main" id="{1057157A-16C6-464F-B395-24C29E7BEC48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22"/>
              </a:xfrm>
              <a:custGeom>
                <a:avLst/>
                <a:gdLst>
                  <a:gd name="T0" fmla="*/ 0 w 1267"/>
                  <a:gd name="T1" fmla="*/ 0 h 110"/>
                  <a:gd name="T2" fmla="*/ 1267 w 1267"/>
                  <a:gd name="T3" fmla="*/ 0 h 110"/>
                  <a:gd name="T4" fmla="*/ 1240 w 1267"/>
                  <a:gd name="T5" fmla="*/ 30 h 110"/>
                  <a:gd name="T6" fmla="*/ 1180 w 1267"/>
                  <a:gd name="T7" fmla="*/ 84 h 110"/>
                  <a:gd name="T8" fmla="*/ 1148 w 1267"/>
                  <a:gd name="T9" fmla="*/ 110 h 110"/>
                  <a:gd name="T10" fmla="*/ 119 w 1267"/>
                  <a:gd name="T11" fmla="*/ 110 h 110"/>
                  <a:gd name="T12" fmla="*/ 87 w 1267"/>
                  <a:gd name="T13" fmla="*/ 84 h 110"/>
                  <a:gd name="T14" fmla="*/ 27 w 1267"/>
                  <a:gd name="T15" fmla="*/ 30 h 110"/>
                  <a:gd name="T16" fmla="*/ 0 w 126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7" h="110">
                    <a:moveTo>
                      <a:pt x="0" y="0"/>
                    </a:moveTo>
                    <a:lnTo>
                      <a:pt x="1267" y="0"/>
                    </a:lnTo>
                    <a:lnTo>
                      <a:pt x="1240" y="30"/>
                    </a:lnTo>
                    <a:lnTo>
                      <a:pt x="1180" y="84"/>
                    </a:lnTo>
                    <a:lnTo>
                      <a:pt x="1148" y="110"/>
                    </a:lnTo>
                    <a:lnTo>
                      <a:pt x="119" y="110"/>
                    </a:lnTo>
                    <a:lnTo>
                      <a:pt x="87" y="84"/>
                    </a:lnTo>
                    <a:lnTo>
                      <a:pt x="27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7" name="íṩľïḋé">
                <a:extLst>
                  <a:ext uri="{FF2B5EF4-FFF2-40B4-BE49-F238E27FC236}">
                    <a16:creationId xmlns:a16="http://schemas.microsoft.com/office/drawing/2014/main" id="{1C13C11C-271A-4180-99E2-3D5E884C2000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9"/>
              </a:xfrm>
              <a:custGeom>
                <a:avLst/>
                <a:gdLst>
                  <a:gd name="T0" fmla="*/ 0 w 1237"/>
                  <a:gd name="T1" fmla="*/ 0 h 95"/>
                  <a:gd name="T2" fmla="*/ 1237 w 1237"/>
                  <a:gd name="T3" fmla="*/ 0 h 95"/>
                  <a:gd name="T4" fmla="*/ 1214 w 1237"/>
                  <a:gd name="T5" fmla="*/ 26 h 95"/>
                  <a:gd name="T6" fmla="*/ 1161 w 1237"/>
                  <a:gd name="T7" fmla="*/ 72 h 95"/>
                  <a:gd name="T8" fmla="*/ 1133 w 1237"/>
                  <a:gd name="T9" fmla="*/ 95 h 95"/>
                  <a:gd name="T10" fmla="*/ 104 w 1237"/>
                  <a:gd name="T11" fmla="*/ 95 h 95"/>
                  <a:gd name="T12" fmla="*/ 76 w 1237"/>
                  <a:gd name="T13" fmla="*/ 72 h 95"/>
                  <a:gd name="T14" fmla="*/ 23 w 1237"/>
                  <a:gd name="T15" fmla="*/ 26 h 95"/>
                  <a:gd name="T16" fmla="*/ 0 w 1237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7" h="95">
                    <a:moveTo>
                      <a:pt x="0" y="0"/>
                    </a:moveTo>
                    <a:lnTo>
                      <a:pt x="1237" y="0"/>
                    </a:lnTo>
                    <a:lnTo>
                      <a:pt x="1214" y="26"/>
                    </a:lnTo>
                    <a:lnTo>
                      <a:pt x="1161" y="72"/>
                    </a:lnTo>
                    <a:lnTo>
                      <a:pt x="1133" y="95"/>
                    </a:lnTo>
                    <a:lnTo>
                      <a:pt x="104" y="95"/>
                    </a:lnTo>
                    <a:lnTo>
                      <a:pt x="76" y="72"/>
                    </a:lnTo>
                    <a:lnTo>
                      <a:pt x="23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8" name="íslíḍè">
                <a:extLst>
                  <a:ext uri="{FF2B5EF4-FFF2-40B4-BE49-F238E27FC236}">
                    <a16:creationId xmlns:a16="http://schemas.microsoft.com/office/drawing/2014/main" id="{E85AA16F-B648-427B-B6F3-528AFEF4C2C4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6"/>
              </a:xfrm>
              <a:custGeom>
                <a:avLst/>
                <a:gdLst>
                  <a:gd name="T0" fmla="*/ 0 w 1209"/>
                  <a:gd name="T1" fmla="*/ 0 h 79"/>
                  <a:gd name="T2" fmla="*/ 1209 w 1209"/>
                  <a:gd name="T3" fmla="*/ 0 h 79"/>
                  <a:gd name="T4" fmla="*/ 1166 w 1209"/>
                  <a:gd name="T5" fmla="*/ 41 h 79"/>
                  <a:gd name="T6" fmla="*/ 1119 w 1209"/>
                  <a:gd name="T7" fmla="*/ 79 h 79"/>
                  <a:gd name="T8" fmla="*/ 90 w 1209"/>
                  <a:gd name="T9" fmla="*/ 79 h 79"/>
                  <a:gd name="T10" fmla="*/ 43 w 1209"/>
                  <a:gd name="T11" fmla="*/ 41 h 79"/>
                  <a:gd name="T12" fmla="*/ 0 w 1209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79">
                    <a:moveTo>
                      <a:pt x="0" y="0"/>
                    </a:moveTo>
                    <a:lnTo>
                      <a:pt x="1209" y="0"/>
                    </a:lnTo>
                    <a:lnTo>
                      <a:pt x="1166" y="41"/>
                    </a:lnTo>
                    <a:lnTo>
                      <a:pt x="1119" y="79"/>
                    </a:lnTo>
                    <a:lnTo>
                      <a:pt x="90" y="79"/>
                    </a:lnTo>
                    <a:lnTo>
                      <a:pt x="43" y="4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49" name="íşlïḑe">
                <a:extLst>
                  <a:ext uri="{FF2B5EF4-FFF2-40B4-BE49-F238E27FC236}">
                    <a16:creationId xmlns:a16="http://schemas.microsoft.com/office/drawing/2014/main" id="{C2E16720-3359-46F6-BB47-2A611FAB76DA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3"/>
              </a:xfrm>
              <a:custGeom>
                <a:avLst/>
                <a:gdLst>
                  <a:gd name="T0" fmla="*/ 0 w 1175"/>
                  <a:gd name="T1" fmla="*/ 0 h 64"/>
                  <a:gd name="T2" fmla="*/ 1175 w 1175"/>
                  <a:gd name="T3" fmla="*/ 0 h 64"/>
                  <a:gd name="T4" fmla="*/ 1140 w 1175"/>
                  <a:gd name="T5" fmla="*/ 33 h 64"/>
                  <a:gd name="T6" fmla="*/ 1102 w 1175"/>
                  <a:gd name="T7" fmla="*/ 64 h 64"/>
                  <a:gd name="T8" fmla="*/ 73 w 1175"/>
                  <a:gd name="T9" fmla="*/ 64 h 64"/>
                  <a:gd name="T10" fmla="*/ 35 w 1175"/>
                  <a:gd name="T11" fmla="*/ 33 h 64"/>
                  <a:gd name="T12" fmla="*/ 0 w 1175"/>
                  <a:gd name="T13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64">
                    <a:moveTo>
                      <a:pt x="0" y="0"/>
                    </a:moveTo>
                    <a:lnTo>
                      <a:pt x="1175" y="0"/>
                    </a:lnTo>
                    <a:lnTo>
                      <a:pt x="1140" y="33"/>
                    </a:lnTo>
                    <a:lnTo>
                      <a:pt x="1102" y="64"/>
                    </a:lnTo>
                    <a:lnTo>
                      <a:pt x="73" y="64"/>
                    </a:lnTo>
                    <a:lnTo>
                      <a:pt x="35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0" name="iśľiďe">
                <a:extLst>
                  <a:ext uri="{FF2B5EF4-FFF2-40B4-BE49-F238E27FC236}">
                    <a16:creationId xmlns:a16="http://schemas.microsoft.com/office/drawing/2014/main" id="{525ACAE9-4ABF-467A-BD67-43BB8ABAE6B4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9"/>
              </a:xfrm>
              <a:custGeom>
                <a:avLst/>
                <a:gdLst>
                  <a:gd name="T0" fmla="*/ 0 w 1143"/>
                  <a:gd name="T1" fmla="*/ 0 h 48"/>
                  <a:gd name="T2" fmla="*/ 1143 w 1143"/>
                  <a:gd name="T3" fmla="*/ 0 h 48"/>
                  <a:gd name="T4" fmla="*/ 1115 w 1143"/>
                  <a:gd name="T5" fmla="*/ 24 h 48"/>
                  <a:gd name="T6" fmla="*/ 1086 w 1143"/>
                  <a:gd name="T7" fmla="*/ 48 h 48"/>
                  <a:gd name="T8" fmla="*/ 57 w 1143"/>
                  <a:gd name="T9" fmla="*/ 48 h 48"/>
                  <a:gd name="T10" fmla="*/ 28 w 1143"/>
                  <a:gd name="T11" fmla="*/ 24 h 48"/>
                  <a:gd name="T12" fmla="*/ 0 w 114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48">
                    <a:moveTo>
                      <a:pt x="0" y="0"/>
                    </a:moveTo>
                    <a:lnTo>
                      <a:pt x="1143" y="0"/>
                    </a:lnTo>
                    <a:lnTo>
                      <a:pt x="1115" y="24"/>
                    </a:lnTo>
                    <a:lnTo>
                      <a:pt x="1086" y="48"/>
                    </a:lnTo>
                    <a:lnTo>
                      <a:pt x="57" y="48"/>
                    </a:lnTo>
                    <a:lnTo>
                      <a:pt x="28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1" name="îšḻîḑê">
                <a:extLst>
                  <a:ext uri="{FF2B5EF4-FFF2-40B4-BE49-F238E27FC236}">
                    <a16:creationId xmlns:a16="http://schemas.microsoft.com/office/drawing/2014/main" id="{512920E6-C03C-4306-B739-AFF01815637C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6"/>
              </a:xfrm>
              <a:custGeom>
                <a:avLst/>
                <a:gdLst>
                  <a:gd name="T0" fmla="*/ 0 w 1107"/>
                  <a:gd name="T1" fmla="*/ 0 h 32"/>
                  <a:gd name="T2" fmla="*/ 1107 w 1107"/>
                  <a:gd name="T3" fmla="*/ 0 h 32"/>
                  <a:gd name="T4" fmla="*/ 1088 w 1107"/>
                  <a:gd name="T5" fmla="*/ 16 h 32"/>
                  <a:gd name="T6" fmla="*/ 1068 w 1107"/>
                  <a:gd name="T7" fmla="*/ 32 h 32"/>
                  <a:gd name="T8" fmla="*/ 39 w 1107"/>
                  <a:gd name="T9" fmla="*/ 32 h 32"/>
                  <a:gd name="T10" fmla="*/ 19 w 1107"/>
                  <a:gd name="T11" fmla="*/ 16 h 32"/>
                  <a:gd name="T12" fmla="*/ 0 w 110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32">
                    <a:moveTo>
                      <a:pt x="0" y="0"/>
                    </a:moveTo>
                    <a:lnTo>
                      <a:pt x="1107" y="0"/>
                    </a:lnTo>
                    <a:lnTo>
                      <a:pt x="1088" y="16"/>
                    </a:lnTo>
                    <a:lnTo>
                      <a:pt x="1068" y="32"/>
                    </a:lnTo>
                    <a:lnTo>
                      <a:pt x="39" y="32"/>
                    </a:lnTo>
                    <a:lnTo>
                      <a:pt x="19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2" name="ïŝ1íḍè">
                <a:extLst>
                  <a:ext uri="{FF2B5EF4-FFF2-40B4-BE49-F238E27FC236}">
                    <a16:creationId xmlns:a16="http://schemas.microsoft.com/office/drawing/2014/main" id="{C67C5887-DECE-4271-BA64-5B434ADFE103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3"/>
              </a:xfrm>
              <a:custGeom>
                <a:avLst/>
                <a:gdLst>
                  <a:gd name="T0" fmla="*/ 0 w 1071"/>
                  <a:gd name="T1" fmla="*/ 0 h 17"/>
                  <a:gd name="T2" fmla="*/ 1071 w 1071"/>
                  <a:gd name="T3" fmla="*/ 0 h 17"/>
                  <a:gd name="T4" fmla="*/ 1061 w 1071"/>
                  <a:gd name="T5" fmla="*/ 9 h 17"/>
                  <a:gd name="T6" fmla="*/ 1050 w 1071"/>
                  <a:gd name="T7" fmla="*/ 17 h 17"/>
                  <a:gd name="T8" fmla="*/ 21 w 1071"/>
                  <a:gd name="T9" fmla="*/ 17 h 17"/>
                  <a:gd name="T10" fmla="*/ 10 w 1071"/>
                  <a:gd name="T11" fmla="*/ 9 h 17"/>
                  <a:gd name="T12" fmla="*/ 0 w 1071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17">
                    <a:moveTo>
                      <a:pt x="0" y="0"/>
                    </a:moveTo>
                    <a:lnTo>
                      <a:pt x="1071" y="0"/>
                    </a:lnTo>
                    <a:lnTo>
                      <a:pt x="1061" y="9"/>
                    </a:lnTo>
                    <a:lnTo>
                      <a:pt x="1050" y="17"/>
                    </a:lnTo>
                    <a:lnTo>
                      <a:pt x="21" y="17"/>
                    </a:lnTo>
                    <a:lnTo>
                      <a:pt x="10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3" name="îṣľîḑê">
                <a:extLst>
                  <a:ext uri="{FF2B5EF4-FFF2-40B4-BE49-F238E27FC236}">
                    <a16:creationId xmlns:a16="http://schemas.microsoft.com/office/drawing/2014/main" id="{A276064F-D15B-4E46-B0D9-08DBAF45072B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0"/>
              </a:xfrm>
              <a:custGeom>
                <a:avLst/>
                <a:gdLst>
                  <a:gd name="T0" fmla="*/ 0 w 1031"/>
                  <a:gd name="T1" fmla="*/ 0 h 1"/>
                  <a:gd name="T2" fmla="*/ 1031 w 1031"/>
                  <a:gd name="T3" fmla="*/ 0 h 1"/>
                  <a:gd name="T4" fmla="*/ 1030 w 1031"/>
                  <a:gd name="T5" fmla="*/ 1 h 1"/>
                  <a:gd name="T6" fmla="*/ 1 w 1031"/>
                  <a:gd name="T7" fmla="*/ 1 h 1"/>
                  <a:gd name="T8" fmla="*/ 0 w 1031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1" h="1">
                    <a:moveTo>
                      <a:pt x="0" y="0"/>
                    </a:moveTo>
                    <a:lnTo>
                      <a:pt x="1031" y="0"/>
                    </a:lnTo>
                    <a:lnTo>
                      <a:pt x="1030" y="1"/>
                    </a:lnTo>
                    <a:lnTo>
                      <a:pt x="1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4" name="i$ḻíďé">
                <a:extLst>
                  <a:ext uri="{FF2B5EF4-FFF2-40B4-BE49-F238E27FC236}">
                    <a16:creationId xmlns:a16="http://schemas.microsoft.com/office/drawing/2014/main" id="{6B52858A-A810-4F96-9BA2-C5A60BC14EC1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"/>
              </a:xfrm>
              <a:prstGeom prst="rect">
                <a:avLst/>
              </a:prstGeom>
              <a:solidFill>
                <a:srgbClr val="D0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5" name="íṥľiḍê">
                <a:extLst>
                  <a:ext uri="{FF2B5EF4-FFF2-40B4-BE49-F238E27FC236}">
                    <a16:creationId xmlns:a16="http://schemas.microsoft.com/office/drawing/2014/main" id="{C729DC31-743B-4528-910B-A1CF27EA9E14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3"/>
              </a:xfrm>
              <a:custGeom>
                <a:avLst/>
                <a:gdLst>
                  <a:gd name="T0" fmla="*/ 1252 w 1267"/>
                  <a:gd name="T1" fmla="*/ 15 h 15"/>
                  <a:gd name="T2" fmla="*/ 15 w 1267"/>
                  <a:gd name="T3" fmla="*/ 15 h 15"/>
                  <a:gd name="T4" fmla="*/ 8 w 1267"/>
                  <a:gd name="T5" fmla="*/ 8 h 15"/>
                  <a:gd name="T6" fmla="*/ 0 w 1267"/>
                  <a:gd name="T7" fmla="*/ 0 h 15"/>
                  <a:gd name="T8" fmla="*/ 1267 w 1267"/>
                  <a:gd name="T9" fmla="*/ 0 h 15"/>
                  <a:gd name="T10" fmla="*/ 1259 w 1267"/>
                  <a:gd name="T11" fmla="*/ 7 h 15"/>
                  <a:gd name="T12" fmla="*/ 1252 w 126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15">
                    <a:moveTo>
                      <a:pt x="1252" y="15"/>
                    </a:moveTo>
                    <a:lnTo>
                      <a:pt x="15" y="15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59" y="7"/>
                    </a:lnTo>
                    <a:lnTo>
                      <a:pt x="1252" y="15"/>
                    </a:lnTo>
                    <a:close/>
                  </a:path>
                </a:pathLst>
              </a:cu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6" name="iśļíḋè">
                <a:extLst>
                  <a:ext uri="{FF2B5EF4-FFF2-40B4-BE49-F238E27FC236}">
                    <a16:creationId xmlns:a16="http://schemas.microsoft.com/office/drawing/2014/main" id="{F34CE297-2F8B-4393-B10C-0E436EF39B20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6"/>
              </a:xfrm>
              <a:custGeom>
                <a:avLst/>
                <a:gdLst>
                  <a:gd name="T0" fmla="*/ 1237 w 1267"/>
                  <a:gd name="T1" fmla="*/ 31 h 31"/>
                  <a:gd name="T2" fmla="*/ 30 w 1267"/>
                  <a:gd name="T3" fmla="*/ 31 h 31"/>
                  <a:gd name="T4" fmla="*/ 15 w 1267"/>
                  <a:gd name="T5" fmla="*/ 15 h 31"/>
                  <a:gd name="T6" fmla="*/ 0 w 1267"/>
                  <a:gd name="T7" fmla="*/ 0 h 31"/>
                  <a:gd name="T8" fmla="*/ 1267 w 1267"/>
                  <a:gd name="T9" fmla="*/ 0 h 31"/>
                  <a:gd name="T10" fmla="*/ 1252 w 1267"/>
                  <a:gd name="T11" fmla="*/ 15 h 31"/>
                  <a:gd name="T12" fmla="*/ 1237 w 1267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31">
                    <a:moveTo>
                      <a:pt x="1237" y="31"/>
                    </a:moveTo>
                    <a:lnTo>
                      <a:pt x="30" y="31"/>
                    </a:lnTo>
                    <a:lnTo>
                      <a:pt x="15" y="15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52" y="15"/>
                    </a:lnTo>
                    <a:lnTo>
                      <a:pt x="1237" y="31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7" name="ïŝļíḍé">
                <a:extLst>
                  <a:ext uri="{FF2B5EF4-FFF2-40B4-BE49-F238E27FC236}">
                    <a16:creationId xmlns:a16="http://schemas.microsoft.com/office/drawing/2014/main" id="{7B2B1914-7251-4234-965E-AF13A472FF1D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0"/>
              </a:xfrm>
              <a:custGeom>
                <a:avLst/>
                <a:gdLst>
                  <a:gd name="T0" fmla="*/ 1221 w 1267"/>
                  <a:gd name="T1" fmla="*/ 47 h 47"/>
                  <a:gd name="T2" fmla="*/ 46 w 1267"/>
                  <a:gd name="T3" fmla="*/ 47 h 47"/>
                  <a:gd name="T4" fmla="*/ 22 w 1267"/>
                  <a:gd name="T5" fmla="*/ 23 h 47"/>
                  <a:gd name="T6" fmla="*/ 0 w 1267"/>
                  <a:gd name="T7" fmla="*/ 0 h 47"/>
                  <a:gd name="T8" fmla="*/ 1267 w 1267"/>
                  <a:gd name="T9" fmla="*/ 0 h 47"/>
                  <a:gd name="T10" fmla="*/ 1245 w 1267"/>
                  <a:gd name="T11" fmla="*/ 23 h 47"/>
                  <a:gd name="T12" fmla="*/ 1221 w 126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47">
                    <a:moveTo>
                      <a:pt x="1221" y="47"/>
                    </a:moveTo>
                    <a:lnTo>
                      <a:pt x="46" y="47"/>
                    </a:lnTo>
                    <a:lnTo>
                      <a:pt x="22" y="23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45" y="23"/>
                    </a:lnTo>
                    <a:lnTo>
                      <a:pt x="1221" y="47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8" name="íşļïḋê">
                <a:extLst>
                  <a:ext uri="{FF2B5EF4-FFF2-40B4-BE49-F238E27FC236}">
                    <a16:creationId xmlns:a16="http://schemas.microsoft.com/office/drawing/2014/main" id="{91C95767-1278-4E04-B37D-FECE1FA73AD5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3"/>
              </a:xfrm>
              <a:custGeom>
                <a:avLst/>
                <a:gdLst>
                  <a:gd name="T0" fmla="*/ 1205 w 1267"/>
                  <a:gd name="T1" fmla="*/ 62 h 62"/>
                  <a:gd name="T2" fmla="*/ 62 w 1267"/>
                  <a:gd name="T3" fmla="*/ 62 h 62"/>
                  <a:gd name="T4" fmla="*/ 30 w 1267"/>
                  <a:gd name="T5" fmla="*/ 32 h 62"/>
                  <a:gd name="T6" fmla="*/ 0 w 1267"/>
                  <a:gd name="T7" fmla="*/ 0 h 62"/>
                  <a:gd name="T8" fmla="*/ 1267 w 1267"/>
                  <a:gd name="T9" fmla="*/ 0 h 62"/>
                  <a:gd name="T10" fmla="*/ 1237 w 1267"/>
                  <a:gd name="T11" fmla="*/ 32 h 62"/>
                  <a:gd name="T12" fmla="*/ 1205 w 1267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62">
                    <a:moveTo>
                      <a:pt x="1205" y="62"/>
                    </a:moveTo>
                    <a:lnTo>
                      <a:pt x="62" y="62"/>
                    </a:lnTo>
                    <a:lnTo>
                      <a:pt x="30" y="32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37" y="32"/>
                    </a:lnTo>
                    <a:lnTo>
                      <a:pt x="1205" y="62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59" name="ïṣḷíďé">
                <a:extLst>
                  <a:ext uri="{FF2B5EF4-FFF2-40B4-BE49-F238E27FC236}">
                    <a16:creationId xmlns:a16="http://schemas.microsoft.com/office/drawing/2014/main" id="{5EC1C6B5-A5FD-4B1B-970B-BD61CB499CFE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6"/>
              </a:xfrm>
              <a:custGeom>
                <a:avLst/>
                <a:gdLst>
                  <a:gd name="T0" fmla="*/ 1187 w 1267"/>
                  <a:gd name="T1" fmla="*/ 78 h 78"/>
                  <a:gd name="T2" fmla="*/ 80 w 1267"/>
                  <a:gd name="T3" fmla="*/ 78 h 78"/>
                  <a:gd name="T4" fmla="*/ 38 w 1267"/>
                  <a:gd name="T5" fmla="*/ 41 h 78"/>
                  <a:gd name="T6" fmla="*/ 0 w 1267"/>
                  <a:gd name="T7" fmla="*/ 0 h 78"/>
                  <a:gd name="T8" fmla="*/ 1267 w 1267"/>
                  <a:gd name="T9" fmla="*/ 0 h 78"/>
                  <a:gd name="T10" fmla="*/ 1229 w 1267"/>
                  <a:gd name="T11" fmla="*/ 41 h 78"/>
                  <a:gd name="T12" fmla="*/ 1187 w 126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67" h="78">
                    <a:moveTo>
                      <a:pt x="1187" y="78"/>
                    </a:moveTo>
                    <a:lnTo>
                      <a:pt x="80" y="78"/>
                    </a:lnTo>
                    <a:lnTo>
                      <a:pt x="38" y="41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29" y="41"/>
                    </a:lnTo>
                    <a:lnTo>
                      <a:pt x="1187" y="78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0" name="iṩḻíḋê">
                <a:extLst>
                  <a:ext uri="{FF2B5EF4-FFF2-40B4-BE49-F238E27FC236}">
                    <a16:creationId xmlns:a16="http://schemas.microsoft.com/office/drawing/2014/main" id="{B30761E8-E8C9-4AB1-B6E4-5A2C6B9B0860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19"/>
              </a:xfrm>
              <a:custGeom>
                <a:avLst/>
                <a:gdLst>
                  <a:gd name="T0" fmla="*/ 1169 w 1267"/>
                  <a:gd name="T1" fmla="*/ 93 h 93"/>
                  <a:gd name="T2" fmla="*/ 98 w 1267"/>
                  <a:gd name="T3" fmla="*/ 93 h 93"/>
                  <a:gd name="T4" fmla="*/ 72 w 1267"/>
                  <a:gd name="T5" fmla="*/ 72 h 93"/>
                  <a:gd name="T6" fmla="*/ 23 w 1267"/>
                  <a:gd name="T7" fmla="*/ 24 h 93"/>
                  <a:gd name="T8" fmla="*/ 0 w 1267"/>
                  <a:gd name="T9" fmla="*/ 0 h 93"/>
                  <a:gd name="T10" fmla="*/ 1267 w 1267"/>
                  <a:gd name="T11" fmla="*/ 0 h 93"/>
                  <a:gd name="T12" fmla="*/ 1244 w 1267"/>
                  <a:gd name="T13" fmla="*/ 24 h 93"/>
                  <a:gd name="T14" fmla="*/ 1195 w 1267"/>
                  <a:gd name="T15" fmla="*/ 72 h 93"/>
                  <a:gd name="T16" fmla="*/ 1169 w 1267"/>
                  <a:gd name="T17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7" h="93">
                    <a:moveTo>
                      <a:pt x="1169" y="93"/>
                    </a:moveTo>
                    <a:lnTo>
                      <a:pt x="98" y="93"/>
                    </a:lnTo>
                    <a:lnTo>
                      <a:pt x="72" y="72"/>
                    </a:lnTo>
                    <a:lnTo>
                      <a:pt x="23" y="24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44" y="24"/>
                    </a:lnTo>
                    <a:lnTo>
                      <a:pt x="1195" y="72"/>
                    </a:lnTo>
                    <a:lnTo>
                      <a:pt x="1169" y="93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1" name="íṧliḍe">
                <a:extLst>
                  <a:ext uri="{FF2B5EF4-FFF2-40B4-BE49-F238E27FC236}">
                    <a16:creationId xmlns:a16="http://schemas.microsoft.com/office/drawing/2014/main" id="{FE08EEE1-0C16-45F7-8309-D5546D44845B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22"/>
              </a:xfrm>
              <a:custGeom>
                <a:avLst/>
                <a:gdLst>
                  <a:gd name="T0" fmla="*/ 1148 w 1267"/>
                  <a:gd name="T1" fmla="*/ 110 h 110"/>
                  <a:gd name="T2" fmla="*/ 119 w 1267"/>
                  <a:gd name="T3" fmla="*/ 110 h 110"/>
                  <a:gd name="T4" fmla="*/ 87 w 1267"/>
                  <a:gd name="T5" fmla="*/ 84 h 110"/>
                  <a:gd name="T6" fmla="*/ 27 w 1267"/>
                  <a:gd name="T7" fmla="*/ 30 h 110"/>
                  <a:gd name="T8" fmla="*/ 0 w 1267"/>
                  <a:gd name="T9" fmla="*/ 0 h 110"/>
                  <a:gd name="T10" fmla="*/ 1267 w 1267"/>
                  <a:gd name="T11" fmla="*/ 0 h 110"/>
                  <a:gd name="T12" fmla="*/ 1240 w 1267"/>
                  <a:gd name="T13" fmla="*/ 30 h 110"/>
                  <a:gd name="T14" fmla="*/ 1180 w 1267"/>
                  <a:gd name="T15" fmla="*/ 84 h 110"/>
                  <a:gd name="T16" fmla="*/ 1148 w 126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67" h="110">
                    <a:moveTo>
                      <a:pt x="1148" y="110"/>
                    </a:moveTo>
                    <a:lnTo>
                      <a:pt x="119" y="110"/>
                    </a:lnTo>
                    <a:lnTo>
                      <a:pt x="87" y="84"/>
                    </a:lnTo>
                    <a:lnTo>
                      <a:pt x="27" y="30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40" y="30"/>
                    </a:lnTo>
                    <a:lnTo>
                      <a:pt x="1180" y="84"/>
                    </a:lnTo>
                    <a:lnTo>
                      <a:pt x="1148" y="110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2" name="ïśliḓê">
                <a:extLst>
                  <a:ext uri="{FF2B5EF4-FFF2-40B4-BE49-F238E27FC236}">
                    <a16:creationId xmlns:a16="http://schemas.microsoft.com/office/drawing/2014/main" id="{A35B886B-3E22-4CB0-A3BC-D1BDD6C3BF5B}"/>
                  </a:ext>
                </a:extLst>
              </p:cNvPr>
              <p:cNvSpPr/>
              <p:nvPr/>
            </p:nvSpPr>
            <p:spPr bwMode="auto">
              <a:xfrm>
                <a:off x="1794" y="2151"/>
                <a:ext cx="254" cy="25"/>
              </a:xfrm>
              <a:custGeom>
                <a:avLst/>
                <a:gdLst>
                  <a:gd name="T0" fmla="*/ 1128 w 1267"/>
                  <a:gd name="T1" fmla="*/ 125 h 125"/>
                  <a:gd name="T2" fmla="*/ 812 w 1267"/>
                  <a:gd name="T3" fmla="*/ 125 h 125"/>
                  <a:gd name="T4" fmla="*/ 139 w 1267"/>
                  <a:gd name="T5" fmla="*/ 125 h 125"/>
                  <a:gd name="T6" fmla="*/ 102 w 1267"/>
                  <a:gd name="T7" fmla="*/ 96 h 125"/>
                  <a:gd name="T8" fmla="*/ 32 w 1267"/>
                  <a:gd name="T9" fmla="*/ 34 h 125"/>
                  <a:gd name="T10" fmla="*/ 0 w 1267"/>
                  <a:gd name="T11" fmla="*/ 0 h 125"/>
                  <a:gd name="T12" fmla="*/ 1267 w 1267"/>
                  <a:gd name="T13" fmla="*/ 0 h 125"/>
                  <a:gd name="T14" fmla="*/ 1235 w 1267"/>
                  <a:gd name="T15" fmla="*/ 34 h 125"/>
                  <a:gd name="T16" fmla="*/ 1165 w 1267"/>
                  <a:gd name="T17" fmla="*/ 96 h 125"/>
                  <a:gd name="T18" fmla="*/ 1128 w 1267"/>
                  <a:gd name="T19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67" h="125">
                    <a:moveTo>
                      <a:pt x="1128" y="125"/>
                    </a:moveTo>
                    <a:lnTo>
                      <a:pt x="812" y="125"/>
                    </a:lnTo>
                    <a:lnTo>
                      <a:pt x="139" y="125"/>
                    </a:lnTo>
                    <a:lnTo>
                      <a:pt x="102" y="96"/>
                    </a:lnTo>
                    <a:lnTo>
                      <a:pt x="32" y="34"/>
                    </a:lnTo>
                    <a:lnTo>
                      <a:pt x="0" y="0"/>
                    </a:lnTo>
                    <a:lnTo>
                      <a:pt x="1267" y="0"/>
                    </a:lnTo>
                    <a:lnTo>
                      <a:pt x="1235" y="34"/>
                    </a:lnTo>
                    <a:lnTo>
                      <a:pt x="1165" y="96"/>
                    </a:lnTo>
                    <a:lnTo>
                      <a:pt x="1128" y="125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3" name="íṧḻíďe">
                <a:extLst>
                  <a:ext uri="{FF2B5EF4-FFF2-40B4-BE49-F238E27FC236}">
                    <a16:creationId xmlns:a16="http://schemas.microsoft.com/office/drawing/2014/main" id="{E55F641B-273E-4DC0-A5AC-745EB4590489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22"/>
              </a:xfrm>
              <a:custGeom>
                <a:avLst/>
                <a:gdLst>
                  <a:gd name="T0" fmla="*/ 0 w 1237"/>
                  <a:gd name="T1" fmla="*/ 0 h 110"/>
                  <a:gd name="T2" fmla="*/ 1237 w 1237"/>
                  <a:gd name="T3" fmla="*/ 0 h 110"/>
                  <a:gd name="T4" fmla="*/ 1208 w 1237"/>
                  <a:gd name="T5" fmla="*/ 30 h 110"/>
                  <a:gd name="T6" fmla="*/ 1146 w 1237"/>
                  <a:gd name="T7" fmla="*/ 85 h 110"/>
                  <a:gd name="T8" fmla="*/ 1113 w 1237"/>
                  <a:gd name="T9" fmla="*/ 110 h 110"/>
                  <a:gd name="T10" fmla="*/ 124 w 1237"/>
                  <a:gd name="T11" fmla="*/ 110 h 110"/>
                  <a:gd name="T12" fmla="*/ 91 w 1237"/>
                  <a:gd name="T13" fmla="*/ 85 h 110"/>
                  <a:gd name="T14" fmla="*/ 29 w 1237"/>
                  <a:gd name="T15" fmla="*/ 30 h 110"/>
                  <a:gd name="T16" fmla="*/ 0 w 123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7" h="110">
                    <a:moveTo>
                      <a:pt x="0" y="0"/>
                    </a:moveTo>
                    <a:lnTo>
                      <a:pt x="1237" y="0"/>
                    </a:lnTo>
                    <a:lnTo>
                      <a:pt x="1208" y="30"/>
                    </a:lnTo>
                    <a:lnTo>
                      <a:pt x="1146" y="85"/>
                    </a:lnTo>
                    <a:lnTo>
                      <a:pt x="1113" y="110"/>
                    </a:lnTo>
                    <a:lnTo>
                      <a:pt x="124" y="110"/>
                    </a:lnTo>
                    <a:lnTo>
                      <a:pt x="91" y="85"/>
                    </a:lnTo>
                    <a:lnTo>
                      <a:pt x="29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4" name="iṥlíḍê">
                <a:extLst>
                  <a:ext uri="{FF2B5EF4-FFF2-40B4-BE49-F238E27FC236}">
                    <a16:creationId xmlns:a16="http://schemas.microsoft.com/office/drawing/2014/main" id="{C1FDB682-D680-4E50-84C6-7D0F53A16995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9"/>
              </a:xfrm>
              <a:custGeom>
                <a:avLst/>
                <a:gdLst>
                  <a:gd name="T0" fmla="*/ 0 w 1209"/>
                  <a:gd name="T1" fmla="*/ 0 h 94"/>
                  <a:gd name="T2" fmla="*/ 1209 w 1209"/>
                  <a:gd name="T3" fmla="*/ 0 h 94"/>
                  <a:gd name="T4" fmla="*/ 1183 w 1209"/>
                  <a:gd name="T5" fmla="*/ 25 h 94"/>
                  <a:gd name="T6" fmla="*/ 1128 w 1209"/>
                  <a:gd name="T7" fmla="*/ 73 h 94"/>
                  <a:gd name="T8" fmla="*/ 1099 w 1209"/>
                  <a:gd name="T9" fmla="*/ 94 h 94"/>
                  <a:gd name="T10" fmla="*/ 110 w 1209"/>
                  <a:gd name="T11" fmla="*/ 94 h 94"/>
                  <a:gd name="T12" fmla="*/ 81 w 1209"/>
                  <a:gd name="T13" fmla="*/ 73 h 94"/>
                  <a:gd name="T14" fmla="*/ 26 w 1209"/>
                  <a:gd name="T15" fmla="*/ 25 h 94"/>
                  <a:gd name="T16" fmla="*/ 0 w 1209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9" h="94">
                    <a:moveTo>
                      <a:pt x="0" y="0"/>
                    </a:moveTo>
                    <a:lnTo>
                      <a:pt x="1209" y="0"/>
                    </a:lnTo>
                    <a:lnTo>
                      <a:pt x="1183" y="25"/>
                    </a:lnTo>
                    <a:lnTo>
                      <a:pt x="1128" y="73"/>
                    </a:lnTo>
                    <a:lnTo>
                      <a:pt x="1099" y="94"/>
                    </a:lnTo>
                    <a:lnTo>
                      <a:pt x="110" y="94"/>
                    </a:lnTo>
                    <a:lnTo>
                      <a:pt x="81" y="73"/>
                    </a:lnTo>
                    <a:lnTo>
                      <a:pt x="2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5" name="iṣľïḋê">
                <a:extLst>
                  <a:ext uri="{FF2B5EF4-FFF2-40B4-BE49-F238E27FC236}">
                    <a16:creationId xmlns:a16="http://schemas.microsoft.com/office/drawing/2014/main" id="{BB207869-F748-4B32-B8E8-973FA31F4C22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6"/>
              </a:xfrm>
              <a:custGeom>
                <a:avLst/>
                <a:gdLst>
                  <a:gd name="T0" fmla="*/ 0 w 1175"/>
                  <a:gd name="T1" fmla="*/ 0 h 79"/>
                  <a:gd name="T2" fmla="*/ 1175 w 1175"/>
                  <a:gd name="T3" fmla="*/ 0 h 79"/>
                  <a:gd name="T4" fmla="*/ 1130 w 1175"/>
                  <a:gd name="T5" fmla="*/ 42 h 79"/>
                  <a:gd name="T6" fmla="*/ 1082 w 1175"/>
                  <a:gd name="T7" fmla="*/ 79 h 79"/>
                  <a:gd name="T8" fmla="*/ 93 w 1175"/>
                  <a:gd name="T9" fmla="*/ 79 h 79"/>
                  <a:gd name="T10" fmla="*/ 45 w 1175"/>
                  <a:gd name="T11" fmla="*/ 42 h 79"/>
                  <a:gd name="T12" fmla="*/ 0 w 1175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79">
                    <a:moveTo>
                      <a:pt x="0" y="0"/>
                    </a:moveTo>
                    <a:lnTo>
                      <a:pt x="1175" y="0"/>
                    </a:lnTo>
                    <a:lnTo>
                      <a:pt x="1130" y="42"/>
                    </a:lnTo>
                    <a:lnTo>
                      <a:pt x="1082" y="79"/>
                    </a:lnTo>
                    <a:lnTo>
                      <a:pt x="93" y="79"/>
                    </a:lnTo>
                    <a:lnTo>
                      <a:pt x="45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6" name="íṥľîďé">
                <a:extLst>
                  <a:ext uri="{FF2B5EF4-FFF2-40B4-BE49-F238E27FC236}">
                    <a16:creationId xmlns:a16="http://schemas.microsoft.com/office/drawing/2014/main" id="{BF0D29B4-405D-45B5-B8B6-6932D0EED442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2"/>
              </a:xfrm>
              <a:custGeom>
                <a:avLst/>
                <a:gdLst>
                  <a:gd name="T0" fmla="*/ 0 w 1143"/>
                  <a:gd name="T1" fmla="*/ 0 h 63"/>
                  <a:gd name="T2" fmla="*/ 1143 w 1143"/>
                  <a:gd name="T3" fmla="*/ 0 h 63"/>
                  <a:gd name="T4" fmla="*/ 1106 w 1143"/>
                  <a:gd name="T5" fmla="*/ 33 h 63"/>
                  <a:gd name="T6" fmla="*/ 1066 w 1143"/>
                  <a:gd name="T7" fmla="*/ 63 h 63"/>
                  <a:gd name="T8" fmla="*/ 77 w 1143"/>
                  <a:gd name="T9" fmla="*/ 63 h 63"/>
                  <a:gd name="T10" fmla="*/ 37 w 1143"/>
                  <a:gd name="T11" fmla="*/ 33 h 63"/>
                  <a:gd name="T12" fmla="*/ 0 w 1143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63">
                    <a:moveTo>
                      <a:pt x="0" y="0"/>
                    </a:moveTo>
                    <a:lnTo>
                      <a:pt x="1143" y="0"/>
                    </a:lnTo>
                    <a:lnTo>
                      <a:pt x="1106" y="33"/>
                    </a:lnTo>
                    <a:lnTo>
                      <a:pt x="1066" y="63"/>
                    </a:lnTo>
                    <a:lnTo>
                      <a:pt x="77" y="63"/>
                    </a:lnTo>
                    <a:lnTo>
                      <a:pt x="37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7" name="í$ľîde">
                <a:extLst>
                  <a:ext uri="{FF2B5EF4-FFF2-40B4-BE49-F238E27FC236}">
                    <a16:creationId xmlns:a16="http://schemas.microsoft.com/office/drawing/2014/main" id="{C8AE4AA1-B4A0-4B57-9DCF-F5F2975C7772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9"/>
              </a:xfrm>
              <a:custGeom>
                <a:avLst/>
                <a:gdLst>
                  <a:gd name="T0" fmla="*/ 0 w 1107"/>
                  <a:gd name="T1" fmla="*/ 0 h 47"/>
                  <a:gd name="T2" fmla="*/ 1107 w 1107"/>
                  <a:gd name="T3" fmla="*/ 0 h 47"/>
                  <a:gd name="T4" fmla="*/ 1079 w 1107"/>
                  <a:gd name="T5" fmla="*/ 25 h 47"/>
                  <a:gd name="T6" fmla="*/ 1048 w 1107"/>
                  <a:gd name="T7" fmla="*/ 47 h 47"/>
                  <a:gd name="T8" fmla="*/ 59 w 1107"/>
                  <a:gd name="T9" fmla="*/ 47 h 47"/>
                  <a:gd name="T10" fmla="*/ 28 w 1107"/>
                  <a:gd name="T11" fmla="*/ 25 h 47"/>
                  <a:gd name="T12" fmla="*/ 0 w 110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47">
                    <a:moveTo>
                      <a:pt x="0" y="0"/>
                    </a:moveTo>
                    <a:lnTo>
                      <a:pt x="1107" y="0"/>
                    </a:lnTo>
                    <a:lnTo>
                      <a:pt x="1079" y="25"/>
                    </a:lnTo>
                    <a:lnTo>
                      <a:pt x="1048" y="47"/>
                    </a:lnTo>
                    <a:lnTo>
                      <a:pt x="59" y="47"/>
                    </a:lnTo>
                    <a:lnTo>
                      <a:pt x="28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8" name="îŝḻide">
                <a:extLst>
                  <a:ext uri="{FF2B5EF4-FFF2-40B4-BE49-F238E27FC236}">
                    <a16:creationId xmlns:a16="http://schemas.microsoft.com/office/drawing/2014/main" id="{33E28CDA-2A10-443B-91C0-F4F7789FF435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6"/>
              </a:xfrm>
              <a:custGeom>
                <a:avLst/>
                <a:gdLst>
                  <a:gd name="T0" fmla="*/ 0 w 1071"/>
                  <a:gd name="T1" fmla="*/ 0 h 32"/>
                  <a:gd name="T2" fmla="*/ 1071 w 1071"/>
                  <a:gd name="T3" fmla="*/ 0 h 32"/>
                  <a:gd name="T4" fmla="*/ 1050 w 1071"/>
                  <a:gd name="T5" fmla="*/ 17 h 32"/>
                  <a:gd name="T6" fmla="*/ 1030 w 1071"/>
                  <a:gd name="T7" fmla="*/ 32 h 32"/>
                  <a:gd name="T8" fmla="*/ 41 w 1071"/>
                  <a:gd name="T9" fmla="*/ 32 h 32"/>
                  <a:gd name="T10" fmla="*/ 21 w 1071"/>
                  <a:gd name="T11" fmla="*/ 17 h 32"/>
                  <a:gd name="T12" fmla="*/ 0 w 107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32">
                    <a:moveTo>
                      <a:pt x="0" y="0"/>
                    </a:moveTo>
                    <a:lnTo>
                      <a:pt x="1071" y="0"/>
                    </a:lnTo>
                    <a:lnTo>
                      <a:pt x="1050" y="17"/>
                    </a:lnTo>
                    <a:lnTo>
                      <a:pt x="1030" y="32"/>
                    </a:lnTo>
                    <a:lnTo>
                      <a:pt x="41" y="32"/>
                    </a:lnTo>
                    <a:lnTo>
                      <a:pt x="21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69" name="ïŝļïḋé">
                <a:extLst>
                  <a:ext uri="{FF2B5EF4-FFF2-40B4-BE49-F238E27FC236}">
                    <a16:creationId xmlns:a16="http://schemas.microsoft.com/office/drawing/2014/main" id="{077F2D66-B857-4108-A50D-F27835CF9A6B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3"/>
              </a:xfrm>
              <a:custGeom>
                <a:avLst/>
                <a:gdLst>
                  <a:gd name="T0" fmla="*/ 0 w 1031"/>
                  <a:gd name="T1" fmla="*/ 0 h 16"/>
                  <a:gd name="T2" fmla="*/ 1031 w 1031"/>
                  <a:gd name="T3" fmla="*/ 0 h 16"/>
                  <a:gd name="T4" fmla="*/ 1020 w 1031"/>
                  <a:gd name="T5" fmla="*/ 8 h 16"/>
                  <a:gd name="T6" fmla="*/ 1010 w 1031"/>
                  <a:gd name="T7" fmla="*/ 16 h 16"/>
                  <a:gd name="T8" fmla="*/ 21 w 1031"/>
                  <a:gd name="T9" fmla="*/ 16 h 16"/>
                  <a:gd name="T10" fmla="*/ 11 w 1031"/>
                  <a:gd name="T11" fmla="*/ 8 h 16"/>
                  <a:gd name="T12" fmla="*/ 0 w 1031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16">
                    <a:moveTo>
                      <a:pt x="0" y="0"/>
                    </a:moveTo>
                    <a:lnTo>
                      <a:pt x="1031" y="0"/>
                    </a:lnTo>
                    <a:lnTo>
                      <a:pt x="1020" y="8"/>
                    </a:lnTo>
                    <a:lnTo>
                      <a:pt x="1010" y="16"/>
                    </a:lnTo>
                    <a:lnTo>
                      <a:pt x="21" y="16"/>
                    </a:lnTo>
                    <a:lnTo>
                      <a:pt x="11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0" name="ïşľídê">
                <a:extLst>
                  <a:ext uri="{FF2B5EF4-FFF2-40B4-BE49-F238E27FC236}">
                    <a16:creationId xmlns:a16="http://schemas.microsoft.com/office/drawing/2014/main" id="{8396DC80-3A3E-4652-8CAC-24DAFD3B9A43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"/>
              </a:xfrm>
              <a:prstGeom prst="rect">
                <a:avLst/>
              </a:pr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1" name="îšḻíḑe">
                <a:extLst>
                  <a:ext uri="{FF2B5EF4-FFF2-40B4-BE49-F238E27FC236}">
                    <a16:creationId xmlns:a16="http://schemas.microsoft.com/office/drawing/2014/main" id="{2233D344-AACC-4C49-9C79-CF78A83A61AF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"/>
              </a:xfrm>
              <a:prstGeom prst="rect">
                <a:avLst/>
              </a:prstGeom>
              <a:solidFill>
                <a:srgbClr val="D12D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2" name="íŝḷídé">
                <a:extLst>
                  <a:ext uri="{FF2B5EF4-FFF2-40B4-BE49-F238E27FC236}">
                    <a16:creationId xmlns:a16="http://schemas.microsoft.com/office/drawing/2014/main" id="{6507339F-E5B0-4DC4-834C-B7D54C254A12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3"/>
              </a:xfrm>
              <a:custGeom>
                <a:avLst/>
                <a:gdLst>
                  <a:gd name="T0" fmla="*/ 1222 w 1237"/>
                  <a:gd name="T1" fmla="*/ 16 h 16"/>
                  <a:gd name="T2" fmla="*/ 15 w 1237"/>
                  <a:gd name="T3" fmla="*/ 16 h 16"/>
                  <a:gd name="T4" fmla="*/ 7 w 1237"/>
                  <a:gd name="T5" fmla="*/ 8 h 16"/>
                  <a:gd name="T6" fmla="*/ 0 w 1237"/>
                  <a:gd name="T7" fmla="*/ 0 h 16"/>
                  <a:gd name="T8" fmla="*/ 1237 w 1237"/>
                  <a:gd name="T9" fmla="*/ 0 h 16"/>
                  <a:gd name="T10" fmla="*/ 1230 w 1237"/>
                  <a:gd name="T11" fmla="*/ 8 h 16"/>
                  <a:gd name="T12" fmla="*/ 1222 w 123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16">
                    <a:moveTo>
                      <a:pt x="1222" y="16"/>
                    </a:moveTo>
                    <a:lnTo>
                      <a:pt x="15" y="16"/>
                    </a:lnTo>
                    <a:lnTo>
                      <a:pt x="7" y="8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30" y="8"/>
                    </a:lnTo>
                    <a:lnTo>
                      <a:pt x="1222" y="16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3" name="îṩľiḓé">
                <a:extLst>
                  <a:ext uri="{FF2B5EF4-FFF2-40B4-BE49-F238E27FC236}">
                    <a16:creationId xmlns:a16="http://schemas.microsoft.com/office/drawing/2014/main" id="{4AA0C575-AFD4-4739-A2B9-4B86BF4CEDAC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7"/>
              </a:xfrm>
              <a:custGeom>
                <a:avLst/>
                <a:gdLst>
                  <a:gd name="T0" fmla="*/ 1206 w 1237"/>
                  <a:gd name="T1" fmla="*/ 32 h 32"/>
                  <a:gd name="T2" fmla="*/ 31 w 1237"/>
                  <a:gd name="T3" fmla="*/ 32 h 32"/>
                  <a:gd name="T4" fmla="*/ 15 w 1237"/>
                  <a:gd name="T5" fmla="*/ 17 h 32"/>
                  <a:gd name="T6" fmla="*/ 0 w 1237"/>
                  <a:gd name="T7" fmla="*/ 0 h 32"/>
                  <a:gd name="T8" fmla="*/ 1237 w 1237"/>
                  <a:gd name="T9" fmla="*/ 0 h 32"/>
                  <a:gd name="T10" fmla="*/ 1222 w 1237"/>
                  <a:gd name="T11" fmla="*/ 17 h 32"/>
                  <a:gd name="T12" fmla="*/ 1206 w 123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32">
                    <a:moveTo>
                      <a:pt x="1206" y="32"/>
                    </a:moveTo>
                    <a:lnTo>
                      <a:pt x="31" y="32"/>
                    </a:lnTo>
                    <a:lnTo>
                      <a:pt x="15" y="17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22" y="17"/>
                    </a:lnTo>
                    <a:lnTo>
                      <a:pt x="1206" y="32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4" name="ïsļíḋé">
                <a:extLst>
                  <a:ext uri="{FF2B5EF4-FFF2-40B4-BE49-F238E27FC236}">
                    <a16:creationId xmlns:a16="http://schemas.microsoft.com/office/drawing/2014/main" id="{3A59BCB1-D86A-4E1A-BBB9-705B50505C86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0"/>
              </a:xfrm>
              <a:custGeom>
                <a:avLst/>
                <a:gdLst>
                  <a:gd name="T0" fmla="*/ 1190 w 1237"/>
                  <a:gd name="T1" fmla="*/ 47 h 47"/>
                  <a:gd name="T2" fmla="*/ 47 w 1237"/>
                  <a:gd name="T3" fmla="*/ 47 h 47"/>
                  <a:gd name="T4" fmla="*/ 22 w 1237"/>
                  <a:gd name="T5" fmla="*/ 25 h 47"/>
                  <a:gd name="T6" fmla="*/ 0 w 1237"/>
                  <a:gd name="T7" fmla="*/ 0 h 47"/>
                  <a:gd name="T8" fmla="*/ 1237 w 1237"/>
                  <a:gd name="T9" fmla="*/ 0 h 47"/>
                  <a:gd name="T10" fmla="*/ 1215 w 1237"/>
                  <a:gd name="T11" fmla="*/ 25 h 47"/>
                  <a:gd name="T12" fmla="*/ 1190 w 123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47">
                    <a:moveTo>
                      <a:pt x="1190" y="47"/>
                    </a:moveTo>
                    <a:lnTo>
                      <a:pt x="47" y="47"/>
                    </a:lnTo>
                    <a:lnTo>
                      <a:pt x="22" y="25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15" y="25"/>
                    </a:lnTo>
                    <a:lnTo>
                      <a:pt x="1190" y="47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5" name="íṥlîďe">
                <a:extLst>
                  <a:ext uri="{FF2B5EF4-FFF2-40B4-BE49-F238E27FC236}">
                    <a16:creationId xmlns:a16="http://schemas.microsoft.com/office/drawing/2014/main" id="{A05C7131-5654-4009-B82F-3CBE787EB20A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3"/>
              </a:xfrm>
              <a:custGeom>
                <a:avLst/>
                <a:gdLst>
                  <a:gd name="T0" fmla="*/ 1172 w 1237"/>
                  <a:gd name="T1" fmla="*/ 63 h 63"/>
                  <a:gd name="T2" fmla="*/ 65 w 1237"/>
                  <a:gd name="T3" fmla="*/ 63 h 63"/>
                  <a:gd name="T4" fmla="*/ 31 w 1237"/>
                  <a:gd name="T5" fmla="*/ 33 h 63"/>
                  <a:gd name="T6" fmla="*/ 0 w 1237"/>
                  <a:gd name="T7" fmla="*/ 0 h 63"/>
                  <a:gd name="T8" fmla="*/ 1237 w 1237"/>
                  <a:gd name="T9" fmla="*/ 0 h 63"/>
                  <a:gd name="T10" fmla="*/ 1206 w 1237"/>
                  <a:gd name="T11" fmla="*/ 33 h 63"/>
                  <a:gd name="T12" fmla="*/ 1172 w 123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63">
                    <a:moveTo>
                      <a:pt x="1172" y="63"/>
                    </a:moveTo>
                    <a:lnTo>
                      <a:pt x="65" y="63"/>
                    </a:lnTo>
                    <a:lnTo>
                      <a:pt x="31" y="33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06" y="33"/>
                    </a:lnTo>
                    <a:lnTo>
                      <a:pt x="1172" y="63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6" name="iṧlîďè">
                <a:extLst>
                  <a:ext uri="{FF2B5EF4-FFF2-40B4-BE49-F238E27FC236}">
                    <a16:creationId xmlns:a16="http://schemas.microsoft.com/office/drawing/2014/main" id="{F83C9CC4-3D68-476F-8A1C-86931C627A70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6"/>
              </a:xfrm>
              <a:custGeom>
                <a:avLst/>
                <a:gdLst>
                  <a:gd name="T0" fmla="*/ 1154 w 1237"/>
                  <a:gd name="T1" fmla="*/ 78 h 78"/>
                  <a:gd name="T2" fmla="*/ 83 w 1237"/>
                  <a:gd name="T3" fmla="*/ 78 h 78"/>
                  <a:gd name="T4" fmla="*/ 40 w 1237"/>
                  <a:gd name="T5" fmla="*/ 41 h 78"/>
                  <a:gd name="T6" fmla="*/ 0 w 1237"/>
                  <a:gd name="T7" fmla="*/ 0 h 78"/>
                  <a:gd name="T8" fmla="*/ 1237 w 1237"/>
                  <a:gd name="T9" fmla="*/ 0 h 78"/>
                  <a:gd name="T10" fmla="*/ 1197 w 1237"/>
                  <a:gd name="T11" fmla="*/ 41 h 78"/>
                  <a:gd name="T12" fmla="*/ 1154 w 1237"/>
                  <a:gd name="T13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7" h="78">
                    <a:moveTo>
                      <a:pt x="1154" y="78"/>
                    </a:moveTo>
                    <a:lnTo>
                      <a:pt x="83" y="78"/>
                    </a:lnTo>
                    <a:lnTo>
                      <a:pt x="40" y="41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197" y="41"/>
                    </a:lnTo>
                    <a:lnTo>
                      <a:pt x="1154" y="78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7" name="i$1îḑè">
                <a:extLst>
                  <a:ext uri="{FF2B5EF4-FFF2-40B4-BE49-F238E27FC236}">
                    <a16:creationId xmlns:a16="http://schemas.microsoft.com/office/drawing/2014/main" id="{B2D31560-C496-4888-8838-B860827B7C64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19"/>
              </a:xfrm>
              <a:custGeom>
                <a:avLst/>
                <a:gdLst>
                  <a:gd name="T0" fmla="*/ 1133 w 1237"/>
                  <a:gd name="T1" fmla="*/ 95 h 95"/>
                  <a:gd name="T2" fmla="*/ 104 w 1237"/>
                  <a:gd name="T3" fmla="*/ 95 h 95"/>
                  <a:gd name="T4" fmla="*/ 76 w 1237"/>
                  <a:gd name="T5" fmla="*/ 72 h 95"/>
                  <a:gd name="T6" fmla="*/ 23 w 1237"/>
                  <a:gd name="T7" fmla="*/ 26 h 95"/>
                  <a:gd name="T8" fmla="*/ 0 w 1237"/>
                  <a:gd name="T9" fmla="*/ 0 h 95"/>
                  <a:gd name="T10" fmla="*/ 1237 w 1237"/>
                  <a:gd name="T11" fmla="*/ 0 h 95"/>
                  <a:gd name="T12" fmla="*/ 1214 w 1237"/>
                  <a:gd name="T13" fmla="*/ 26 h 95"/>
                  <a:gd name="T14" fmla="*/ 1161 w 1237"/>
                  <a:gd name="T15" fmla="*/ 72 h 95"/>
                  <a:gd name="T16" fmla="*/ 1133 w 1237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7" h="95">
                    <a:moveTo>
                      <a:pt x="1133" y="95"/>
                    </a:moveTo>
                    <a:lnTo>
                      <a:pt x="104" y="95"/>
                    </a:lnTo>
                    <a:lnTo>
                      <a:pt x="76" y="72"/>
                    </a:lnTo>
                    <a:lnTo>
                      <a:pt x="23" y="26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14" y="26"/>
                    </a:lnTo>
                    <a:lnTo>
                      <a:pt x="1161" y="72"/>
                    </a:lnTo>
                    <a:lnTo>
                      <a:pt x="1133" y="95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8" name="íṡḷïḍê">
                <a:extLst>
                  <a:ext uri="{FF2B5EF4-FFF2-40B4-BE49-F238E27FC236}">
                    <a16:creationId xmlns:a16="http://schemas.microsoft.com/office/drawing/2014/main" id="{D2DEF5AB-EC2F-47BF-862A-D1B0D54D9B01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22"/>
              </a:xfrm>
              <a:custGeom>
                <a:avLst/>
                <a:gdLst>
                  <a:gd name="T0" fmla="*/ 1113 w 1237"/>
                  <a:gd name="T1" fmla="*/ 110 h 110"/>
                  <a:gd name="T2" fmla="*/ 124 w 1237"/>
                  <a:gd name="T3" fmla="*/ 110 h 110"/>
                  <a:gd name="T4" fmla="*/ 91 w 1237"/>
                  <a:gd name="T5" fmla="*/ 85 h 110"/>
                  <a:gd name="T6" fmla="*/ 29 w 1237"/>
                  <a:gd name="T7" fmla="*/ 30 h 110"/>
                  <a:gd name="T8" fmla="*/ 0 w 1237"/>
                  <a:gd name="T9" fmla="*/ 0 h 110"/>
                  <a:gd name="T10" fmla="*/ 1237 w 1237"/>
                  <a:gd name="T11" fmla="*/ 0 h 110"/>
                  <a:gd name="T12" fmla="*/ 1208 w 1237"/>
                  <a:gd name="T13" fmla="*/ 30 h 110"/>
                  <a:gd name="T14" fmla="*/ 1146 w 1237"/>
                  <a:gd name="T15" fmla="*/ 85 h 110"/>
                  <a:gd name="T16" fmla="*/ 1113 w 123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7" h="110">
                    <a:moveTo>
                      <a:pt x="1113" y="110"/>
                    </a:moveTo>
                    <a:lnTo>
                      <a:pt x="124" y="110"/>
                    </a:lnTo>
                    <a:lnTo>
                      <a:pt x="91" y="85"/>
                    </a:lnTo>
                    <a:lnTo>
                      <a:pt x="29" y="30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08" y="30"/>
                    </a:lnTo>
                    <a:lnTo>
                      <a:pt x="1146" y="85"/>
                    </a:lnTo>
                    <a:lnTo>
                      <a:pt x="1113" y="11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79" name="íṥlïḍê">
                <a:extLst>
                  <a:ext uri="{FF2B5EF4-FFF2-40B4-BE49-F238E27FC236}">
                    <a16:creationId xmlns:a16="http://schemas.microsoft.com/office/drawing/2014/main" id="{45AB7F77-C05F-42A0-802E-A887F713434A}"/>
                  </a:ext>
                </a:extLst>
              </p:cNvPr>
              <p:cNvSpPr/>
              <p:nvPr/>
            </p:nvSpPr>
            <p:spPr bwMode="auto">
              <a:xfrm>
                <a:off x="1797" y="2154"/>
                <a:ext cx="248" cy="25"/>
              </a:xfrm>
              <a:custGeom>
                <a:avLst/>
                <a:gdLst>
                  <a:gd name="T0" fmla="*/ 1090 w 1237"/>
                  <a:gd name="T1" fmla="*/ 126 h 126"/>
                  <a:gd name="T2" fmla="*/ 147 w 1237"/>
                  <a:gd name="T3" fmla="*/ 126 h 126"/>
                  <a:gd name="T4" fmla="*/ 107 w 1237"/>
                  <a:gd name="T5" fmla="*/ 98 h 126"/>
                  <a:gd name="T6" fmla="*/ 34 w 1237"/>
                  <a:gd name="T7" fmla="*/ 35 h 126"/>
                  <a:gd name="T8" fmla="*/ 0 w 1237"/>
                  <a:gd name="T9" fmla="*/ 0 h 126"/>
                  <a:gd name="T10" fmla="*/ 1237 w 1237"/>
                  <a:gd name="T11" fmla="*/ 0 h 126"/>
                  <a:gd name="T12" fmla="*/ 1203 w 1237"/>
                  <a:gd name="T13" fmla="*/ 35 h 126"/>
                  <a:gd name="T14" fmla="*/ 1130 w 1237"/>
                  <a:gd name="T15" fmla="*/ 98 h 126"/>
                  <a:gd name="T16" fmla="*/ 1090 w 1237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37" h="126">
                    <a:moveTo>
                      <a:pt x="1090" y="126"/>
                    </a:moveTo>
                    <a:lnTo>
                      <a:pt x="147" y="126"/>
                    </a:lnTo>
                    <a:lnTo>
                      <a:pt x="107" y="98"/>
                    </a:lnTo>
                    <a:lnTo>
                      <a:pt x="34" y="35"/>
                    </a:lnTo>
                    <a:lnTo>
                      <a:pt x="0" y="0"/>
                    </a:lnTo>
                    <a:lnTo>
                      <a:pt x="1237" y="0"/>
                    </a:lnTo>
                    <a:lnTo>
                      <a:pt x="1203" y="35"/>
                    </a:lnTo>
                    <a:lnTo>
                      <a:pt x="1130" y="98"/>
                    </a:lnTo>
                    <a:lnTo>
                      <a:pt x="1090" y="126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0" name="iṡļíde">
                <a:extLst>
                  <a:ext uri="{FF2B5EF4-FFF2-40B4-BE49-F238E27FC236}">
                    <a16:creationId xmlns:a16="http://schemas.microsoft.com/office/drawing/2014/main" id="{46255666-7D0E-485B-A343-AE49E8218A01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22"/>
              </a:xfrm>
              <a:custGeom>
                <a:avLst/>
                <a:gdLst>
                  <a:gd name="T0" fmla="*/ 0 w 1209"/>
                  <a:gd name="T1" fmla="*/ 0 h 110"/>
                  <a:gd name="T2" fmla="*/ 1209 w 1209"/>
                  <a:gd name="T3" fmla="*/ 0 h 110"/>
                  <a:gd name="T4" fmla="*/ 1178 w 1209"/>
                  <a:gd name="T5" fmla="*/ 30 h 110"/>
                  <a:gd name="T6" fmla="*/ 1111 w 1209"/>
                  <a:gd name="T7" fmla="*/ 85 h 110"/>
                  <a:gd name="T8" fmla="*/ 1076 w 1209"/>
                  <a:gd name="T9" fmla="*/ 110 h 110"/>
                  <a:gd name="T10" fmla="*/ 133 w 1209"/>
                  <a:gd name="T11" fmla="*/ 110 h 110"/>
                  <a:gd name="T12" fmla="*/ 98 w 1209"/>
                  <a:gd name="T13" fmla="*/ 85 h 110"/>
                  <a:gd name="T14" fmla="*/ 31 w 1209"/>
                  <a:gd name="T15" fmla="*/ 30 h 110"/>
                  <a:gd name="T16" fmla="*/ 0 w 1209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9" h="110">
                    <a:moveTo>
                      <a:pt x="0" y="0"/>
                    </a:moveTo>
                    <a:lnTo>
                      <a:pt x="1209" y="0"/>
                    </a:lnTo>
                    <a:lnTo>
                      <a:pt x="1178" y="30"/>
                    </a:lnTo>
                    <a:lnTo>
                      <a:pt x="1111" y="85"/>
                    </a:lnTo>
                    <a:lnTo>
                      <a:pt x="1076" y="110"/>
                    </a:lnTo>
                    <a:lnTo>
                      <a:pt x="133" y="110"/>
                    </a:lnTo>
                    <a:lnTo>
                      <a:pt x="98" y="85"/>
                    </a:lnTo>
                    <a:lnTo>
                      <a:pt x="31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1" name="iŝḻïḋe">
                <a:extLst>
                  <a:ext uri="{FF2B5EF4-FFF2-40B4-BE49-F238E27FC236}">
                    <a16:creationId xmlns:a16="http://schemas.microsoft.com/office/drawing/2014/main" id="{41192A26-846D-4CF6-9BDF-123FB0387F0D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9"/>
              </a:xfrm>
              <a:custGeom>
                <a:avLst/>
                <a:gdLst>
                  <a:gd name="T0" fmla="*/ 0 w 1175"/>
                  <a:gd name="T1" fmla="*/ 0 h 95"/>
                  <a:gd name="T2" fmla="*/ 1175 w 1175"/>
                  <a:gd name="T3" fmla="*/ 0 h 95"/>
                  <a:gd name="T4" fmla="*/ 1149 w 1175"/>
                  <a:gd name="T5" fmla="*/ 26 h 95"/>
                  <a:gd name="T6" fmla="*/ 1090 w 1175"/>
                  <a:gd name="T7" fmla="*/ 73 h 95"/>
                  <a:gd name="T8" fmla="*/ 1059 w 1175"/>
                  <a:gd name="T9" fmla="*/ 95 h 95"/>
                  <a:gd name="T10" fmla="*/ 116 w 1175"/>
                  <a:gd name="T11" fmla="*/ 95 h 95"/>
                  <a:gd name="T12" fmla="*/ 85 w 1175"/>
                  <a:gd name="T13" fmla="*/ 73 h 95"/>
                  <a:gd name="T14" fmla="*/ 26 w 1175"/>
                  <a:gd name="T15" fmla="*/ 26 h 95"/>
                  <a:gd name="T16" fmla="*/ 0 w 1175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5" h="95">
                    <a:moveTo>
                      <a:pt x="0" y="0"/>
                    </a:moveTo>
                    <a:lnTo>
                      <a:pt x="1175" y="0"/>
                    </a:lnTo>
                    <a:lnTo>
                      <a:pt x="1149" y="26"/>
                    </a:lnTo>
                    <a:lnTo>
                      <a:pt x="1090" y="73"/>
                    </a:lnTo>
                    <a:lnTo>
                      <a:pt x="1059" y="95"/>
                    </a:lnTo>
                    <a:lnTo>
                      <a:pt x="116" y="95"/>
                    </a:lnTo>
                    <a:lnTo>
                      <a:pt x="85" y="73"/>
                    </a:lnTo>
                    <a:lnTo>
                      <a:pt x="2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2" name="îšļidè">
                <a:extLst>
                  <a:ext uri="{FF2B5EF4-FFF2-40B4-BE49-F238E27FC236}">
                    <a16:creationId xmlns:a16="http://schemas.microsoft.com/office/drawing/2014/main" id="{FCFBC3BA-5A68-4CF2-8F33-E2BB23A624C7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5"/>
              </a:xfrm>
              <a:custGeom>
                <a:avLst/>
                <a:gdLst>
                  <a:gd name="T0" fmla="*/ 0 w 1143"/>
                  <a:gd name="T1" fmla="*/ 0 h 79"/>
                  <a:gd name="T2" fmla="*/ 1143 w 1143"/>
                  <a:gd name="T3" fmla="*/ 0 h 79"/>
                  <a:gd name="T4" fmla="*/ 1095 w 1143"/>
                  <a:gd name="T5" fmla="*/ 42 h 79"/>
                  <a:gd name="T6" fmla="*/ 1043 w 1143"/>
                  <a:gd name="T7" fmla="*/ 79 h 79"/>
                  <a:gd name="T8" fmla="*/ 100 w 1143"/>
                  <a:gd name="T9" fmla="*/ 79 h 79"/>
                  <a:gd name="T10" fmla="*/ 48 w 1143"/>
                  <a:gd name="T11" fmla="*/ 42 h 79"/>
                  <a:gd name="T12" fmla="*/ 0 w 1143"/>
                  <a:gd name="T13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79">
                    <a:moveTo>
                      <a:pt x="0" y="0"/>
                    </a:moveTo>
                    <a:lnTo>
                      <a:pt x="1143" y="0"/>
                    </a:lnTo>
                    <a:lnTo>
                      <a:pt x="1095" y="42"/>
                    </a:lnTo>
                    <a:lnTo>
                      <a:pt x="1043" y="79"/>
                    </a:lnTo>
                    <a:lnTo>
                      <a:pt x="100" y="79"/>
                    </a:lnTo>
                    <a:lnTo>
                      <a:pt x="48" y="4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3" name="íṡľíďê">
                <a:extLst>
                  <a:ext uri="{FF2B5EF4-FFF2-40B4-BE49-F238E27FC236}">
                    <a16:creationId xmlns:a16="http://schemas.microsoft.com/office/drawing/2014/main" id="{8C5B9FE0-6A47-407C-ACA7-952B0A0C47DD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2"/>
              </a:xfrm>
              <a:custGeom>
                <a:avLst/>
                <a:gdLst>
                  <a:gd name="T0" fmla="*/ 0 w 1107"/>
                  <a:gd name="T1" fmla="*/ 0 h 63"/>
                  <a:gd name="T2" fmla="*/ 1107 w 1107"/>
                  <a:gd name="T3" fmla="*/ 0 h 63"/>
                  <a:gd name="T4" fmla="*/ 1067 w 1107"/>
                  <a:gd name="T5" fmla="*/ 33 h 63"/>
                  <a:gd name="T6" fmla="*/ 1025 w 1107"/>
                  <a:gd name="T7" fmla="*/ 63 h 63"/>
                  <a:gd name="T8" fmla="*/ 82 w 1107"/>
                  <a:gd name="T9" fmla="*/ 63 h 63"/>
                  <a:gd name="T10" fmla="*/ 40 w 1107"/>
                  <a:gd name="T11" fmla="*/ 33 h 63"/>
                  <a:gd name="T12" fmla="*/ 0 w 1107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63">
                    <a:moveTo>
                      <a:pt x="0" y="0"/>
                    </a:moveTo>
                    <a:lnTo>
                      <a:pt x="1107" y="0"/>
                    </a:lnTo>
                    <a:lnTo>
                      <a:pt x="1067" y="33"/>
                    </a:lnTo>
                    <a:lnTo>
                      <a:pt x="1025" y="63"/>
                    </a:lnTo>
                    <a:lnTo>
                      <a:pt x="82" y="63"/>
                    </a:lnTo>
                    <a:lnTo>
                      <a:pt x="4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4" name="ïṣlíḍè">
                <a:extLst>
                  <a:ext uri="{FF2B5EF4-FFF2-40B4-BE49-F238E27FC236}">
                    <a16:creationId xmlns:a16="http://schemas.microsoft.com/office/drawing/2014/main" id="{8A07770B-13B7-45D8-A401-49589FAE8CFA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9"/>
              </a:xfrm>
              <a:custGeom>
                <a:avLst/>
                <a:gdLst>
                  <a:gd name="T0" fmla="*/ 0 w 1071"/>
                  <a:gd name="T1" fmla="*/ 0 h 48"/>
                  <a:gd name="T2" fmla="*/ 1071 w 1071"/>
                  <a:gd name="T3" fmla="*/ 0 h 48"/>
                  <a:gd name="T4" fmla="*/ 1040 w 1071"/>
                  <a:gd name="T5" fmla="*/ 25 h 48"/>
                  <a:gd name="T6" fmla="*/ 1007 w 1071"/>
                  <a:gd name="T7" fmla="*/ 48 h 48"/>
                  <a:gd name="T8" fmla="*/ 64 w 1071"/>
                  <a:gd name="T9" fmla="*/ 48 h 48"/>
                  <a:gd name="T10" fmla="*/ 31 w 1071"/>
                  <a:gd name="T11" fmla="*/ 25 h 48"/>
                  <a:gd name="T12" fmla="*/ 0 w 1071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48">
                    <a:moveTo>
                      <a:pt x="0" y="0"/>
                    </a:moveTo>
                    <a:lnTo>
                      <a:pt x="1071" y="0"/>
                    </a:lnTo>
                    <a:lnTo>
                      <a:pt x="1040" y="25"/>
                    </a:lnTo>
                    <a:lnTo>
                      <a:pt x="1007" y="48"/>
                    </a:lnTo>
                    <a:lnTo>
                      <a:pt x="64" y="48"/>
                    </a:lnTo>
                    <a:lnTo>
                      <a:pt x="31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5" name="ï$ľíḍè">
                <a:extLst>
                  <a:ext uri="{FF2B5EF4-FFF2-40B4-BE49-F238E27FC236}">
                    <a16:creationId xmlns:a16="http://schemas.microsoft.com/office/drawing/2014/main" id="{19C8475C-A421-425A-9092-9E5209F5484B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6"/>
              </a:xfrm>
              <a:custGeom>
                <a:avLst/>
                <a:gdLst>
                  <a:gd name="T0" fmla="*/ 0 w 1031"/>
                  <a:gd name="T1" fmla="*/ 0 h 32"/>
                  <a:gd name="T2" fmla="*/ 1031 w 1031"/>
                  <a:gd name="T3" fmla="*/ 0 h 32"/>
                  <a:gd name="T4" fmla="*/ 1010 w 1031"/>
                  <a:gd name="T5" fmla="*/ 16 h 32"/>
                  <a:gd name="T6" fmla="*/ 987 w 1031"/>
                  <a:gd name="T7" fmla="*/ 32 h 32"/>
                  <a:gd name="T8" fmla="*/ 44 w 1031"/>
                  <a:gd name="T9" fmla="*/ 32 h 32"/>
                  <a:gd name="T10" fmla="*/ 21 w 1031"/>
                  <a:gd name="T11" fmla="*/ 16 h 32"/>
                  <a:gd name="T12" fmla="*/ 0 w 1031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32">
                    <a:moveTo>
                      <a:pt x="0" y="0"/>
                    </a:moveTo>
                    <a:lnTo>
                      <a:pt x="1031" y="0"/>
                    </a:lnTo>
                    <a:lnTo>
                      <a:pt x="1010" y="16"/>
                    </a:lnTo>
                    <a:lnTo>
                      <a:pt x="987" y="32"/>
                    </a:lnTo>
                    <a:lnTo>
                      <a:pt x="44" y="32"/>
                    </a:lnTo>
                    <a:lnTo>
                      <a:pt x="21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6" name="îṣ1iḑê">
                <a:extLst>
                  <a:ext uri="{FF2B5EF4-FFF2-40B4-BE49-F238E27FC236}">
                    <a16:creationId xmlns:a16="http://schemas.microsoft.com/office/drawing/2014/main" id="{5204C3F5-D4FF-4B80-9CA0-F60189855992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3"/>
              </a:xfrm>
              <a:custGeom>
                <a:avLst/>
                <a:gdLst>
                  <a:gd name="T0" fmla="*/ 0 w 989"/>
                  <a:gd name="T1" fmla="*/ 0 h 16"/>
                  <a:gd name="T2" fmla="*/ 989 w 989"/>
                  <a:gd name="T3" fmla="*/ 0 h 16"/>
                  <a:gd name="T4" fmla="*/ 978 w 989"/>
                  <a:gd name="T5" fmla="*/ 7 h 16"/>
                  <a:gd name="T6" fmla="*/ 966 w 989"/>
                  <a:gd name="T7" fmla="*/ 16 h 16"/>
                  <a:gd name="T8" fmla="*/ 23 w 989"/>
                  <a:gd name="T9" fmla="*/ 16 h 16"/>
                  <a:gd name="T10" fmla="*/ 12 w 989"/>
                  <a:gd name="T11" fmla="*/ 7 h 16"/>
                  <a:gd name="T12" fmla="*/ 0 w 989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16">
                    <a:moveTo>
                      <a:pt x="0" y="0"/>
                    </a:moveTo>
                    <a:lnTo>
                      <a:pt x="989" y="0"/>
                    </a:lnTo>
                    <a:lnTo>
                      <a:pt x="978" y="7"/>
                    </a:lnTo>
                    <a:lnTo>
                      <a:pt x="966" y="16"/>
                    </a:lnTo>
                    <a:lnTo>
                      <a:pt x="23" y="16"/>
                    </a:lnTo>
                    <a:lnTo>
                      <a:pt x="12" y="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7" name="íṥ1íḋé">
                <a:extLst>
                  <a:ext uri="{FF2B5EF4-FFF2-40B4-BE49-F238E27FC236}">
                    <a16:creationId xmlns:a16="http://schemas.microsoft.com/office/drawing/2014/main" id="{7F162710-CAD1-4BD3-A0F6-DDEA7839B913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"/>
              </a:xfrm>
              <a:prstGeom prst="rect">
                <a:avLst/>
              </a:pr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8" name="íSľîḍe">
                <a:extLst>
                  <a:ext uri="{FF2B5EF4-FFF2-40B4-BE49-F238E27FC236}">
                    <a16:creationId xmlns:a16="http://schemas.microsoft.com/office/drawing/2014/main" id="{DAFC7DA3-8BEE-4B65-8A83-ECFAB24B9CF9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0"/>
              </a:xfrm>
              <a:custGeom>
                <a:avLst/>
                <a:gdLst>
                  <a:gd name="T0" fmla="*/ 1208 w 1209"/>
                  <a:gd name="T1" fmla="*/ 1 w 1209"/>
                  <a:gd name="T2" fmla="*/ 0 w 1209"/>
                  <a:gd name="T3" fmla="*/ 1209 w 1209"/>
                  <a:gd name="T4" fmla="*/ 1208 w 1209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1209">
                    <a:moveTo>
                      <a:pt x="1208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208" y="0"/>
                    </a:lnTo>
                    <a:close/>
                  </a:path>
                </a:pathLst>
              </a:custGeom>
              <a:solidFill>
                <a:srgbClr val="D22E4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89" name="íşľïḑé">
                <a:extLst>
                  <a:ext uri="{FF2B5EF4-FFF2-40B4-BE49-F238E27FC236}">
                    <a16:creationId xmlns:a16="http://schemas.microsoft.com/office/drawing/2014/main" id="{F4EC2D0B-0AF2-4F2A-9CEC-4CEADD9F6898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4"/>
              </a:xfrm>
              <a:custGeom>
                <a:avLst/>
                <a:gdLst>
                  <a:gd name="T0" fmla="*/ 1192 w 1209"/>
                  <a:gd name="T1" fmla="*/ 16 h 16"/>
                  <a:gd name="T2" fmla="*/ 17 w 1209"/>
                  <a:gd name="T3" fmla="*/ 16 h 16"/>
                  <a:gd name="T4" fmla="*/ 8 w 1209"/>
                  <a:gd name="T5" fmla="*/ 8 h 16"/>
                  <a:gd name="T6" fmla="*/ 0 w 1209"/>
                  <a:gd name="T7" fmla="*/ 0 h 16"/>
                  <a:gd name="T8" fmla="*/ 1209 w 1209"/>
                  <a:gd name="T9" fmla="*/ 0 h 16"/>
                  <a:gd name="T10" fmla="*/ 1201 w 1209"/>
                  <a:gd name="T11" fmla="*/ 8 h 16"/>
                  <a:gd name="T12" fmla="*/ 1192 w 120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16">
                    <a:moveTo>
                      <a:pt x="1192" y="16"/>
                    </a:moveTo>
                    <a:lnTo>
                      <a:pt x="17" y="16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201" y="8"/>
                    </a:lnTo>
                    <a:lnTo>
                      <a:pt x="1192" y="16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0" name="ïṣlîde">
                <a:extLst>
                  <a:ext uri="{FF2B5EF4-FFF2-40B4-BE49-F238E27FC236}">
                    <a16:creationId xmlns:a16="http://schemas.microsoft.com/office/drawing/2014/main" id="{07EDDA4B-E495-4C49-810A-7B7DA602CEA7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7"/>
              </a:xfrm>
              <a:custGeom>
                <a:avLst/>
                <a:gdLst>
                  <a:gd name="T0" fmla="*/ 1176 w 1209"/>
                  <a:gd name="T1" fmla="*/ 31 h 31"/>
                  <a:gd name="T2" fmla="*/ 33 w 1209"/>
                  <a:gd name="T3" fmla="*/ 31 h 31"/>
                  <a:gd name="T4" fmla="*/ 17 w 1209"/>
                  <a:gd name="T5" fmla="*/ 16 h 31"/>
                  <a:gd name="T6" fmla="*/ 0 w 1209"/>
                  <a:gd name="T7" fmla="*/ 0 h 31"/>
                  <a:gd name="T8" fmla="*/ 1209 w 1209"/>
                  <a:gd name="T9" fmla="*/ 0 h 31"/>
                  <a:gd name="T10" fmla="*/ 1192 w 1209"/>
                  <a:gd name="T11" fmla="*/ 16 h 31"/>
                  <a:gd name="T12" fmla="*/ 1176 w 120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31">
                    <a:moveTo>
                      <a:pt x="1176" y="31"/>
                    </a:moveTo>
                    <a:lnTo>
                      <a:pt x="33" y="31"/>
                    </a:lnTo>
                    <a:lnTo>
                      <a:pt x="17" y="16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92" y="16"/>
                    </a:lnTo>
                    <a:lnTo>
                      <a:pt x="1176" y="31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1" name="ïśľiḑè">
                <a:extLst>
                  <a:ext uri="{FF2B5EF4-FFF2-40B4-BE49-F238E27FC236}">
                    <a16:creationId xmlns:a16="http://schemas.microsoft.com/office/drawing/2014/main" id="{24C61603-0EA3-44F7-8BB6-01A32075982E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0"/>
              </a:xfrm>
              <a:custGeom>
                <a:avLst/>
                <a:gdLst>
                  <a:gd name="T0" fmla="*/ 1158 w 1209"/>
                  <a:gd name="T1" fmla="*/ 47 h 47"/>
                  <a:gd name="T2" fmla="*/ 51 w 1209"/>
                  <a:gd name="T3" fmla="*/ 47 h 47"/>
                  <a:gd name="T4" fmla="*/ 25 w 1209"/>
                  <a:gd name="T5" fmla="*/ 24 h 47"/>
                  <a:gd name="T6" fmla="*/ 0 w 1209"/>
                  <a:gd name="T7" fmla="*/ 0 h 47"/>
                  <a:gd name="T8" fmla="*/ 1209 w 1209"/>
                  <a:gd name="T9" fmla="*/ 0 h 47"/>
                  <a:gd name="T10" fmla="*/ 1184 w 1209"/>
                  <a:gd name="T11" fmla="*/ 24 h 47"/>
                  <a:gd name="T12" fmla="*/ 1158 w 120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47">
                    <a:moveTo>
                      <a:pt x="1158" y="47"/>
                    </a:moveTo>
                    <a:lnTo>
                      <a:pt x="51" y="47"/>
                    </a:lnTo>
                    <a:lnTo>
                      <a:pt x="25" y="24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84" y="24"/>
                    </a:lnTo>
                    <a:lnTo>
                      <a:pt x="1158" y="47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2" name="íṡḷîḓè">
                <a:extLst>
                  <a:ext uri="{FF2B5EF4-FFF2-40B4-BE49-F238E27FC236}">
                    <a16:creationId xmlns:a16="http://schemas.microsoft.com/office/drawing/2014/main" id="{4F289A2B-8414-49D7-9148-0A9EA6D9CE96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3"/>
              </a:xfrm>
              <a:custGeom>
                <a:avLst/>
                <a:gdLst>
                  <a:gd name="T0" fmla="*/ 1140 w 1209"/>
                  <a:gd name="T1" fmla="*/ 62 h 62"/>
                  <a:gd name="T2" fmla="*/ 69 w 1209"/>
                  <a:gd name="T3" fmla="*/ 62 h 62"/>
                  <a:gd name="T4" fmla="*/ 34 w 1209"/>
                  <a:gd name="T5" fmla="*/ 32 h 62"/>
                  <a:gd name="T6" fmla="*/ 0 w 1209"/>
                  <a:gd name="T7" fmla="*/ 0 h 62"/>
                  <a:gd name="T8" fmla="*/ 1209 w 1209"/>
                  <a:gd name="T9" fmla="*/ 0 h 62"/>
                  <a:gd name="T10" fmla="*/ 1175 w 1209"/>
                  <a:gd name="T11" fmla="*/ 32 h 62"/>
                  <a:gd name="T12" fmla="*/ 1140 w 1209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62">
                    <a:moveTo>
                      <a:pt x="1140" y="62"/>
                    </a:moveTo>
                    <a:lnTo>
                      <a:pt x="69" y="62"/>
                    </a:lnTo>
                    <a:lnTo>
                      <a:pt x="34" y="32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75" y="32"/>
                    </a:lnTo>
                    <a:lnTo>
                      <a:pt x="1140" y="62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3" name="îṩľîdè">
                <a:extLst>
                  <a:ext uri="{FF2B5EF4-FFF2-40B4-BE49-F238E27FC236}">
                    <a16:creationId xmlns:a16="http://schemas.microsoft.com/office/drawing/2014/main" id="{FC902133-B73C-44F0-837E-6F1D8617D517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6"/>
              </a:xfrm>
              <a:custGeom>
                <a:avLst/>
                <a:gdLst>
                  <a:gd name="T0" fmla="*/ 1119 w 1209"/>
                  <a:gd name="T1" fmla="*/ 79 h 79"/>
                  <a:gd name="T2" fmla="*/ 90 w 1209"/>
                  <a:gd name="T3" fmla="*/ 79 h 79"/>
                  <a:gd name="T4" fmla="*/ 43 w 1209"/>
                  <a:gd name="T5" fmla="*/ 41 h 79"/>
                  <a:gd name="T6" fmla="*/ 0 w 1209"/>
                  <a:gd name="T7" fmla="*/ 0 h 79"/>
                  <a:gd name="T8" fmla="*/ 1209 w 1209"/>
                  <a:gd name="T9" fmla="*/ 0 h 79"/>
                  <a:gd name="T10" fmla="*/ 1166 w 1209"/>
                  <a:gd name="T11" fmla="*/ 41 h 79"/>
                  <a:gd name="T12" fmla="*/ 1119 w 1209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09" h="79">
                    <a:moveTo>
                      <a:pt x="1119" y="79"/>
                    </a:moveTo>
                    <a:lnTo>
                      <a:pt x="90" y="79"/>
                    </a:lnTo>
                    <a:lnTo>
                      <a:pt x="43" y="41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66" y="41"/>
                    </a:lnTo>
                    <a:lnTo>
                      <a:pt x="1119" y="79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4" name="ïSḻíďè">
                <a:extLst>
                  <a:ext uri="{FF2B5EF4-FFF2-40B4-BE49-F238E27FC236}">
                    <a16:creationId xmlns:a16="http://schemas.microsoft.com/office/drawing/2014/main" id="{3B5321FD-36CC-4F23-BEF0-C95E0BB85BA3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19"/>
              </a:xfrm>
              <a:custGeom>
                <a:avLst/>
                <a:gdLst>
                  <a:gd name="T0" fmla="*/ 1099 w 1209"/>
                  <a:gd name="T1" fmla="*/ 94 h 94"/>
                  <a:gd name="T2" fmla="*/ 110 w 1209"/>
                  <a:gd name="T3" fmla="*/ 94 h 94"/>
                  <a:gd name="T4" fmla="*/ 81 w 1209"/>
                  <a:gd name="T5" fmla="*/ 73 h 94"/>
                  <a:gd name="T6" fmla="*/ 26 w 1209"/>
                  <a:gd name="T7" fmla="*/ 25 h 94"/>
                  <a:gd name="T8" fmla="*/ 0 w 1209"/>
                  <a:gd name="T9" fmla="*/ 0 h 94"/>
                  <a:gd name="T10" fmla="*/ 1209 w 1209"/>
                  <a:gd name="T11" fmla="*/ 0 h 94"/>
                  <a:gd name="T12" fmla="*/ 1183 w 1209"/>
                  <a:gd name="T13" fmla="*/ 25 h 94"/>
                  <a:gd name="T14" fmla="*/ 1128 w 1209"/>
                  <a:gd name="T15" fmla="*/ 73 h 94"/>
                  <a:gd name="T16" fmla="*/ 1099 w 1209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9" h="94">
                    <a:moveTo>
                      <a:pt x="1099" y="94"/>
                    </a:moveTo>
                    <a:lnTo>
                      <a:pt x="110" y="94"/>
                    </a:lnTo>
                    <a:lnTo>
                      <a:pt x="81" y="73"/>
                    </a:lnTo>
                    <a:lnTo>
                      <a:pt x="26" y="25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83" y="25"/>
                    </a:lnTo>
                    <a:lnTo>
                      <a:pt x="1128" y="73"/>
                    </a:lnTo>
                    <a:lnTo>
                      <a:pt x="1099" y="94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5" name="iŝ1îḋê">
                <a:extLst>
                  <a:ext uri="{FF2B5EF4-FFF2-40B4-BE49-F238E27FC236}">
                    <a16:creationId xmlns:a16="http://schemas.microsoft.com/office/drawing/2014/main" id="{97B39669-AA80-45B1-AB4C-E90163B5E729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22"/>
              </a:xfrm>
              <a:custGeom>
                <a:avLst/>
                <a:gdLst>
                  <a:gd name="T0" fmla="*/ 1076 w 1209"/>
                  <a:gd name="T1" fmla="*/ 110 h 110"/>
                  <a:gd name="T2" fmla="*/ 133 w 1209"/>
                  <a:gd name="T3" fmla="*/ 110 h 110"/>
                  <a:gd name="T4" fmla="*/ 98 w 1209"/>
                  <a:gd name="T5" fmla="*/ 85 h 110"/>
                  <a:gd name="T6" fmla="*/ 31 w 1209"/>
                  <a:gd name="T7" fmla="*/ 30 h 110"/>
                  <a:gd name="T8" fmla="*/ 0 w 1209"/>
                  <a:gd name="T9" fmla="*/ 0 h 110"/>
                  <a:gd name="T10" fmla="*/ 1209 w 1209"/>
                  <a:gd name="T11" fmla="*/ 0 h 110"/>
                  <a:gd name="T12" fmla="*/ 1178 w 1209"/>
                  <a:gd name="T13" fmla="*/ 30 h 110"/>
                  <a:gd name="T14" fmla="*/ 1111 w 1209"/>
                  <a:gd name="T15" fmla="*/ 85 h 110"/>
                  <a:gd name="T16" fmla="*/ 1076 w 1209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9" h="110">
                    <a:moveTo>
                      <a:pt x="1076" y="110"/>
                    </a:moveTo>
                    <a:lnTo>
                      <a:pt x="133" y="110"/>
                    </a:lnTo>
                    <a:lnTo>
                      <a:pt x="98" y="85"/>
                    </a:lnTo>
                    <a:lnTo>
                      <a:pt x="31" y="30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78" y="30"/>
                    </a:lnTo>
                    <a:lnTo>
                      <a:pt x="1111" y="85"/>
                    </a:lnTo>
                    <a:lnTo>
                      <a:pt x="1076" y="110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6" name="îşľïḑê">
                <a:extLst>
                  <a:ext uri="{FF2B5EF4-FFF2-40B4-BE49-F238E27FC236}">
                    <a16:creationId xmlns:a16="http://schemas.microsoft.com/office/drawing/2014/main" id="{E5BE7E75-FB60-4BC7-B73F-494B1D4EE209}"/>
                  </a:ext>
                </a:extLst>
              </p:cNvPr>
              <p:cNvSpPr/>
              <p:nvPr/>
            </p:nvSpPr>
            <p:spPr bwMode="auto">
              <a:xfrm>
                <a:off x="1800" y="2157"/>
                <a:ext cx="242" cy="25"/>
              </a:xfrm>
              <a:custGeom>
                <a:avLst/>
                <a:gdLst>
                  <a:gd name="T0" fmla="*/ 1052 w 1209"/>
                  <a:gd name="T1" fmla="*/ 125 h 125"/>
                  <a:gd name="T2" fmla="*/ 157 w 1209"/>
                  <a:gd name="T3" fmla="*/ 125 h 125"/>
                  <a:gd name="T4" fmla="*/ 115 w 1209"/>
                  <a:gd name="T5" fmla="*/ 98 h 125"/>
                  <a:gd name="T6" fmla="*/ 36 w 1209"/>
                  <a:gd name="T7" fmla="*/ 35 h 125"/>
                  <a:gd name="T8" fmla="*/ 0 w 1209"/>
                  <a:gd name="T9" fmla="*/ 0 h 125"/>
                  <a:gd name="T10" fmla="*/ 1209 w 1209"/>
                  <a:gd name="T11" fmla="*/ 0 h 125"/>
                  <a:gd name="T12" fmla="*/ 1173 w 1209"/>
                  <a:gd name="T13" fmla="*/ 35 h 125"/>
                  <a:gd name="T14" fmla="*/ 1094 w 1209"/>
                  <a:gd name="T15" fmla="*/ 98 h 125"/>
                  <a:gd name="T16" fmla="*/ 1052 w 1209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09" h="125">
                    <a:moveTo>
                      <a:pt x="1052" y="125"/>
                    </a:moveTo>
                    <a:lnTo>
                      <a:pt x="157" y="125"/>
                    </a:lnTo>
                    <a:lnTo>
                      <a:pt x="115" y="98"/>
                    </a:lnTo>
                    <a:lnTo>
                      <a:pt x="36" y="35"/>
                    </a:lnTo>
                    <a:lnTo>
                      <a:pt x="0" y="0"/>
                    </a:lnTo>
                    <a:lnTo>
                      <a:pt x="1209" y="0"/>
                    </a:lnTo>
                    <a:lnTo>
                      <a:pt x="1173" y="35"/>
                    </a:lnTo>
                    <a:lnTo>
                      <a:pt x="1094" y="98"/>
                    </a:lnTo>
                    <a:lnTo>
                      <a:pt x="1052" y="125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7" name="isľïḍê">
                <a:extLst>
                  <a:ext uri="{FF2B5EF4-FFF2-40B4-BE49-F238E27FC236}">
                    <a16:creationId xmlns:a16="http://schemas.microsoft.com/office/drawing/2014/main" id="{67AC0F55-1451-43ED-9757-F611F7B0B558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22"/>
              </a:xfrm>
              <a:custGeom>
                <a:avLst/>
                <a:gdLst>
                  <a:gd name="T0" fmla="*/ 0 w 1175"/>
                  <a:gd name="T1" fmla="*/ 0 h 110"/>
                  <a:gd name="T2" fmla="*/ 1175 w 1175"/>
                  <a:gd name="T3" fmla="*/ 0 h 110"/>
                  <a:gd name="T4" fmla="*/ 1143 w 1175"/>
                  <a:gd name="T5" fmla="*/ 31 h 110"/>
                  <a:gd name="T6" fmla="*/ 1073 w 1175"/>
                  <a:gd name="T7" fmla="*/ 86 h 110"/>
                  <a:gd name="T8" fmla="*/ 1035 w 1175"/>
                  <a:gd name="T9" fmla="*/ 110 h 110"/>
                  <a:gd name="T10" fmla="*/ 140 w 1175"/>
                  <a:gd name="T11" fmla="*/ 110 h 110"/>
                  <a:gd name="T12" fmla="*/ 102 w 1175"/>
                  <a:gd name="T13" fmla="*/ 86 h 110"/>
                  <a:gd name="T14" fmla="*/ 32 w 1175"/>
                  <a:gd name="T15" fmla="*/ 31 h 110"/>
                  <a:gd name="T16" fmla="*/ 0 w 1175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5" h="110">
                    <a:moveTo>
                      <a:pt x="0" y="0"/>
                    </a:moveTo>
                    <a:lnTo>
                      <a:pt x="1175" y="0"/>
                    </a:lnTo>
                    <a:lnTo>
                      <a:pt x="1143" y="31"/>
                    </a:lnTo>
                    <a:lnTo>
                      <a:pt x="1073" y="86"/>
                    </a:lnTo>
                    <a:lnTo>
                      <a:pt x="1035" y="110"/>
                    </a:lnTo>
                    <a:lnTo>
                      <a:pt x="140" y="110"/>
                    </a:lnTo>
                    <a:lnTo>
                      <a:pt x="102" y="86"/>
                    </a:lnTo>
                    <a:lnTo>
                      <a:pt x="32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8" name="íšlïde">
                <a:extLst>
                  <a:ext uri="{FF2B5EF4-FFF2-40B4-BE49-F238E27FC236}">
                    <a16:creationId xmlns:a16="http://schemas.microsoft.com/office/drawing/2014/main" id="{1A4A9516-CF58-43E8-88DC-3FFA7580691D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8"/>
              </a:xfrm>
              <a:custGeom>
                <a:avLst/>
                <a:gdLst>
                  <a:gd name="T0" fmla="*/ 0 w 1143"/>
                  <a:gd name="T1" fmla="*/ 0 h 94"/>
                  <a:gd name="T2" fmla="*/ 1143 w 1143"/>
                  <a:gd name="T3" fmla="*/ 0 h 94"/>
                  <a:gd name="T4" fmla="*/ 1114 w 1143"/>
                  <a:gd name="T5" fmla="*/ 26 h 94"/>
                  <a:gd name="T6" fmla="*/ 1051 w 1143"/>
                  <a:gd name="T7" fmla="*/ 73 h 94"/>
                  <a:gd name="T8" fmla="*/ 1019 w 1143"/>
                  <a:gd name="T9" fmla="*/ 94 h 94"/>
                  <a:gd name="T10" fmla="*/ 124 w 1143"/>
                  <a:gd name="T11" fmla="*/ 94 h 94"/>
                  <a:gd name="T12" fmla="*/ 92 w 1143"/>
                  <a:gd name="T13" fmla="*/ 73 h 94"/>
                  <a:gd name="T14" fmla="*/ 29 w 1143"/>
                  <a:gd name="T15" fmla="*/ 26 h 94"/>
                  <a:gd name="T16" fmla="*/ 0 w 1143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3" h="94">
                    <a:moveTo>
                      <a:pt x="0" y="0"/>
                    </a:moveTo>
                    <a:lnTo>
                      <a:pt x="1143" y="0"/>
                    </a:lnTo>
                    <a:lnTo>
                      <a:pt x="1114" y="26"/>
                    </a:lnTo>
                    <a:lnTo>
                      <a:pt x="1051" y="73"/>
                    </a:lnTo>
                    <a:lnTo>
                      <a:pt x="1019" y="94"/>
                    </a:lnTo>
                    <a:lnTo>
                      <a:pt x="124" y="94"/>
                    </a:lnTo>
                    <a:lnTo>
                      <a:pt x="92" y="73"/>
                    </a:lnTo>
                    <a:lnTo>
                      <a:pt x="29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299" name="i$ļïḑê">
                <a:extLst>
                  <a:ext uri="{FF2B5EF4-FFF2-40B4-BE49-F238E27FC236}">
                    <a16:creationId xmlns:a16="http://schemas.microsoft.com/office/drawing/2014/main" id="{D3761D83-A1E3-491A-8D08-C138236DC650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5"/>
              </a:xfrm>
              <a:custGeom>
                <a:avLst/>
                <a:gdLst>
                  <a:gd name="T0" fmla="*/ 0 w 1107"/>
                  <a:gd name="T1" fmla="*/ 0 h 78"/>
                  <a:gd name="T2" fmla="*/ 1107 w 1107"/>
                  <a:gd name="T3" fmla="*/ 0 h 78"/>
                  <a:gd name="T4" fmla="*/ 1082 w 1107"/>
                  <a:gd name="T5" fmla="*/ 21 h 78"/>
                  <a:gd name="T6" fmla="*/ 1029 w 1107"/>
                  <a:gd name="T7" fmla="*/ 61 h 78"/>
                  <a:gd name="T8" fmla="*/ 1001 w 1107"/>
                  <a:gd name="T9" fmla="*/ 78 h 78"/>
                  <a:gd name="T10" fmla="*/ 106 w 1107"/>
                  <a:gd name="T11" fmla="*/ 78 h 78"/>
                  <a:gd name="T12" fmla="*/ 78 w 1107"/>
                  <a:gd name="T13" fmla="*/ 61 h 78"/>
                  <a:gd name="T14" fmla="*/ 25 w 1107"/>
                  <a:gd name="T15" fmla="*/ 21 h 78"/>
                  <a:gd name="T16" fmla="*/ 0 w 1107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78">
                    <a:moveTo>
                      <a:pt x="0" y="0"/>
                    </a:moveTo>
                    <a:lnTo>
                      <a:pt x="1107" y="0"/>
                    </a:lnTo>
                    <a:lnTo>
                      <a:pt x="1082" y="21"/>
                    </a:lnTo>
                    <a:lnTo>
                      <a:pt x="1029" y="61"/>
                    </a:lnTo>
                    <a:lnTo>
                      <a:pt x="1001" y="78"/>
                    </a:lnTo>
                    <a:lnTo>
                      <a:pt x="106" y="78"/>
                    </a:lnTo>
                    <a:lnTo>
                      <a:pt x="78" y="61"/>
                    </a:lnTo>
                    <a:lnTo>
                      <a:pt x="25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0" name="iṥľïdê">
                <a:extLst>
                  <a:ext uri="{FF2B5EF4-FFF2-40B4-BE49-F238E27FC236}">
                    <a16:creationId xmlns:a16="http://schemas.microsoft.com/office/drawing/2014/main" id="{97499267-BE72-41FE-9E69-2A453277AA47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2"/>
              </a:xfrm>
              <a:custGeom>
                <a:avLst/>
                <a:gdLst>
                  <a:gd name="T0" fmla="*/ 0 w 1071"/>
                  <a:gd name="T1" fmla="*/ 0 h 63"/>
                  <a:gd name="T2" fmla="*/ 1071 w 1071"/>
                  <a:gd name="T3" fmla="*/ 0 h 63"/>
                  <a:gd name="T4" fmla="*/ 1028 w 1071"/>
                  <a:gd name="T5" fmla="*/ 34 h 63"/>
                  <a:gd name="T6" fmla="*/ 983 w 1071"/>
                  <a:gd name="T7" fmla="*/ 63 h 63"/>
                  <a:gd name="T8" fmla="*/ 88 w 1071"/>
                  <a:gd name="T9" fmla="*/ 63 h 63"/>
                  <a:gd name="T10" fmla="*/ 43 w 1071"/>
                  <a:gd name="T11" fmla="*/ 34 h 63"/>
                  <a:gd name="T12" fmla="*/ 0 w 107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63">
                    <a:moveTo>
                      <a:pt x="0" y="0"/>
                    </a:moveTo>
                    <a:lnTo>
                      <a:pt x="1071" y="0"/>
                    </a:lnTo>
                    <a:lnTo>
                      <a:pt x="1028" y="34"/>
                    </a:lnTo>
                    <a:lnTo>
                      <a:pt x="983" y="63"/>
                    </a:lnTo>
                    <a:lnTo>
                      <a:pt x="88" y="63"/>
                    </a:lnTo>
                    <a:lnTo>
                      <a:pt x="43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1" name="íŝlïďê">
                <a:extLst>
                  <a:ext uri="{FF2B5EF4-FFF2-40B4-BE49-F238E27FC236}">
                    <a16:creationId xmlns:a16="http://schemas.microsoft.com/office/drawing/2014/main" id="{B3E37A00-C5E1-4FA5-98CF-D135751939B8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9"/>
              </a:xfrm>
              <a:custGeom>
                <a:avLst/>
                <a:gdLst>
                  <a:gd name="T0" fmla="*/ 0 w 1031"/>
                  <a:gd name="T1" fmla="*/ 0 h 47"/>
                  <a:gd name="T2" fmla="*/ 1031 w 1031"/>
                  <a:gd name="T3" fmla="*/ 0 h 47"/>
                  <a:gd name="T4" fmla="*/ 997 w 1031"/>
                  <a:gd name="T5" fmla="*/ 24 h 47"/>
                  <a:gd name="T6" fmla="*/ 963 w 1031"/>
                  <a:gd name="T7" fmla="*/ 47 h 47"/>
                  <a:gd name="T8" fmla="*/ 68 w 1031"/>
                  <a:gd name="T9" fmla="*/ 47 h 47"/>
                  <a:gd name="T10" fmla="*/ 34 w 1031"/>
                  <a:gd name="T11" fmla="*/ 24 h 47"/>
                  <a:gd name="T12" fmla="*/ 0 w 1031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47">
                    <a:moveTo>
                      <a:pt x="0" y="0"/>
                    </a:moveTo>
                    <a:lnTo>
                      <a:pt x="1031" y="0"/>
                    </a:lnTo>
                    <a:lnTo>
                      <a:pt x="997" y="24"/>
                    </a:lnTo>
                    <a:lnTo>
                      <a:pt x="963" y="47"/>
                    </a:lnTo>
                    <a:lnTo>
                      <a:pt x="68" y="47"/>
                    </a:lnTo>
                    <a:lnTo>
                      <a:pt x="3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2" name="ïŝḻíḑê">
                <a:extLst>
                  <a:ext uri="{FF2B5EF4-FFF2-40B4-BE49-F238E27FC236}">
                    <a16:creationId xmlns:a16="http://schemas.microsoft.com/office/drawing/2014/main" id="{65677E9F-5CEA-41D5-B864-AC1BB4276025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6"/>
              </a:xfrm>
              <a:custGeom>
                <a:avLst/>
                <a:gdLst>
                  <a:gd name="T0" fmla="*/ 0 w 989"/>
                  <a:gd name="T1" fmla="*/ 0 h 31"/>
                  <a:gd name="T2" fmla="*/ 989 w 989"/>
                  <a:gd name="T3" fmla="*/ 0 h 31"/>
                  <a:gd name="T4" fmla="*/ 966 w 989"/>
                  <a:gd name="T5" fmla="*/ 16 h 31"/>
                  <a:gd name="T6" fmla="*/ 942 w 989"/>
                  <a:gd name="T7" fmla="*/ 31 h 31"/>
                  <a:gd name="T8" fmla="*/ 47 w 989"/>
                  <a:gd name="T9" fmla="*/ 31 h 31"/>
                  <a:gd name="T10" fmla="*/ 23 w 989"/>
                  <a:gd name="T11" fmla="*/ 16 h 31"/>
                  <a:gd name="T12" fmla="*/ 0 w 989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31">
                    <a:moveTo>
                      <a:pt x="0" y="0"/>
                    </a:moveTo>
                    <a:lnTo>
                      <a:pt x="989" y="0"/>
                    </a:lnTo>
                    <a:lnTo>
                      <a:pt x="966" y="16"/>
                    </a:lnTo>
                    <a:lnTo>
                      <a:pt x="942" y="31"/>
                    </a:lnTo>
                    <a:lnTo>
                      <a:pt x="47" y="31"/>
                    </a:lnTo>
                    <a:lnTo>
                      <a:pt x="23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3" name="ïSḷïďe">
                <a:extLst>
                  <a:ext uri="{FF2B5EF4-FFF2-40B4-BE49-F238E27FC236}">
                    <a16:creationId xmlns:a16="http://schemas.microsoft.com/office/drawing/2014/main" id="{CFE80C93-45AF-4C11-8A18-9AA33D758883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3"/>
              </a:xfrm>
              <a:custGeom>
                <a:avLst/>
                <a:gdLst>
                  <a:gd name="T0" fmla="*/ 0 w 943"/>
                  <a:gd name="T1" fmla="*/ 0 h 15"/>
                  <a:gd name="T2" fmla="*/ 943 w 943"/>
                  <a:gd name="T3" fmla="*/ 0 h 15"/>
                  <a:gd name="T4" fmla="*/ 931 w 943"/>
                  <a:gd name="T5" fmla="*/ 8 h 15"/>
                  <a:gd name="T6" fmla="*/ 919 w 943"/>
                  <a:gd name="T7" fmla="*/ 15 h 15"/>
                  <a:gd name="T8" fmla="*/ 24 w 943"/>
                  <a:gd name="T9" fmla="*/ 15 h 15"/>
                  <a:gd name="T10" fmla="*/ 12 w 943"/>
                  <a:gd name="T11" fmla="*/ 8 h 15"/>
                  <a:gd name="T12" fmla="*/ 0 w 943"/>
                  <a:gd name="T13" fmla="*/ 0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15">
                    <a:moveTo>
                      <a:pt x="0" y="0"/>
                    </a:moveTo>
                    <a:lnTo>
                      <a:pt x="943" y="0"/>
                    </a:lnTo>
                    <a:lnTo>
                      <a:pt x="931" y="8"/>
                    </a:lnTo>
                    <a:lnTo>
                      <a:pt x="919" y="15"/>
                    </a:lnTo>
                    <a:lnTo>
                      <a:pt x="24" y="15"/>
                    </a:lnTo>
                    <a:lnTo>
                      <a:pt x="12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4" name="íSļiḑe">
                <a:extLst>
                  <a:ext uri="{FF2B5EF4-FFF2-40B4-BE49-F238E27FC236}">
                    <a16:creationId xmlns:a16="http://schemas.microsoft.com/office/drawing/2014/main" id="{07CA5FAF-ED23-44ED-B8CE-77228479DE04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0"/>
              </a:xfrm>
              <a:custGeom>
                <a:avLst/>
                <a:gdLst>
                  <a:gd name="T0" fmla="*/ 0 w 897"/>
                  <a:gd name="T1" fmla="*/ 897 w 897"/>
                  <a:gd name="T2" fmla="*/ 896 w 897"/>
                  <a:gd name="T3" fmla="*/ 1 w 897"/>
                  <a:gd name="T4" fmla="*/ 0 w 89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897">
                    <a:moveTo>
                      <a:pt x="0" y="0"/>
                    </a:moveTo>
                    <a:lnTo>
                      <a:pt x="897" y="0"/>
                    </a:lnTo>
                    <a:lnTo>
                      <a:pt x="896" y="0"/>
                    </a:lnTo>
                    <a:lnTo>
                      <a:pt x="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5" name="íŝľîḓe">
                <a:extLst>
                  <a:ext uri="{FF2B5EF4-FFF2-40B4-BE49-F238E27FC236}">
                    <a16:creationId xmlns:a16="http://schemas.microsoft.com/office/drawing/2014/main" id="{060E0357-B6EA-4D74-94CB-1A8DB87E0DC7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"/>
              </a:xfrm>
              <a:prstGeom prst="rect">
                <a:avLst/>
              </a:pr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6" name="î$1îḑé">
                <a:extLst>
                  <a:ext uri="{FF2B5EF4-FFF2-40B4-BE49-F238E27FC236}">
                    <a16:creationId xmlns:a16="http://schemas.microsoft.com/office/drawing/2014/main" id="{CB2C49CE-7A5D-40C1-8209-33FE26BE0D50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4"/>
              </a:xfrm>
              <a:custGeom>
                <a:avLst/>
                <a:gdLst>
                  <a:gd name="T0" fmla="*/ 1159 w 1175"/>
                  <a:gd name="T1" fmla="*/ 16 h 16"/>
                  <a:gd name="T2" fmla="*/ 16 w 1175"/>
                  <a:gd name="T3" fmla="*/ 16 h 16"/>
                  <a:gd name="T4" fmla="*/ 8 w 1175"/>
                  <a:gd name="T5" fmla="*/ 8 h 16"/>
                  <a:gd name="T6" fmla="*/ 0 w 1175"/>
                  <a:gd name="T7" fmla="*/ 0 h 16"/>
                  <a:gd name="T8" fmla="*/ 1175 w 1175"/>
                  <a:gd name="T9" fmla="*/ 0 h 16"/>
                  <a:gd name="T10" fmla="*/ 1167 w 1175"/>
                  <a:gd name="T11" fmla="*/ 8 h 16"/>
                  <a:gd name="T12" fmla="*/ 1159 w 1175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16">
                    <a:moveTo>
                      <a:pt x="1159" y="16"/>
                    </a:moveTo>
                    <a:lnTo>
                      <a:pt x="16" y="16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67" y="8"/>
                    </a:lnTo>
                    <a:lnTo>
                      <a:pt x="1159" y="16"/>
                    </a:lnTo>
                    <a:close/>
                  </a:path>
                </a:pathLst>
              </a:cu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7" name="ïṥḻídè">
                <a:extLst>
                  <a:ext uri="{FF2B5EF4-FFF2-40B4-BE49-F238E27FC236}">
                    <a16:creationId xmlns:a16="http://schemas.microsoft.com/office/drawing/2014/main" id="{36BCDE44-927F-4E6A-9404-02B6BCCB69F6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7"/>
              </a:xfrm>
              <a:custGeom>
                <a:avLst/>
                <a:gdLst>
                  <a:gd name="T0" fmla="*/ 1141 w 1175"/>
                  <a:gd name="T1" fmla="*/ 32 h 32"/>
                  <a:gd name="T2" fmla="*/ 34 w 1175"/>
                  <a:gd name="T3" fmla="*/ 32 h 32"/>
                  <a:gd name="T4" fmla="*/ 16 w 1175"/>
                  <a:gd name="T5" fmla="*/ 16 h 32"/>
                  <a:gd name="T6" fmla="*/ 0 w 1175"/>
                  <a:gd name="T7" fmla="*/ 0 h 32"/>
                  <a:gd name="T8" fmla="*/ 1175 w 1175"/>
                  <a:gd name="T9" fmla="*/ 0 h 32"/>
                  <a:gd name="T10" fmla="*/ 1159 w 1175"/>
                  <a:gd name="T11" fmla="*/ 16 h 32"/>
                  <a:gd name="T12" fmla="*/ 1141 w 1175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32">
                    <a:moveTo>
                      <a:pt x="1141" y="32"/>
                    </a:moveTo>
                    <a:lnTo>
                      <a:pt x="34" y="32"/>
                    </a:lnTo>
                    <a:lnTo>
                      <a:pt x="16" y="16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59" y="16"/>
                    </a:lnTo>
                    <a:lnTo>
                      <a:pt x="1141" y="32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8" name="íṣļîdé">
                <a:extLst>
                  <a:ext uri="{FF2B5EF4-FFF2-40B4-BE49-F238E27FC236}">
                    <a16:creationId xmlns:a16="http://schemas.microsoft.com/office/drawing/2014/main" id="{39081511-2C0C-4BEB-B0B0-733D53031096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0"/>
              </a:xfrm>
              <a:custGeom>
                <a:avLst/>
                <a:gdLst>
                  <a:gd name="T0" fmla="*/ 1123 w 1175"/>
                  <a:gd name="T1" fmla="*/ 47 h 47"/>
                  <a:gd name="T2" fmla="*/ 52 w 1175"/>
                  <a:gd name="T3" fmla="*/ 47 h 47"/>
                  <a:gd name="T4" fmla="*/ 25 w 1175"/>
                  <a:gd name="T5" fmla="*/ 25 h 47"/>
                  <a:gd name="T6" fmla="*/ 0 w 1175"/>
                  <a:gd name="T7" fmla="*/ 0 h 47"/>
                  <a:gd name="T8" fmla="*/ 1175 w 1175"/>
                  <a:gd name="T9" fmla="*/ 0 h 47"/>
                  <a:gd name="T10" fmla="*/ 1150 w 1175"/>
                  <a:gd name="T11" fmla="*/ 25 h 47"/>
                  <a:gd name="T12" fmla="*/ 1123 w 1175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47">
                    <a:moveTo>
                      <a:pt x="1123" y="47"/>
                    </a:moveTo>
                    <a:lnTo>
                      <a:pt x="52" y="47"/>
                    </a:lnTo>
                    <a:lnTo>
                      <a:pt x="25" y="25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50" y="25"/>
                    </a:lnTo>
                    <a:lnTo>
                      <a:pt x="1123" y="47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09" name="íśļíḑe">
                <a:extLst>
                  <a:ext uri="{FF2B5EF4-FFF2-40B4-BE49-F238E27FC236}">
                    <a16:creationId xmlns:a16="http://schemas.microsoft.com/office/drawing/2014/main" id="{83161ED9-F4E7-41A9-A8AB-93B1773C64CB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3"/>
              </a:xfrm>
              <a:custGeom>
                <a:avLst/>
                <a:gdLst>
                  <a:gd name="T0" fmla="*/ 1102 w 1175"/>
                  <a:gd name="T1" fmla="*/ 64 h 64"/>
                  <a:gd name="T2" fmla="*/ 73 w 1175"/>
                  <a:gd name="T3" fmla="*/ 64 h 64"/>
                  <a:gd name="T4" fmla="*/ 35 w 1175"/>
                  <a:gd name="T5" fmla="*/ 33 h 64"/>
                  <a:gd name="T6" fmla="*/ 0 w 1175"/>
                  <a:gd name="T7" fmla="*/ 0 h 64"/>
                  <a:gd name="T8" fmla="*/ 1175 w 1175"/>
                  <a:gd name="T9" fmla="*/ 0 h 64"/>
                  <a:gd name="T10" fmla="*/ 1140 w 1175"/>
                  <a:gd name="T11" fmla="*/ 33 h 64"/>
                  <a:gd name="T12" fmla="*/ 1102 w 1175"/>
                  <a:gd name="T13" fmla="*/ 64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64">
                    <a:moveTo>
                      <a:pt x="1102" y="64"/>
                    </a:moveTo>
                    <a:lnTo>
                      <a:pt x="73" y="64"/>
                    </a:lnTo>
                    <a:lnTo>
                      <a:pt x="35" y="33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40" y="33"/>
                    </a:lnTo>
                    <a:lnTo>
                      <a:pt x="1102" y="64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0" name="íṡ1iḋe">
                <a:extLst>
                  <a:ext uri="{FF2B5EF4-FFF2-40B4-BE49-F238E27FC236}">
                    <a16:creationId xmlns:a16="http://schemas.microsoft.com/office/drawing/2014/main" id="{9ADEBAE6-C534-425D-8711-829257A19FD7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6"/>
              </a:xfrm>
              <a:custGeom>
                <a:avLst/>
                <a:gdLst>
                  <a:gd name="T0" fmla="*/ 1082 w 1175"/>
                  <a:gd name="T1" fmla="*/ 79 h 79"/>
                  <a:gd name="T2" fmla="*/ 93 w 1175"/>
                  <a:gd name="T3" fmla="*/ 79 h 79"/>
                  <a:gd name="T4" fmla="*/ 45 w 1175"/>
                  <a:gd name="T5" fmla="*/ 42 h 79"/>
                  <a:gd name="T6" fmla="*/ 0 w 1175"/>
                  <a:gd name="T7" fmla="*/ 0 h 79"/>
                  <a:gd name="T8" fmla="*/ 1175 w 1175"/>
                  <a:gd name="T9" fmla="*/ 0 h 79"/>
                  <a:gd name="T10" fmla="*/ 1130 w 1175"/>
                  <a:gd name="T11" fmla="*/ 42 h 79"/>
                  <a:gd name="T12" fmla="*/ 1082 w 1175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75" h="79">
                    <a:moveTo>
                      <a:pt x="1082" y="79"/>
                    </a:moveTo>
                    <a:lnTo>
                      <a:pt x="93" y="79"/>
                    </a:lnTo>
                    <a:lnTo>
                      <a:pt x="45" y="42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30" y="42"/>
                    </a:lnTo>
                    <a:lnTo>
                      <a:pt x="1082" y="79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1" name="íṩḻïďè">
                <a:extLst>
                  <a:ext uri="{FF2B5EF4-FFF2-40B4-BE49-F238E27FC236}">
                    <a16:creationId xmlns:a16="http://schemas.microsoft.com/office/drawing/2014/main" id="{D62D7F8C-4505-464C-9DE8-645D13011BD4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19"/>
              </a:xfrm>
              <a:custGeom>
                <a:avLst/>
                <a:gdLst>
                  <a:gd name="T0" fmla="*/ 1059 w 1175"/>
                  <a:gd name="T1" fmla="*/ 95 h 95"/>
                  <a:gd name="T2" fmla="*/ 116 w 1175"/>
                  <a:gd name="T3" fmla="*/ 95 h 95"/>
                  <a:gd name="T4" fmla="*/ 85 w 1175"/>
                  <a:gd name="T5" fmla="*/ 73 h 95"/>
                  <a:gd name="T6" fmla="*/ 26 w 1175"/>
                  <a:gd name="T7" fmla="*/ 26 h 95"/>
                  <a:gd name="T8" fmla="*/ 0 w 1175"/>
                  <a:gd name="T9" fmla="*/ 0 h 95"/>
                  <a:gd name="T10" fmla="*/ 1175 w 1175"/>
                  <a:gd name="T11" fmla="*/ 0 h 95"/>
                  <a:gd name="T12" fmla="*/ 1149 w 1175"/>
                  <a:gd name="T13" fmla="*/ 26 h 95"/>
                  <a:gd name="T14" fmla="*/ 1090 w 1175"/>
                  <a:gd name="T15" fmla="*/ 73 h 95"/>
                  <a:gd name="T16" fmla="*/ 1059 w 1175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5" h="95">
                    <a:moveTo>
                      <a:pt x="1059" y="95"/>
                    </a:moveTo>
                    <a:lnTo>
                      <a:pt x="116" y="95"/>
                    </a:lnTo>
                    <a:lnTo>
                      <a:pt x="85" y="73"/>
                    </a:lnTo>
                    <a:lnTo>
                      <a:pt x="26" y="26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49" y="26"/>
                    </a:lnTo>
                    <a:lnTo>
                      <a:pt x="1090" y="73"/>
                    </a:lnTo>
                    <a:lnTo>
                      <a:pt x="1059" y="95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2" name="ïṡļïdè">
                <a:extLst>
                  <a:ext uri="{FF2B5EF4-FFF2-40B4-BE49-F238E27FC236}">
                    <a16:creationId xmlns:a16="http://schemas.microsoft.com/office/drawing/2014/main" id="{CA3577CD-F485-4667-B998-33BFB35830FA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22"/>
              </a:xfrm>
              <a:custGeom>
                <a:avLst/>
                <a:gdLst>
                  <a:gd name="T0" fmla="*/ 1035 w 1175"/>
                  <a:gd name="T1" fmla="*/ 110 h 110"/>
                  <a:gd name="T2" fmla="*/ 140 w 1175"/>
                  <a:gd name="T3" fmla="*/ 110 h 110"/>
                  <a:gd name="T4" fmla="*/ 102 w 1175"/>
                  <a:gd name="T5" fmla="*/ 86 h 110"/>
                  <a:gd name="T6" fmla="*/ 32 w 1175"/>
                  <a:gd name="T7" fmla="*/ 31 h 110"/>
                  <a:gd name="T8" fmla="*/ 0 w 1175"/>
                  <a:gd name="T9" fmla="*/ 0 h 110"/>
                  <a:gd name="T10" fmla="*/ 1175 w 1175"/>
                  <a:gd name="T11" fmla="*/ 0 h 110"/>
                  <a:gd name="T12" fmla="*/ 1143 w 1175"/>
                  <a:gd name="T13" fmla="*/ 31 h 110"/>
                  <a:gd name="T14" fmla="*/ 1073 w 1175"/>
                  <a:gd name="T15" fmla="*/ 86 h 110"/>
                  <a:gd name="T16" fmla="*/ 1035 w 1175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75" h="110">
                    <a:moveTo>
                      <a:pt x="1035" y="110"/>
                    </a:moveTo>
                    <a:lnTo>
                      <a:pt x="140" y="110"/>
                    </a:lnTo>
                    <a:lnTo>
                      <a:pt x="102" y="86"/>
                    </a:lnTo>
                    <a:lnTo>
                      <a:pt x="32" y="31"/>
                    </a:lnTo>
                    <a:lnTo>
                      <a:pt x="0" y="0"/>
                    </a:lnTo>
                    <a:lnTo>
                      <a:pt x="1175" y="0"/>
                    </a:lnTo>
                    <a:lnTo>
                      <a:pt x="1143" y="31"/>
                    </a:lnTo>
                    <a:lnTo>
                      <a:pt x="1073" y="86"/>
                    </a:lnTo>
                    <a:lnTo>
                      <a:pt x="1035" y="11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3" name="iş1iḓê">
                <a:extLst>
                  <a:ext uri="{FF2B5EF4-FFF2-40B4-BE49-F238E27FC236}">
                    <a16:creationId xmlns:a16="http://schemas.microsoft.com/office/drawing/2014/main" id="{5CC13A13-4C9A-4900-A32A-E61DC80EE655}"/>
                  </a:ext>
                </a:extLst>
              </p:cNvPr>
              <p:cNvSpPr/>
              <p:nvPr/>
            </p:nvSpPr>
            <p:spPr bwMode="auto">
              <a:xfrm>
                <a:off x="1804" y="2160"/>
                <a:ext cx="235" cy="26"/>
              </a:xfrm>
              <a:custGeom>
                <a:avLst/>
                <a:gdLst>
                  <a:gd name="T0" fmla="*/ 1009 w 1175"/>
                  <a:gd name="T1" fmla="*/ 126 h 126"/>
                  <a:gd name="T2" fmla="*/ 930 w 1175"/>
                  <a:gd name="T3" fmla="*/ 126 h 126"/>
                  <a:gd name="T4" fmla="*/ 880 w 1175"/>
                  <a:gd name="T5" fmla="*/ 126 h 126"/>
                  <a:gd name="T6" fmla="*/ 166 w 1175"/>
                  <a:gd name="T7" fmla="*/ 126 h 126"/>
                  <a:gd name="T8" fmla="*/ 121 w 1175"/>
                  <a:gd name="T9" fmla="*/ 99 h 126"/>
                  <a:gd name="T10" fmla="*/ 38 w 1175"/>
                  <a:gd name="T11" fmla="*/ 36 h 126"/>
                  <a:gd name="T12" fmla="*/ 0 w 1175"/>
                  <a:gd name="T13" fmla="*/ 0 h 126"/>
                  <a:gd name="T14" fmla="*/ 642 w 1175"/>
                  <a:gd name="T15" fmla="*/ 0 h 126"/>
                  <a:gd name="T16" fmla="*/ 1175 w 1175"/>
                  <a:gd name="T17" fmla="*/ 0 h 126"/>
                  <a:gd name="T18" fmla="*/ 1137 w 1175"/>
                  <a:gd name="T19" fmla="*/ 36 h 126"/>
                  <a:gd name="T20" fmla="*/ 1054 w 1175"/>
                  <a:gd name="T21" fmla="*/ 99 h 126"/>
                  <a:gd name="T22" fmla="*/ 1009 w 1175"/>
                  <a:gd name="T23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75" h="126">
                    <a:moveTo>
                      <a:pt x="1009" y="126"/>
                    </a:moveTo>
                    <a:lnTo>
                      <a:pt x="930" y="126"/>
                    </a:lnTo>
                    <a:lnTo>
                      <a:pt x="880" y="126"/>
                    </a:lnTo>
                    <a:lnTo>
                      <a:pt x="166" y="126"/>
                    </a:lnTo>
                    <a:lnTo>
                      <a:pt x="121" y="99"/>
                    </a:lnTo>
                    <a:lnTo>
                      <a:pt x="38" y="36"/>
                    </a:lnTo>
                    <a:lnTo>
                      <a:pt x="0" y="0"/>
                    </a:lnTo>
                    <a:lnTo>
                      <a:pt x="642" y="0"/>
                    </a:lnTo>
                    <a:lnTo>
                      <a:pt x="1175" y="0"/>
                    </a:lnTo>
                    <a:lnTo>
                      <a:pt x="1137" y="36"/>
                    </a:lnTo>
                    <a:lnTo>
                      <a:pt x="1054" y="99"/>
                    </a:lnTo>
                    <a:lnTo>
                      <a:pt x="1009" y="126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4" name="íşḷïḋè">
                <a:extLst>
                  <a:ext uri="{FF2B5EF4-FFF2-40B4-BE49-F238E27FC236}">
                    <a16:creationId xmlns:a16="http://schemas.microsoft.com/office/drawing/2014/main" id="{EF23DD47-E5D9-4437-A03C-CC41B2B7AFC0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22"/>
              </a:xfrm>
              <a:custGeom>
                <a:avLst/>
                <a:gdLst>
                  <a:gd name="T0" fmla="*/ 0 w 1143"/>
                  <a:gd name="T1" fmla="*/ 0 h 110"/>
                  <a:gd name="T2" fmla="*/ 1143 w 1143"/>
                  <a:gd name="T3" fmla="*/ 0 h 110"/>
                  <a:gd name="T4" fmla="*/ 1108 w 1143"/>
                  <a:gd name="T5" fmla="*/ 31 h 110"/>
                  <a:gd name="T6" fmla="*/ 1033 w 1143"/>
                  <a:gd name="T7" fmla="*/ 86 h 110"/>
                  <a:gd name="T8" fmla="*/ 993 w 1143"/>
                  <a:gd name="T9" fmla="*/ 110 h 110"/>
                  <a:gd name="T10" fmla="*/ 150 w 1143"/>
                  <a:gd name="T11" fmla="*/ 110 h 110"/>
                  <a:gd name="T12" fmla="*/ 110 w 1143"/>
                  <a:gd name="T13" fmla="*/ 86 h 110"/>
                  <a:gd name="T14" fmla="*/ 35 w 1143"/>
                  <a:gd name="T15" fmla="*/ 31 h 110"/>
                  <a:gd name="T16" fmla="*/ 0 w 1143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3" h="110">
                    <a:moveTo>
                      <a:pt x="0" y="0"/>
                    </a:moveTo>
                    <a:lnTo>
                      <a:pt x="1143" y="0"/>
                    </a:lnTo>
                    <a:lnTo>
                      <a:pt x="1108" y="31"/>
                    </a:lnTo>
                    <a:lnTo>
                      <a:pt x="1033" y="86"/>
                    </a:lnTo>
                    <a:lnTo>
                      <a:pt x="993" y="110"/>
                    </a:lnTo>
                    <a:lnTo>
                      <a:pt x="150" y="110"/>
                    </a:lnTo>
                    <a:lnTo>
                      <a:pt x="110" y="86"/>
                    </a:lnTo>
                    <a:lnTo>
                      <a:pt x="35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5" name="ísļïḋe">
                <a:extLst>
                  <a:ext uri="{FF2B5EF4-FFF2-40B4-BE49-F238E27FC236}">
                    <a16:creationId xmlns:a16="http://schemas.microsoft.com/office/drawing/2014/main" id="{33132F9C-450F-458E-8980-11B9B88FEE39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9"/>
              </a:xfrm>
              <a:custGeom>
                <a:avLst/>
                <a:gdLst>
                  <a:gd name="T0" fmla="*/ 0 w 1107"/>
                  <a:gd name="T1" fmla="*/ 0 h 94"/>
                  <a:gd name="T2" fmla="*/ 1107 w 1107"/>
                  <a:gd name="T3" fmla="*/ 0 h 94"/>
                  <a:gd name="T4" fmla="*/ 1077 w 1107"/>
                  <a:gd name="T5" fmla="*/ 26 h 94"/>
                  <a:gd name="T6" fmla="*/ 1010 w 1107"/>
                  <a:gd name="T7" fmla="*/ 73 h 94"/>
                  <a:gd name="T8" fmla="*/ 975 w 1107"/>
                  <a:gd name="T9" fmla="*/ 94 h 94"/>
                  <a:gd name="T10" fmla="*/ 132 w 1107"/>
                  <a:gd name="T11" fmla="*/ 94 h 94"/>
                  <a:gd name="T12" fmla="*/ 97 w 1107"/>
                  <a:gd name="T13" fmla="*/ 73 h 94"/>
                  <a:gd name="T14" fmla="*/ 30 w 1107"/>
                  <a:gd name="T15" fmla="*/ 26 h 94"/>
                  <a:gd name="T16" fmla="*/ 0 w 1107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94">
                    <a:moveTo>
                      <a:pt x="0" y="0"/>
                    </a:moveTo>
                    <a:lnTo>
                      <a:pt x="1107" y="0"/>
                    </a:lnTo>
                    <a:lnTo>
                      <a:pt x="1077" y="26"/>
                    </a:lnTo>
                    <a:lnTo>
                      <a:pt x="1010" y="73"/>
                    </a:lnTo>
                    <a:lnTo>
                      <a:pt x="975" y="94"/>
                    </a:lnTo>
                    <a:lnTo>
                      <a:pt x="132" y="94"/>
                    </a:lnTo>
                    <a:lnTo>
                      <a:pt x="97" y="73"/>
                    </a:lnTo>
                    <a:lnTo>
                      <a:pt x="30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6" name="îṣlïďé">
                <a:extLst>
                  <a:ext uri="{FF2B5EF4-FFF2-40B4-BE49-F238E27FC236}">
                    <a16:creationId xmlns:a16="http://schemas.microsoft.com/office/drawing/2014/main" id="{62D3EF9F-B6E6-4C9E-81D2-A6DF37579485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6"/>
              </a:xfrm>
              <a:custGeom>
                <a:avLst/>
                <a:gdLst>
                  <a:gd name="T0" fmla="*/ 0 w 1071"/>
                  <a:gd name="T1" fmla="*/ 0 h 79"/>
                  <a:gd name="T2" fmla="*/ 1071 w 1071"/>
                  <a:gd name="T3" fmla="*/ 0 h 79"/>
                  <a:gd name="T4" fmla="*/ 1044 w 1071"/>
                  <a:gd name="T5" fmla="*/ 22 h 79"/>
                  <a:gd name="T6" fmla="*/ 987 w 1071"/>
                  <a:gd name="T7" fmla="*/ 61 h 79"/>
                  <a:gd name="T8" fmla="*/ 957 w 1071"/>
                  <a:gd name="T9" fmla="*/ 79 h 79"/>
                  <a:gd name="T10" fmla="*/ 114 w 1071"/>
                  <a:gd name="T11" fmla="*/ 79 h 79"/>
                  <a:gd name="T12" fmla="*/ 84 w 1071"/>
                  <a:gd name="T13" fmla="*/ 61 h 79"/>
                  <a:gd name="T14" fmla="*/ 27 w 1071"/>
                  <a:gd name="T15" fmla="*/ 22 h 79"/>
                  <a:gd name="T16" fmla="*/ 0 w 1071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79">
                    <a:moveTo>
                      <a:pt x="0" y="0"/>
                    </a:moveTo>
                    <a:lnTo>
                      <a:pt x="1071" y="0"/>
                    </a:lnTo>
                    <a:lnTo>
                      <a:pt x="1044" y="22"/>
                    </a:lnTo>
                    <a:lnTo>
                      <a:pt x="987" y="61"/>
                    </a:lnTo>
                    <a:lnTo>
                      <a:pt x="957" y="79"/>
                    </a:lnTo>
                    <a:lnTo>
                      <a:pt x="114" y="79"/>
                    </a:lnTo>
                    <a:lnTo>
                      <a:pt x="84" y="61"/>
                    </a:lnTo>
                    <a:lnTo>
                      <a:pt x="27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7" name="íṩļíḑé">
                <a:extLst>
                  <a:ext uri="{FF2B5EF4-FFF2-40B4-BE49-F238E27FC236}">
                    <a16:creationId xmlns:a16="http://schemas.microsoft.com/office/drawing/2014/main" id="{B7CB9F6A-DC97-4468-86DB-0D5195B18CE6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13"/>
              </a:xfrm>
              <a:custGeom>
                <a:avLst/>
                <a:gdLst>
                  <a:gd name="T0" fmla="*/ 0 w 1031"/>
                  <a:gd name="T1" fmla="*/ 0 h 63"/>
                  <a:gd name="T2" fmla="*/ 1031 w 1031"/>
                  <a:gd name="T3" fmla="*/ 0 h 63"/>
                  <a:gd name="T4" fmla="*/ 985 w 1031"/>
                  <a:gd name="T5" fmla="*/ 34 h 63"/>
                  <a:gd name="T6" fmla="*/ 937 w 1031"/>
                  <a:gd name="T7" fmla="*/ 63 h 63"/>
                  <a:gd name="T8" fmla="*/ 94 w 1031"/>
                  <a:gd name="T9" fmla="*/ 63 h 63"/>
                  <a:gd name="T10" fmla="*/ 46 w 1031"/>
                  <a:gd name="T11" fmla="*/ 34 h 63"/>
                  <a:gd name="T12" fmla="*/ 0 w 1031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63">
                    <a:moveTo>
                      <a:pt x="0" y="0"/>
                    </a:moveTo>
                    <a:lnTo>
                      <a:pt x="1031" y="0"/>
                    </a:lnTo>
                    <a:lnTo>
                      <a:pt x="985" y="34"/>
                    </a:lnTo>
                    <a:lnTo>
                      <a:pt x="937" y="63"/>
                    </a:lnTo>
                    <a:lnTo>
                      <a:pt x="94" y="63"/>
                    </a:lnTo>
                    <a:lnTo>
                      <a:pt x="46" y="3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8" name="iśliḋé">
                <a:extLst>
                  <a:ext uri="{FF2B5EF4-FFF2-40B4-BE49-F238E27FC236}">
                    <a16:creationId xmlns:a16="http://schemas.microsoft.com/office/drawing/2014/main" id="{0016C6B1-F9AD-43CE-ADC1-8B568627AFD9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0"/>
              </a:xfrm>
              <a:custGeom>
                <a:avLst/>
                <a:gdLst>
                  <a:gd name="T0" fmla="*/ 0 w 989"/>
                  <a:gd name="T1" fmla="*/ 0 h 47"/>
                  <a:gd name="T2" fmla="*/ 989 w 989"/>
                  <a:gd name="T3" fmla="*/ 0 h 47"/>
                  <a:gd name="T4" fmla="*/ 953 w 989"/>
                  <a:gd name="T5" fmla="*/ 25 h 47"/>
                  <a:gd name="T6" fmla="*/ 916 w 989"/>
                  <a:gd name="T7" fmla="*/ 47 h 47"/>
                  <a:gd name="T8" fmla="*/ 73 w 989"/>
                  <a:gd name="T9" fmla="*/ 47 h 47"/>
                  <a:gd name="T10" fmla="*/ 36 w 989"/>
                  <a:gd name="T11" fmla="*/ 25 h 47"/>
                  <a:gd name="T12" fmla="*/ 0 w 989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47">
                    <a:moveTo>
                      <a:pt x="0" y="0"/>
                    </a:moveTo>
                    <a:lnTo>
                      <a:pt x="989" y="0"/>
                    </a:lnTo>
                    <a:lnTo>
                      <a:pt x="953" y="25"/>
                    </a:lnTo>
                    <a:lnTo>
                      <a:pt x="916" y="47"/>
                    </a:lnTo>
                    <a:lnTo>
                      <a:pt x="73" y="47"/>
                    </a:lnTo>
                    <a:lnTo>
                      <a:pt x="36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19" name="i$ļiḓè">
                <a:extLst>
                  <a:ext uri="{FF2B5EF4-FFF2-40B4-BE49-F238E27FC236}">
                    <a16:creationId xmlns:a16="http://schemas.microsoft.com/office/drawing/2014/main" id="{9315B537-2B49-4043-8888-85E4D762E536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7"/>
              </a:xfrm>
              <a:custGeom>
                <a:avLst/>
                <a:gdLst>
                  <a:gd name="T0" fmla="*/ 0 w 943"/>
                  <a:gd name="T1" fmla="*/ 0 h 31"/>
                  <a:gd name="T2" fmla="*/ 943 w 943"/>
                  <a:gd name="T3" fmla="*/ 0 h 31"/>
                  <a:gd name="T4" fmla="*/ 919 w 943"/>
                  <a:gd name="T5" fmla="*/ 16 h 31"/>
                  <a:gd name="T6" fmla="*/ 893 w 943"/>
                  <a:gd name="T7" fmla="*/ 31 h 31"/>
                  <a:gd name="T8" fmla="*/ 50 w 943"/>
                  <a:gd name="T9" fmla="*/ 31 h 31"/>
                  <a:gd name="T10" fmla="*/ 24 w 943"/>
                  <a:gd name="T11" fmla="*/ 16 h 31"/>
                  <a:gd name="T12" fmla="*/ 0 w 943"/>
                  <a:gd name="T13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31">
                    <a:moveTo>
                      <a:pt x="0" y="0"/>
                    </a:moveTo>
                    <a:lnTo>
                      <a:pt x="943" y="0"/>
                    </a:lnTo>
                    <a:lnTo>
                      <a:pt x="919" y="16"/>
                    </a:lnTo>
                    <a:lnTo>
                      <a:pt x="893" y="31"/>
                    </a:lnTo>
                    <a:lnTo>
                      <a:pt x="50" y="31"/>
                    </a:lnTo>
                    <a:lnTo>
                      <a:pt x="24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0" name="íṣlîḍê">
                <a:extLst>
                  <a:ext uri="{FF2B5EF4-FFF2-40B4-BE49-F238E27FC236}">
                    <a16:creationId xmlns:a16="http://schemas.microsoft.com/office/drawing/2014/main" id="{066B2843-CB9A-49FD-8229-72B3CAD6317B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4"/>
              </a:xfrm>
              <a:custGeom>
                <a:avLst/>
                <a:gdLst>
                  <a:gd name="T0" fmla="*/ 0 w 897"/>
                  <a:gd name="T1" fmla="*/ 0 h 16"/>
                  <a:gd name="T2" fmla="*/ 897 w 897"/>
                  <a:gd name="T3" fmla="*/ 0 h 16"/>
                  <a:gd name="T4" fmla="*/ 883 w 897"/>
                  <a:gd name="T5" fmla="*/ 8 h 16"/>
                  <a:gd name="T6" fmla="*/ 870 w 897"/>
                  <a:gd name="T7" fmla="*/ 16 h 16"/>
                  <a:gd name="T8" fmla="*/ 27 w 897"/>
                  <a:gd name="T9" fmla="*/ 16 h 16"/>
                  <a:gd name="T10" fmla="*/ 14 w 897"/>
                  <a:gd name="T11" fmla="*/ 8 h 16"/>
                  <a:gd name="T12" fmla="*/ 0 w 897"/>
                  <a:gd name="T1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16">
                    <a:moveTo>
                      <a:pt x="0" y="0"/>
                    </a:moveTo>
                    <a:lnTo>
                      <a:pt x="897" y="0"/>
                    </a:lnTo>
                    <a:lnTo>
                      <a:pt x="883" y="8"/>
                    </a:lnTo>
                    <a:lnTo>
                      <a:pt x="870" y="16"/>
                    </a:lnTo>
                    <a:lnTo>
                      <a:pt x="27" y="16"/>
                    </a:lnTo>
                    <a:lnTo>
                      <a:pt x="14" y="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1" name="îşlíḍè">
                <a:extLst>
                  <a:ext uri="{FF2B5EF4-FFF2-40B4-BE49-F238E27FC236}">
                    <a16:creationId xmlns:a16="http://schemas.microsoft.com/office/drawing/2014/main" id="{2773AFC6-8F2A-4782-908A-87EF9C468999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1"/>
              </a:xfrm>
              <a:prstGeom prst="rect">
                <a:avLst/>
              </a:pr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2" name="i$1íḑè">
                <a:extLst>
                  <a:ext uri="{FF2B5EF4-FFF2-40B4-BE49-F238E27FC236}">
                    <a16:creationId xmlns:a16="http://schemas.microsoft.com/office/drawing/2014/main" id="{A68CD233-BBA5-43C5-B83B-B306520B5B03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"/>
              </a:xfrm>
              <a:prstGeom prst="rect">
                <a:avLst/>
              </a:prstGeom>
              <a:solidFill>
                <a:srgbClr val="D3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3" name="íSľiḓê">
                <a:extLst>
                  <a:ext uri="{FF2B5EF4-FFF2-40B4-BE49-F238E27FC236}">
                    <a16:creationId xmlns:a16="http://schemas.microsoft.com/office/drawing/2014/main" id="{11F680F1-A961-4A7E-951D-3A82EE9FE883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3"/>
              </a:xfrm>
              <a:custGeom>
                <a:avLst/>
                <a:gdLst>
                  <a:gd name="T0" fmla="*/ 1125 w 1143"/>
                  <a:gd name="T1" fmla="*/ 16 h 16"/>
                  <a:gd name="T2" fmla="*/ 18 w 1143"/>
                  <a:gd name="T3" fmla="*/ 16 h 16"/>
                  <a:gd name="T4" fmla="*/ 8 w 1143"/>
                  <a:gd name="T5" fmla="*/ 8 h 16"/>
                  <a:gd name="T6" fmla="*/ 0 w 1143"/>
                  <a:gd name="T7" fmla="*/ 0 h 16"/>
                  <a:gd name="T8" fmla="*/ 1143 w 1143"/>
                  <a:gd name="T9" fmla="*/ 0 h 16"/>
                  <a:gd name="T10" fmla="*/ 1135 w 1143"/>
                  <a:gd name="T11" fmla="*/ 8 h 16"/>
                  <a:gd name="T12" fmla="*/ 1125 w 1143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16">
                    <a:moveTo>
                      <a:pt x="1125" y="16"/>
                    </a:moveTo>
                    <a:lnTo>
                      <a:pt x="18" y="16"/>
                    </a:lnTo>
                    <a:lnTo>
                      <a:pt x="8" y="8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35" y="8"/>
                    </a:lnTo>
                    <a:lnTo>
                      <a:pt x="1125" y="16"/>
                    </a:lnTo>
                    <a:close/>
                  </a:path>
                </a:pathLst>
              </a:cu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4" name="i$ḻiďê">
                <a:extLst>
                  <a:ext uri="{FF2B5EF4-FFF2-40B4-BE49-F238E27FC236}">
                    <a16:creationId xmlns:a16="http://schemas.microsoft.com/office/drawing/2014/main" id="{E256E438-B95B-45FA-B618-4719640598FA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6"/>
              </a:xfrm>
              <a:custGeom>
                <a:avLst/>
                <a:gdLst>
                  <a:gd name="T0" fmla="*/ 1107 w 1143"/>
                  <a:gd name="T1" fmla="*/ 31 h 31"/>
                  <a:gd name="T2" fmla="*/ 36 w 1143"/>
                  <a:gd name="T3" fmla="*/ 31 h 31"/>
                  <a:gd name="T4" fmla="*/ 18 w 1143"/>
                  <a:gd name="T5" fmla="*/ 16 h 31"/>
                  <a:gd name="T6" fmla="*/ 0 w 1143"/>
                  <a:gd name="T7" fmla="*/ 0 h 31"/>
                  <a:gd name="T8" fmla="*/ 1143 w 1143"/>
                  <a:gd name="T9" fmla="*/ 0 h 31"/>
                  <a:gd name="T10" fmla="*/ 1125 w 1143"/>
                  <a:gd name="T11" fmla="*/ 16 h 31"/>
                  <a:gd name="T12" fmla="*/ 1107 w 114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31">
                    <a:moveTo>
                      <a:pt x="1107" y="31"/>
                    </a:moveTo>
                    <a:lnTo>
                      <a:pt x="36" y="31"/>
                    </a:lnTo>
                    <a:lnTo>
                      <a:pt x="18" y="16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25" y="16"/>
                    </a:lnTo>
                    <a:lnTo>
                      <a:pt x="1107" y="31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5" name="îṡḻïḍè">
                <a:extLst>
                  <a:ext uri="{FF2B5EF4-FFF2-40B4-BE49-F238E27FC236}">
                    <a16:creationId xmlns:a16="http://schemas.microsoft.com/office/drawing/2014/main" id="{48DA7278-DE21-4F85-9B0B-50F2F3232B5D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9"/>
              </a:xfrm>
              <a:custGeom>
                <a:avLst/>
                <a:gdLst>
                  <a:gd name="T0" fmla="*/ 1086 w 1143"/>
                  <a:gd name="T1" fmla="*/ 48 h 48"/>
                  <a:gd name="T2" fmla="*/ 57 w 1143"/>
                  <a:gd name="T3" fmla="*/ 48 h 48"/>
                  <a:gd name="T4" fmla="*/ 28 w 1143"/>
                  <a:gd name="T5" fmla="*/ 24 h 48"/>
                  <a:gd name="T6" fmla="*/ 0 w 1143"/>
                  <a:gd name="T7" fmla="*/ 0 h 48"/>
                  <a:gd name="T8" fmla="*/ 1143 w 1143"/>
                  <a:gd name="T9" fmla="*/ 0 h 48"/>
                  <a:gd name="T10" fmla="*/ 1115 w 1143"/>
                  <a:gd name="T11" fmla="*/ 24 h 48"/>
                  <a:gd name="T12" fmla="*/ 1086 w 1143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48">
                    <a:moveTo>
                      <a:pt x="1086" y="48"/>
                    </a:moveTo>
                    <a:lnTo>
                      <a:pt x="57" y="48"/>
                    </a:lnTo>
                    <a:lnTo>
                      <a:pt x="28" y="24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15" y="24"/>
                    </a:lnTo>
                    <a:lnTo>
                      <a:pt x="1086" y="48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6" name="íş1ïḓé">
                <a:extLst>
                  <a:ext uri="{FF2B5EF4-FFF2-40B4-BE49-F238E27FC236}">
                    <a16:creationId xmlns:a16="http://schemas.microsoft.com/office/drawing/2014/main" id="{964DE71B-2FD5-41C1-91AB-87D7F6665AD1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2"/>
              </a:xfrm>
              <a:custGeom>
                <a:avLst/>
                <a:gdLst>
                  <a:gd name="T0" fmla="*/ 1066 w 1143"/>
                  <a:gd name="T1" fmla="*/ 63 h 63"/>
                  <a:gd name="T2" fmla="*/ 77 w 1143"/>
                  <a:gd name="T3" fmla="*/ 63 h 63"/>
                  <a:gd name="T4" fmla="*/ 37 w 1143"/>
                  <a:gd name="T5" fmla="*/ 33 h 63"/>
                  <a:gd name="T6" fmla="*/ 0 w 1143"/>
                  <a:gd name="T7" fmla="*/ 0 h 63"/>
                  <a:gd name="T8" fmla="*/ 1143 w 1143"/>
                  <a:gd name="T9" fmla="*/ 0 h 63"/>
                  <a:gd name="T10" fmla="*/ 1106 w 1143"/>
                  <a:gd name="T11" fmla="*/ 33 h 63"/>
                  <a:gd name="T12" fmla="*/ 1066 w 1143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63">
                    <a:moveTo>
                      <a:pt x="1066" y="63"/>
                    </a:moveTo>
                    <a:lnTo>
                      <a:pt x="77" y="63"/>
                    </a:lnTo>
                    <a:lnTo>
                      <a:pt x="37" y="33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06" y="33"/>
                    </a:lnTo>
                    <a:lnTo>
                      <a:pt x="1066" y="63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7" name="íŝḷïde">
                <a:extLst>
                  <a:ext uri="{FF2B5EF4-FFF2-40B4-BE49-F238E27FC236}">
                    <a16:creationId xmlns:a16="http://schemas.microsoft.com/office/drawing/2014/main" id="{A3416140-A71A-4EB2-BB66-B49681D46CAE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5"/>
              </a:xfrm>
              <a:custGeom>
                <a:avLst/>
                <a:gdLst>
                  <a:gd name="T0" fmla="*/ 1043 w 1143"/>
                  <a:gd name="T1" fmla="*/ 79 h 79"/>
                  <a:gd name="T2" fmla="*/ 100 w 1143"/>
                  <a:gd name="T3" fmla="*/ 79 h 79"/>
                  <a:gd name="T4" fmla="*/ 48 w 1143"/>
                  <a:gd name="T5" fmla="*/ 42 h 79"/>
                  <a:gd name="T6" fmla="*/ 0 w 1143"/>
                  <a:gd name="T7" fmla="*/ 0 h 79"/>
                  <a:gd name="T8" fmla="*/ 1143 w 1143"/>
                  <a:gd name="T9" fmla="*/ 0 h 79"/>
                  <a:gd name="T10" fmla="*/ 1095 w 1143"/>
                  <a:gd name="T11" fmla="*/ 42 h 79"/>
                  <a:gd name="T12" fmla="*/ 1043 w 1143"/>
                  <a:gd name="T13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43" h="79">
                    <a:moveTo>
                      <a:pt x="1043" y="79"/>
                    </a:moveTo>
                    <a:lnTo>
                      <a:pt x="100" y="79"/>
                    </a:lnTo>
                    <a:lnTo>
                      <a:pt x="48" y="42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095" y="42"/>
                    </a:lnTo>
                    <a:lnTo>
                      <a:pt x="1043" y="79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8" name="îṣļíďé">
                <a:extLst>
                  <a:ext uri="{FF2B5EF4-FFF2-40B4-BE49-F238E27FC236}">
                    <a16:creationId xmlns:a16="http://schemas.microsoft.com/office/drawing/2014/main" id="{544CC302-02F8-4589-8014-595766C68701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18"/>
              </a:xfrm>
              <a:custGeom>
                <a:avLst/>
                <a:gdLst>
                  <a:gd name="T0" fmla="*/ 1019 w 1143"/>
                  <a:gd name="T1" fmla="*/ 94 h 94"/>
                  <a:gd name="T2" fmla="*/ 124 w 1143"/>
                  <a:gd name="T3" fmla="*/ 94 h 94"/>
                  <a:gd name="T4" fmla="*/ 92 w 1143"/>
                  <a:gd name="T5" fmla="*/ 73 h 94"/>
                  <a:gd name="T6" fmla="*/ 29 w 1143"/>
                  <a:gd name="T7" fmla="*/ 26 h 94"/>
                  <a:gd name="T8" fmla="*/ 0 w 1143"/>
                  <a:gd name="T9" fmla="*/ 0 h 94"/>
                  <a:gd name="T10" fmla="*/ 1143 w 1143"/>
                  <a:gd name="T11" fmla="*/ 0 h 94"/>
                  <a:gd name="T12" fmla="*/ 1114 w 1143"/>
                  <a:gd name="T13" fmla="*/ 26 h 94"/>
                  <a:gd name="T14" fmla="*/ 1051 w 1143"/>
                  <a:gd name="T15" fmla="*/ 73 h 94"/>
                  <a:gd name="T16" fmla="*/ 1019 w 1143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3" h="94">
                    <a:moveTo>
                      <a:pt x="1019" y="94"/>
                    </a:moveTo>
                    <a:lnTo>
                      <a:pt x="124" y="94"/>
                    </a:lnTo>
                    <a:lnTo>
                      <a:pt x="92" y="73"/>
                    </a:lnTo>
                    <a:lnTo>
                      <a:pt x="29" y="26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14" y="26"/>
                    </a:lnTo>
                    <a:lnTo>
                      <a:pt x="1051" y="73"/>
                    </a:lnTo>
                    <a:lnTo>
                      <a:pt x="1019" y="94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29" name="ïśḷiḋe">
                <a:extLst>
                  <a:ext uri="{FF2B5EF4-FFF2-40B4-BE49-F238E27FC236}">
                    <a16:creationId xmlns:a16="http://schemas.microsoft.com/office/drawing/2014/main" id="{F8DCDA6A-2BA4-48BE-B762-4B687B9D710D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22"/>
              </a:xfrm>
              <a:custGeom>
                <a:avLst/>
                <a:gdLst>
                  <a:gd name="T0" fmla="*/ 993 w 1143"/>
                  <a:gd name="T1" fmla="*/ 110 h 110"/>
                  <a:gd name="T2" fmla="*/ 150 w 1143"/>
                  <a:gd name="T3" fmla="*/ 110 h 110"/>
                  <a:gd name="T4" fmla="*/ 110 w 1143"/>
                  <a:gd name="T5" fmla="*/ 86 h 110"/>
                  <a:gd name="T6" fmla="*/ 35 w 1143"/>
                  <a:gd name="T7" fmla="*/ 31 h 110"/>
                  <a:gd name="T8" fmla="*/ 0 w 1143"/>
                  <a:gd name="T9" fmla="*/ 0 h 110"/>
                  <a:gd name="T10" fmla="*/ 1143 w 1143"/>
                  <a:gd name="T11" fmla="*/ 0 h 110"/>
                  <a:gd name="T12" fmla="*/ 1108 w 1143"/>
                  <a:gd name="T13" fmla="*/ 31 h 110"/>
                  <a:gd name="T14" fmla="*/ 1033 w 1143"/>
                  <a:gd name="T15" fmla="*/ 86 h 110"/>
                  <a:gd name="T16" fmla="*/ 993 w 1143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3" h="110">
                    <a:moveTo>
                      <a:pt x="993" y="110"/>
                    </a:moveTo>
                    <a:lnTo>
                      <a:pt x="150" y="110"/>
                    </a:lnTo>
                    <a:lnTo>
                      <a:pt x="110" y="86"/>
                    </a:lnTo>
                    <a:lnTo>
                      <a:pt x="35" y="31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08" y="31"/>
                    </a:lnTo>
                    <a:lnTo>
                      <a:pt x="1033" y="86"/>
                    </a:lnTo>
                    <a:lnTo>
                      <a:pt x="993" y="110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0" name="ïṣ1íḓe">
                <a:extLst>
                  <a:ext uri="{FF2B5EF4-FFF2-40B4-BE49-F238E27FC236}">
                    <a16:creationId xmlns:a16="http://schemas.microsoft.com/office/drawing/2014/main" id="{3D4A5432-82F3-48F8-BCE2-1852B075DCF4}"/>
                  </a:ext>
                </a:extLst>
              </p:cNvPr>
              <p:cNvSpPr/>
              <p:nvPr/>
            </p:nvSpPr>
            <p:spPr bwMode="auto">
              <a:xfrm>
                <a:off x="1807" y="2164"/>
                <a:ext cx="228" cy="25"/>
              </a:xfrm>
              <a:custGeom>
                <a:avLst/>
                <a:gdLst>
                  <a:gd name="T0" fmla="*/ 964 w 1143"/>
                  <a:gd name="T1" fmla="*/ 126 h 126"/>
                  <a:gd name="T2" fmla="*/ 179 w 1143"/>
                  <a:gd name="T3" fmla="*/ 126 h 126"/>
                  <a:gd name="T4" fmla="*/ 131 w 1143"/>
                  <a:gd name="T5" fmla="*/ 99 h 126"/>
                  <a:gd name="T6" fmla="*/ 41 w 1143"/>
                  <a:gd name="T7" fmla="*/ 36 h 126"/>
                  <a:gd name="T8" fmla="*/ 0 w 1143"/>
                  <a:gd name="T9" fmla="*/ 0 h 126"/>
                  <a:gd name="T10" fmla="*/ 1143 w 1143"/>
                  <a:gd name="T11" fmla="*/ 0 h 126"/>
                  <a:gd name="T12" fmla="*/ 1102 w 1143"/>
                  <a:gd name="T13" fmla="*/ 36 h 126"/>
                  <a:gd name="T14" fmla="*/ 1012 w 1143"/>
                  <a:gd name="T15" fmla="*/ 99 h 126"/>
                  <a:gd name="T16" fmla="*/ 964 w 1143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43" h="126">
                    <a:moveTo>
                      <a:pt x="964" y="126"/>
                    </a:moveTo>
                    <a:lnTo>
                      <a:pt x="179" y="126"/>
                    </a:lnTo>
                    <a:lnTo>
                      <a:pt x="131" y="99"/>
                    </a:lnTo>
                    <a:lnTo>
                      <a:pt x="41" y="36"/>
                    </a:lnTo>
                    <a:lnTo>
                      <a:pt x="0" y="0"/>
                    </a:lnTo>
                    <a:lnTo>
                      <a:pt x="1143" y="0"/>
                    </a:lnTo>
                    <a:lnTo>
                      <a:pt x="1102" y="36"/>
                    </a:lnTo>
                    <a:lnTo>
                      <a:pt x="1012" y="99"/>
                    </a:lnTo>
                    <a:lnTo>
                      <a:pt x="964" y="126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1" name="îsḷïdé">
                <a:extLst>
                  <a:ext uri="{FF2B5EF4-FFF2-40B4-BE49-F238E27FC236}">
                    <a16:creationId xmlns:a16="http://schemas.microsoft.com/office/drawing/2014/main" id="{34D0C176-BD17-4CBC-8371-4CACED81670E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22"/>
              </a:xfrm>
              <a:custGeom>
                <a:avLst/>
                <a:gdLst>
                  <a:gd name="T0" fmla="*/ 0 w 1107"/>
                  <a:gd name="T1" fmla="*/ 0 h 110"/>
                  <a:gd name="T2" fmla="*/ 1107 w 1107"/>
                  <a:gd name="T3" fmla="*/ 0 h 110"/>
                  <a:gd name="T4" fmla="*/ 1070 w 1107"/>
                  <a:gd name="T5" fmla="*/ 31 h 110"/>
                  <a:gd name="T6" fmla="*/ 989 w 1107"/>
                  <a:gd name="T7" fmla="*/ 86 h 110"/>
                  <a:gd name="T8" fmla="*/ 946 w 1107"/>
                  <a:gd name="T9" fmla="*/ 110 h 110"/>
                  <a:gd name="T10" fmla="*/ 161 w 1107"/>
                  <a:gd name="T11" fmla="*/ 110 h 110"/>
                  <a:gd name="T12" fmla="*/ 118 w 1107"/>
                  <a:gd name="T13" fmla="*/ 86 h 110"/>
                  <a:gd name="T14" fmla="*/ 37 w 1107"/>
                  <a:gd name="T15" fmla="*/ 31 h 110"/>
                  <a:gd name="T16" fmla="*/ 0 w 1107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110">
                    <a:moveTo>
                      <a:pt x="0" y="0"/>
                    </a:moveTo>
                    <a:lnTo>
                      <a:pt x="1107" y="0"/>
                    </a:lnTo>
                    <a:lnTo>
                      <a:pt x="1070" y="31"/>
                    </a:lnTo>
                    <a:lnTo>
                      <a:pt x="989" y="86"/>
                    </a:lnTo>
                    <a:lnTo>
                      <a:pt x="946" y="110"/>
                    </a:lnTo>
                    <a:lnTo>
                      <a:pt x="161" y="110"/>
                    </a:lnTo>
                    <a:lnTo>
                      <a:pt x="118" y="86"/>
                    </a:lnTo>
                    <a:lnTo>
                      <a:pt x="37" y="3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2" name="iṥľîḓe">
                <a:extLst>
                  <a:ext uri="{FF2B5EF4-FFF2-40B4-BE49-F238E27FC236}">
                    <a16:creationId xmlns:a16="http://schemas.microsoft.com/office/drawing/2014/main" id="{D0F2DD8D-75D6-4712-9792-5718A062D273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9"/>
              </a:xfrm>
              <a:custGeom>
                <a:avLst/>
                <a:gdLst>
                  <a:gd name="T0" fmla="*/ 0 w 1071"/>
                  <a:gd name="T1" fmla="*/ 0 h 95"/>
                  <a:gd name="T2" fmla="*/ 1071 w 1071"/>
                  <a:gd name="T3" fmla="*/ 0 h 95"/>
                  <a:gd name="T4" fmla="*/ 1037 w 1071"/>
                  <a:gd name="T5" fmla="*/ 27 h 95"/>
                  <a:gd name="T6" fmla="*/ 966 w 1071"/>
                  <a:gd name="T7" fmla="*/ 74 h 95"/>
                  <a:gd name="T8" fmla="*/ 928 w 1071"/>
                  <a:gd name="T9" fmla="*/ 95 h 95"/>
                  <a:gd name="T10" fmla="*/ 143 w 1071"/>
                  <a:gd name="T11" fmla="*/ 95 h 95"/>
                  <a:gd name="T12" fmla="*/ 105 w 1071"/>
                  <a:gd name="T13" fmla="*/ 74 h 95"/>
                  <a:gd name="T14" fmla="*/ 34 w 1071"/>
                  <a:gd name="T15" fmla="*/ 27 h 95"/>
                  <a:gd name="T16" fmla="*/ 0 w 1071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95">
                    <a:moveTo>
                      <a:pt x="0" y="0"/>
                    </a:moveTo>
                    <a:lnTo>
                      <a:pt x="1071" y="0"/>
                    </a:lnTo>
                    <a:lnTo>
                      <a:pt x="1037" y="27"/>
                    </a:lnTo>
                    <a:lnTo>
                      <a:pt x="966" y="74"/>
                    </a:lnTo>
                    <a:lnTo>
                      <a:pt x="928" y="95"/>
                    </a:lnTo>
                    <a:lnTo>
                      <a:pt x="143" y="95"/>
                    </a:lnTo>
                    <a:lnTo>
                      <a:pt x="105" y="74"/>
                    </a:lnTo>
                    <a:lnTo>
                      <a:pt x="34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3" name="iṩ1îḑè">
                <a:extLst>
                  <a:ext uri="{FF2B5EF4-FFF2-40B4-BE49-F238E27FC236}">
                    <a16:creationId xmlns:a16="http://schemas.microsoft.com/office/drawing/2014/main" id="{39FE0BB7-B135-433A-956B-4DAFF1A634B1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16"/>
              </a:xfrm>
              <a:custGeom>
                <a:avLst/>
                <a:gdLst>
                  <a:gd name="T0" fmla="*/ 0 w 1031"/>
                  <a:gd name="T1" fmla="*/ 0 h 79"/>
                  <a:gd name="T2" fmla="*/ 1031 w 1031"/>
                  <a:gd name="T3" fmla="*/ 0 h 79"/>
                  <a:gd name="T4" fmla="*/ 1002 w 1031"/>
                  <a:gd name="T5" fmla="*/ 22 h 79"/>
                  <a:gd name="T6" fmla="*/ 940 w 1031"/>
                  <a:gd name="T7" fmla="*/ 61 h 79"/>
                  <a:gd name="T8" fmla="*/ 908 w 1031"/>
                  <a:gd name="T9" fmla="*/ 79 h 79"/>
                  <a:gd name="T10" fmla="*/ 123 w 1031"/>
                  <a:gd name="T11" fmla="*/ 79 h 79"/>
                  <a:gd name="T12" fmla="*/ 91 w 1031"/>
                  <a:gd name="T13" fmla="*/ 61 h 79"/>
                  <a:gd name="T14" fmla="*/ 29 w 1031"/>
                  <a:gd name="T15" fmla="*/ 22 h 79"/>
                  <a:gd name="T16" fmla="*/ 0 w 1031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1" h="79">
                    <a:moveTo>
                      <a:pt x="0" y="0"/>
                    </a:moveTo>
                    <a:lnTo>
                      <a:pt x="1031" y="0"/>
                    </a:lnTo>
                    <a:lnTo>
                      <a:pt x="1002" y="22"/>
                    </a:lnTo>
                    <a:lnTo>
                      <a:pt x="940" y="61"/>
                    </a:lnTo>
                    <a:lnTo>
                      <a:pt x="908" y="79"/>
                    </a:lnTo>
                    <a:lnTo>
                      <a:pt x="123" y="79"/>
                    </a:lnTo>
                    <a:lnTo>
                      <a:pt x="91" y="61"/>
                    </a:lnTo>
                    <a:lnTo>
                      <a:pt x="29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4" name="íṡľide">
                <a:extLst>
                  <a:ext uri="{FF2B5EF4-FFF2-40B4-BE49-F238E27FC236}">
                    <a16:creationId xmlns:a16="http://schemas.microsoft.com/office/drawing/2014/main" id="{4F84450A-8574-47D1-ABB5-659303035B58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3"/>
              </a:xfrm>
              <a:custGeom>
                <a:avLst/>
                <a:gdLst>
                  <a:gd name="T0" fmla="*/ 0 w 989"/>
                  <a:gd name="T1" fmla="*/ 0 h 63"/>
                  <a:gd name="T2" fmla="*/ 989 w 989"/>
                  <a:gd name="T3" fmla="*/ 0 h 63"/>
                  <a:gd name="T4" fmla="*/ 939 w 989"/>
                  <a:gd name="T5" fmla="*/ 33 h 63"/>
                  <a:gd name="T6" fmla="*/ 887 w 989"/>
                  <a:gd name="T7" fmla="*/ 63 h 63"/>
                  <a:gd name="T8" fmla="*/ 102 w 989"/>
                  <a:gd name="T9" fmla="*/ 63 h 63"/>
                  <a:gd name="T10" fmla="*/ 50 w 989"/>
                  <a:gd name="T11" fmla="*/ 33 h 63"/>
                  <a:gd name="T12" fmla="*/ 0 w 989"/>
                  <a:gd name="T13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63">
                    <a:moveTo>
                      <a:pt x="0" y="0"/>
                    </a:moveTo>
                    <a:lnTo>
                      <a:pt x="989" y="0"/>
                    </a:lnTo>
                    <a:lnTo>
                      <a:pt x="939" y="33"/>
                    </a:lnTo>
                    <a:lnTo>
                      <a:pt x="887" y="63"/>
                    </a:lnTo>
                    <a:lnTo>
                      <a:pt x="102" y="63"/>
                    </a:lnTo>
                    <a:lnTo>
                      <a:pt x="50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5" name="í$ļïḓe">
                <a:extLst>
                  <a:ext uri="{FF2B5EF4-FFF2-40B4-BE49-F238E27FC236}">
                    <a16:creationId xmlns:a16="http://schemas.microsoft.com/office/drawing/2014/main" id="{DEB197A3-1E8E-4852-97E0-DA30D3FA1B3D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0"/>
              </a:xfrm>
              <a:custGeom>
                <a:avLst/>
                <a:gdLst>
                  <a:gd name="T0" fmla="*/ 0 w 943"/>
                  <a:gd name="T1" fmla="*/ 0 h 47"/>
                  <a:gd name="T2" fmla="*/ 943 w 943"/>
                  <a:gd name="T3" fmla="*/ 0 h 47"/>
                  <a:gd name="T4" fmla="*/ 905 w 943"/>
                  <a:gd name="T5" fmla="*/ 24 h 47"/>
                  <a:gd name="T6" fmla="*/ 864 w 943"/>
                  <a:gd name="T7" fmla="*/ 47 h 47"/>
                  <a:gd name="T8" fmla="*/ 79 w 943"/>
                  <a:gd name="T9" fmla="*/ 47 h 47"/>
                  <a:gd name="T10" fmla="*/ 38 w 943"/>
                  <a:gd name="T11" fmla="*/ 24 h 47"/>
                  <a:gd name="T12" fmla="*/ 0 w 943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47">
                    <a:moveTo>
                      <a:pt x="0" y="0"/>
                    </a:moveTo>
                    <a:lnTo>
                      <a:pt x="943" y="0"/>
                    </a:lnTo>
                    <a:lnTo>
                      <a:pt x="905" y="24"/>
                    </a:lnTo>
                    <a:lnTo>
                      <a:pt x="864" y="47"/>
                    </a:lnTo>
                    <a:lnTo>
                      <a:pt x="79" y="47"/>
                    </a:lnTo>
                    <a:lnTo>
                      <a:pt x="38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6" name="îsḻîḋe">
                <a:extLst>
                  <a:ext uri="{FF2B5EF4-FFF2-40B4-BE49-F238E27FC236}">
                    <a16:creationId xmlns:a16="http://schemas.microsoft.com/office/drawing/2014/main" id="{8DBEBC2A-A7A4-45ED-80D1-2D03E0BC2F3B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7"/>
              </a:xfrm>
              <a:custGeom>
                <a:avLst/>
                <a:gdLst>
                  <a:gd name="T0" fmla="*/ 0 w 897"/>
                  <a:gd name="T1" fmla="*/ 0 h 32"/>
                  <a:gd name="T2" fmla="*/ 897 w 897"/>
                  <a:gd name="T3" fmla="*/ 0 h 32"/>
                  <a:gd name="T4" fmla="*/ 869 w 897"/>
                  <a:gd name="T5" fmla="*/ 16 h 32"/>
                  <a:gd name="T6" fmla="*/ 841 w 897"/>
                  <a:gd name="T7" fmla="*/ 32 h 32"/>
                  <a:gd name="T8" fmla="*/ 56 w 897"/>
                  <a:gd name="T9" fmla="*/ 32 h 32"/>
                  <a:gd name="T10" fmla="*/ 28 w 897"/>
                  <a:gd name="T11" fmla="*/ 16 h 32"/>
                  <a:gd name="T12" fmla="*/ 0 w 897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32">
                    <a:moveTo>
                      <a:pt x="0" y="0"/>
                    </a:moveTo>
                    <a:lnTo>
                      <a:pt x="897" y="0"/>
                    </a:lnTo>
                    <a:lnTo>
                      <a:pt x="869" y="16"/>
                    </a:lnTo>
                    <a:lnTo>
                      <a:pt x="841" y="32"/>
                    </a:lnTo>
                    <a:lnTo>
                      <a:pt x="56" y="32"/>
                    </a:lnTo>
                    <a:lnTo>
                      <a:pt x="28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7" name="íŝļïdè">
                <a:extLst>
                  <a:ext uri="{FF2B5EF4-FFF2-40B4-BE49-F238E27FC236}">
                    <a16:creationId xmlns:a16="http://schemas.microsoft.com/office/drawing/2014/main" id="{FFA28C39-3682-4143-87FE-A1A5A636BC34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4"/>
              </a:xfrm>
              <a:custGeom>
                <a:avLst/>
                <a:gdLst>
                  <a:gd name="T0" fmla="*/ 0 w 843"/>
                  <a:gd name="T1" fmla="*/ 0 h 17"/>
                  <a:gd name="T2" fmla="*/ 843 w 843"/>
                  <a:gd name="T3" fmla="*/ 0 h 17"/>
                  <a:gd name="T4" fmla="*/ 828 w 843"/>
                  <a:gd name="T5" fmla="*/ 9 h 17"/>
                  <a:gd name="T6" fmla="*/ 814 w 843"/>
                  <a:gd name="T7" fmla="*/ 17 h 17"/>
                  <a:gd name="T8" fmla="*/ 29 w 843"/>
                  <a:gd name="T9" fmla="*/ 17 h 17"/>
                  <a:gd name="T10" fmla="*/ 15 w 843"/>
                  <a:gd name="T11" fmla="*/ 9 h 17"/>
                  <a:gd name="T12" fmla="*/ 0 w 843"/>
                  <a:gd name="T13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3" h="17">
                    <a:moveTo>
                      <a:pt x="0" y="0"/>
                    </a:moveTo>
                    <a:lnTo>
                      <a:pt x="843" y="0"/>
                    </a:lnTo>
                    <a:lnTo>
                      <a:pt x="828" y="9"/>
                    </a:lnTo>
                    <a:lnTo>
                      <a:pt x="814" y="17"/>
                    </a:lnTo>
                    <a:lnTo>
                      <a:pt x="29" y="17"/>
                    </a:lnTo>
                    <a:lnTo>
                      <a:pt x="15" y="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8" name="í$ļîdê">
                <a:extLst>
                  <a:ext uri="{FF2B5EF4-FFF2-40B4-BE49-F238E27FC236}">
                    <a16:creationId xmlns:a16="http://schemas.microsoft.com/office/drawing/2014/main" id="{3B979D80-5747-41A9-B2F6-6FF226EADB77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"/>
              </a:xfrm>
              <a:prstGeom prst="rect">
                <a:avLst/>
              </a:prstGeom>
              <a:solidFill>
                <a:srgbClr val="D4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39" name="i$1ïďè">
                <a:extLst>
                  <a:ext uri="{FF2B5EF4-FFF2-40B4-BE49-F238E27FC236}">
                    <a16:creationId xmlns:a16="http://schemas.microsoft.com/office/drawing/2014/main" id="{79980A48-9FE4-4C78-B432-6F32AB5FFECB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3"/>
              </a:xfrm>
              <a:custGeom>
                <a:avLst/>
                <a:gdLst>
                  <a:gd name="T0" fmla="*/ 1089 w 1107"/>
                  <a:gd name="T1" fmla="*/ 15 h 15"/>
                  <a:gd name="T2" fmla="*/ 18 w 1107"/>
                  <a:gd name="T3" fmla="*/ 15 h 15"/>
                  <a:gd name="T4" fmla="*/ 9 w 1107"/>
                  <a:gd name="T5" fmla="*/ 8 h 15"/>
                  <a:gd name="T6" fmla="*/ 0 w 1107"/>
                  <a:gd name="T7" fmla="*/ 0 h 15"/>
                  <a:gd name="T8" fmla="*/ 1107 w 1107"/>
                  <a:gd name="T9" fmla="*/ 0 h 15"/>
                  <a:gd name="T10" fmla="*/ 1098 w 1107"/>
                  <a:gd name="T11" fmla="*/ 8 h 15"/>
                  <a:gd name="T12" fmla="*/ 1089 w 1107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15">
                    <a:moveTo>
                      <a:pt x="1089" y="15"/>
                    </a:moveTo>
                    <a:lnTo>
                      <a:pt x="18" y="15"/>
                    </a:lnTo>
                    <a:lnTo>
                      <a:pt x="9" y="8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98" y="8"/>
                    </a:lnTo>
                    <a:lnTo>
                      <a:pt x="1089" y="15"/>
                    </a:lnTo>
                    <a:close/>
                  </a:path>
                </a:pathLst>
              </a:cu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0" name="îś1îḋê">
                <a:extLst>
                  <a:ext uri="{FF2B5EF4-FFF2-40B4-BE49-F238E27FC236}">
                    <a16:creationId xmlns:a16="http://schemas.microsoft.com/office/drawing/2014/main" id="{DC50B3D9-F96C-4B1D-B066-8CE1EEFE7FC2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6"/>
              </a:xfrm>
              <a:custGeom>
                <a:avLst/>
                <a:gdLst>
                  <a:gd name="T0" fmla="*/ 1068 w 1107"/>
                  <a:gd name="T1" fmla="*/ 32 h 32"/>
                  <a:gd name="T2" fmla="*/ 39 w 1107"/>
                  <a:gd name="T3" fmla="*/ 32 h 32"/>
                  <a:gd name="T4" fmla="*/ 18 w 1107"/>
                  <a:gd name="T5" fmla="*/ 16 h 32"/>
                  <a:gd name="T6" fmla="*/ 0 w 1107"/>
                  <a:gd name="T7" fmla="*/ 0 h 32"/>
                  <a:gd name="T8" fmla="*/ 1107 w 1107"/>
                  <a:gd name="T9" fmla="*/ 0 h 32"/>
                  <a:gd name="T10" fmla="*/ 1089 w 1107"/>
                  <a:gd name="T11" fmla="*/ 16 h 32"/>
                  <a:gd name="T12" fmla="*/ 1068 w 110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32">
                    <a:moveTo>
                      <a:pt x="1068" y="32"/>
                    </a:moveTo>
                    <a:lnTo>
                      <a:pt x="39" y="32"/>
                    </a:lnTo>
                    <a:lnTo>
                      <a:pt x="18" y="16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89" y="16"/>
                    </a:lnTo>
                    <a:lnTo>
                      <a:pt x="1068" y="32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1" name="iṡḷídé">
                <a:extLst>
                  <a:ext uri="{FF2B5EF4-FFF2-40B4-BE49-F238E27FC236}">
                    <a16:creationId xmlns:a16="http://schemas.microsoft.com/office/drawing/2014/main" id="{1E0EF271-CF75-40CB-8F55-F2E6D7ADE6CF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9"/>
              </a:xfrm>
              <a:custGeom>
                <a:avLst/>
                <a:gdLst>
                  <a:gd name="T0" fmla="*/ 1048 w 1107"/>
                  <a:gd name="T1" fmla="*/ 47 h 47"/>
                  <a:gd name="T2" fmla="*/ 59 w 1107"/>
                  <a:gd name="T3" fmla="*/ 47 h 47"/>
                  <a:gd name="T4" fmla="*/ 28 w 1107"/>
                  <a:gd name="T5" fmla="*/ 25 h 47"/>
                  <a:gd name="T6" fmla="*/ 0 w 1107"/>
                  <a:gd name="T7" fmla="*/ 0 h 47"/>
                  <a:gd name="T8" fmla="*/ 1107 w 1107"/>
                  <a:gd name="T9" fmla="*/ 0 h 47"/>
                  <a:gd name="T10" fmla="*/ 1079 w 1107"/>
                  <a:gd name="T11" fmla="*/ 25 h 47"/>
                  <a:gd name="T12" fmla="*/ 1048 w 110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47">
                    <a:moveTo>
                      <a:pt x="1048" y="47"/>
                    </a:moveTo>
                    <a:lnTo>
                      <a:pt x="59" y="47"/>
                    </a:lnTo>
                    <a:lnTo>
                      <a:pt x="28" y="25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79" y="25"/>
                    </a:lnTo>
                    <a:lnTo>
                      <a:pt x="1048" y="47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2" name="iṡliḍê">
                <a:extLst>
                  <a:ext uri="{FF2B5EF4-FFF2-40B4-BE49-F238E27FC236}">
                    <a16:creationId xmlns:a16="http://schemas.microsoft.com/office/drawing/2014/main" id="{90446D6D-2C23-4F5F-99DA-FC17149B05D3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2"/>
              </a:xfrm>
              <a:custGeom>
                <a:avLst/>
                <a:gdLst>
                  <a:gd name="T0" fmla="*/ 1025 w 1107"/>
                  <a:gd name="T1" fmla="*/ 63 h 63"/>
                  <a:gd name="T2" fmla="*/ 82 w 1107"/>
                  <a:gd name="T3" fmla="*/ 63 h 63"/>
                  <a:gd name="T4" fmla="*/ 40 w 1107"/>
                  <a:gd name="T5" fmla="*/ 33 h 63"/>
                  <a:gd name="T6" fmla="*/ 0 w 1107"/>
                  <a:gd name="T7" fmla="*/ 0 h 63"/>
                  <a:gd name="T8" fmla="*/ 1107 w 1107"/>
                  <a:gd name="T9" fmla="*/ 0 h 63"/>
                  <a:gd name="T10" fmla="*/ 1067 w 1107"/>
                  <a:gd name="T11" fmla="*/ 33 h 63"/>
                  <a:gd name="T12" fmla="*/ 1025 w 1107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07" h="63">
                    <a:moveTo>
                      <a:pt x="1025" y="63"/>
                    </a:moveTo>
                    <a:lnTo>
                      <a:pt x="82" y="63"/>
                    </a:lnTo>
                    <a:lnTo>
                      <a:pt x="40" y="33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67" y="33"/>
                    </a:lnTo>
                    <a:lnTo>
                      <a:pt x="1025" y="63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3" name="îṡliďê">
                <a:extLst>
                  <a:ext uri="{FF2B5EF4-FFF2-40B4-BE49-F238E27FC236}">
                    <a16:creationId xmlns:a16="http://schemas.microsoft.com/office/drawing/2014/main" id="{F0010EC8-434D-455A-BCF3-642AC475444C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5"/>
              </a:xfrm>
              <a:custGeom>
                <a:avLst/>
                <a:gdLst>
                  <a:gd name="T0" fmla="*/ 1001 w 1107"/>
                  <a:gd name="T1" fmla="*/ 78 h 78"/>
                  <a:gd name="T2" fmla="*/ 106 w 1107"/>
                  <a:gd name="T3" fmla="*/ 78 h 78"/>
                  <a:gd name="T4" fmla="*/ 78 w 1107"/>
                  <a:gd name="T5" fmla="*/ 61 h 78"/>
                  <a:gd name="T6" fmla="*/ 25 w 1107"/>
                  <a:gd name="T7" fmla="*/ 21 h 78"/>
                  <a:gd name="T8" fmla="*/ 0 w 1107"/>
                  <a:gd name="T9" fmla="*/ 0 h 78"/>
                  <a:gd name="T10" fmla="*/ 1107 w 1107"/>
                  <a:gd name="T11" fmla="*/ 0 h 78"/>
                  <a:gd name="T12" fmla="*/ 1082 w 1107"/>
                  <a:gd name="T13" fmla="*/ 21 h 78"/>
                  <a:gd name="T14" fmla="*/ 1029 w 1107"/>
                  <a:gd name="T15" fmla="*/ 61 h 78"/>
                  <a:gd name="T16" fmla="*/ 1001 w 1107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78">
                    <a:moveTo>
                      <a:pt x="1001" y="78"/>
                    </a:moveTo>
                    <a:lnTo>
                      <a:pt x="106" y="78"/>
                    </a:lnTo>
                    <a:lnTo>
                      <a:pt x="78" y="61"/>
                    </a:lnTo>
                    <a:lnTo>
                      <a:pt x="25" y="21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82" y="21"/>
                    </a:lnTo>
                    <a:lnTo>
                      <a:pt x="1029" y="61"/>
                    </a:lnTo>
                    <a:lnTo>
                      <a:pt x="1001" y="78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4" name="îŝlïďé">
                <a:extLst>
                  <a:ext uri="{FF2B5EF4-FFF2-40B4-BE49-F238E27FC236}">
                    <a16:creationId xmlns:a16="http://schemas.microsoft.com/office/drawing/2014/main" id="{4CB17987-C7E6-4136-BAFB-AD1FB51CD6D0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19"/>
              </a:xfrm>
              <a:custGeom>
                <a:avLst/>
                <a:gdLst>
                  <a:gd name="T0" fmla="*/ 975 w 1107"/>
                  <a:gd name="T1" fmla="*/ 94 h 94"/>
                  <a:gd name="T2" fmla="*/ 132 w 1107"/>
                  <a:gd name="T3" fmla="*/ 94 h 94"/>
                  <a:gd name="T4" fmla="*/ 97 w 1107"/>
                  <a:gd name="T5" fmla="*/ 73 h 94"/>
                  <a:gd name="T6" fmla="*/ 30 w 1107"/>
                  <a:gd name="T7" fmla="*/ 26 h 94"/>
                  <a:gd name="T8" fmla="*/ 0 w 1107"/>
                  <a:gd name="T9" fmla="*/ 0 h 94"/>
                  <a:gd name="T10" fmla="*/ 1107 w 1107"/>
                  <a:gd name="T11" fmla="*/ 0 h 94"/>
                  <a:gd name="T12" fmla="*/ 1077 w 1107"/>
                  <a:gd name="T13" fmla="*/ 26 h 94"/>
                  <a:gd name="T14" fmla="*/ 1010 w 1107"/>
                  <a:gd name="T15" fmla="*/ 73 h 94"/>
                  <a:gd name="T16" fmla="*/ 975 w 1107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94">
                    <a:moveTo>
                      <a:pt x="975" y="94"/>
                    </a:moveTo>
                    <a:lnTo>
                      <a:pt x="132" y="94"/>
                    </a:lnTo>
                    <a:lnTo>
                      <a:pt x="97" y="73"/>
                    </a:lnTo>
                    <a:lnTo>
                      <a:pt x="30" y="26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77" y="26"/>
                    </a:lnTo>
                    <a:lnTo>
                      <a:pt x="1010" y="73"/>
                    </a:lnTo>
                    <a:lnTo>
                      <a:pt x="975" y="94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5" name="iṧlîdê">
                <a:extLst>
                  <a:ext uri="{FF2B5EF4-FFF2-40B4-BE49-F238E27FC236}">
                    <a16:creationId xmlns:a16="http://schemas.microsoft.com/office/drawing/2014/main" id="{813A4A04-D16C-4B14-BF01-DD9E7C5318AF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22"/>
              </a:xfrm>
              <a:custGeom>
                <a:avLst/>
                <a:gdLst>
                  <a:gd name="T0" fmla="*/ 946 w 1107"/>
                  <a:gd name="T1" fmla="*/ 110 h 110"/>
                  <a:gd name="T2" fmla="*/ 161 w 1107"/>
                  <a:gd name="T3" fmla="*/ 110 h 110"/>
                  <a:gd name="T4" fmla="*/ 118 w 1107"/>
                  <a:gd name="T5" fmla="*/ 86 h 110"/>
                  <a:gd name="T6" fmla="*/ 37 w 1107"/>
                  <a:gd name="T7" fmla="*/ 31 h 110"/>
                  <a:gd name="T8" fmla="*/ 0 w 1107"/>
                  <a:gd name="T9" fmla="*/ 0 h 110"/>
                  <a:gd name="T10" fmla="*/ 1107 w 1107"/>
                  <a:gd name="T11" fmla="*/ 0 h 110"/>
                  <a:gd name="T12" fmla="*/ 1070 w 1107"/>
                  <a:gd name="T13" fmla="*/ 31 h 110"/>
                  <a:gd name="T14" fmla="*/ 989 w 1107"/>
                  <a:gd name="T15" fmla="*/ 86 h 110"/>
                  <a:gd name="T16" fmla="*/ 946 w 1107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110">
                    <a:moveTo>
                      <a:pt x="946" y="110"/>
                    </a:moveTo>
                    <a:lnTo>
                      <a:pt x="161" y="110"/>
                    </a:lnTo>
                    <a:lnTo>
                      <a:pt x="118" y="86"/>
                    </a:lnTo>
                    <a:lnTo>
                      <a:pt x="37" y="31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70" y="31"/>
                    </a:lnTo>
                    <a:lnTo>
                      <a:pt x="989" y="86"/>
                    </a:lnTo>
                    <a:lnTo>
                      <a:pt x="946" y="11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6" name="ïṧľîďé">
                <a:extLst>
                  <a:ext uri="{FF2B5EF4-FFF2-40B4-BE49-F238E27FC236}">
                    <a16:creationId xmlns:a16="http://schemas.microsoft.com/office/drawing/2014/main" id="{D7622AA6-A6E2-49C7-B4B8-BD14A7C0321F}"/>
                  </a:ext>
                </a:extLst>
              </p:cNvPr>
              <p:cNvSpPr/>
              <p:nvPr/>
            </p:nvSpPr>
            <p:spPr bwMode="auto">
              <a:xfrm>
                <a:off x="1810" y="2167"/>
                <a:ext cx="222" cy="25"/>
              </a:xfrm>
              <a:custGeom>
                <a:avLst/>
                <a:gdLst>
                  <a:gd name="T0" fmla="*/ 915 w 1107"/>
                  <a:gd name="T1" fmla="*/ 125 h 125"/>
                  <a:gd name="T2" fmla="*/ 192 w 1107"/>
                  <a:gd name="T3" fmla="*/ 125 h 125"/>
                  <a:gd name="T4" fmla="*/ 140 w 1107"/>
                  <a:gd name="T5" fmla="*/ 100 h 125"/>
                  <a:gd name="T6" fmla="*/ 44 w 1107"/>
                  <a:gd name="T7" fmla="*/ 37 h 125"/>
                  <a:gd name="T8" fmla="*/ 0 w 1107"/>
                  <a:gd name="T9" fmla="*/ 0 h 125"/>
                  <a:gd name="T10" fmla="*/ 1107 w 1107"/>
                  <a:gd name="T11" fmla="*/ 0 h 125"/>
                  <a:gd name="T12" fmla="*/ 1063 w 1107"/>
                  <a:gd name="T13" fmla="*/ 37 h 125"/>
                  <a:gd name="T14" fmla="*/ 967 w 1107"/>
                  <a:gd name="T15" fmla="*/ 100 h 125"/>
                  <a:gd name="T16" fmla="*/ 915 w 1107"/>
                  <a:gd name="T17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07" h="125">
                    <a:moveTo>
                      <a:pt x="915" y="125"/>
                    </a:moveTo>
                    <a:lnTo>
                      <a:pt x="192" y="125"/>
                    </a:lnTo>
                    <a:lnTo>
                      <a:pt x="140" y="100"/>
                    </a:lnTo>
                    <a:lnTo>
                      <a:pt x="44" y="37"/>
                    </a:lnTo>
                    <a:lnTo>
                      <a:pt x="0" y="0"/>
                    </a:lnTo>
                    <a:lnTo>
                      <a:pt x="1107" y="0"/>
                    </a:lnTo>
                    <a:lnTo>
                      <a:pt x="1063" y="37"/>
                    </a:lnTo>
                    <a:lnTo>
                      <a:pt x="967" y="100"/>
                    </a:lnTo>
                    <a:lnTo>
                      <a:pt x="915" y="125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7" name="îs1ïḑé">
                <a:extLst>
                  <a:ext uri="{FF2B5EF4-FFF2-40B4-BE49-F238E27FC236}">
                    <a16:creationId xmlns:a16="http://schemas.microsoft.com/office/drawing/2014/main" id="{B1149093-9520-4F00-9F0C-7F08EAA5FCEE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22"/>
              </a:xfrm>
              <a:custGeom>
                <a:avLst/>
                <a:gdLst>
                  <a:gd name="T0" fmla="*/ 0 w 1071"/>
                  <a:gd name="T1" fmla="*/ 0 h 110"/>
                  <a:gd name="T2" fmla="*/ 1071 w 1071"/>
                  <a:gd name="T3" fmla="*/ 0 h 110"/>
                  <a:gd name="T4" fmla="*/ 1031 w 1071"/>
                  <a:gd name="T5" fmla="*/ 32 h 110"/>
                  <a:gd name="T6" fmla="*/ 944 w 1071"/>
                  <a:gd name="T7" fmla="*/ 88 h 110"/>
                  <a:gd name="T8" fmla="*/ 897 w 1071"/>
                  <a:gd name="T9" fmla="*/ 110 h 110"/>
                  <a:gd name="T10" fmla="*/ 174 w 1071"/>
                  <a:gd name="T11" fmla="*/ 110 h 110"/>
                  <a:gd name="T12" fmla="*/ 128 w 1071"/>
                  <a:gd name="T13" fmla="*/ 88 h 110"/>
                  <a:gd name="T14" fmla="*/ 40 w 1071"/>
                  <a:gd name="T15" fmla="*/ 32 h 110"/>
                  <a:gd name="T16" fmla="*/ 0 w 1071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110">
                    <a:moveTo>
                      <a:pt x="0" y="0"/>
                    </a:moveTo>
                    <a:lnTo>
                      <a:pt x="1071" y="0"/>
                    </a:lnTo>
                    <a:lnTo>
                      <a:pt x="1031" y="32"/>
                    </a:lnTo>
                    <a:lnTo>
                      <a:pt x="944" y="88"/>
                    </a:lnTo>
                    <a:lnTo>
                      <a:pt x="897" y="110"/>
                    </a:lnTo>
                    <a:lnTo>
                      <a:pt x="174" y="110"/>
                    </a:lnTo>
                    <a:lnTo>
                      <a:pt x="128" y="88"/>
                    </a:lnTo>
                    <a:lnTo>
                      <a:pt x="40" y="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8" name="îşḻídé">
                <a:extLst>
                  <a:ext uri="{FF2B5EF4-FFF2-40B4-BE49-F238E27FC236}">
                    <a16:creationId xmlns:a16="http://schemas.microsoft.com/office/drawing/2014/main" id="{BA144508-7D2E-4D28-9A12-85A789C344E5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19"/>
              </a:xfrm>
              <a:custGeom>
                <a:avLst/>
                <a:gdLst>
                  <a:gd name="T0" fmla="*/ 0 w 1031"/>
                  <a:gd name="T1" fmla="*/ 0 h 94"/>
                  <a:gd name="T2" fmla="*/ 1031 w 1031"/>
                  <a:gd name="T3" fmla="*/ 0 h 94"/>
                  <a:gd name="T4" fmla="*/ 994 w 1031"/>
                  <a:gd name="T5" fmla="*/ 26 h 94"/>
                  <a:gd name="T6" fmla="*/ 917 w 1031"/>
                  <a:gd name="T7" fmla="*/ 74 h 94"/>
                  <a:gd name="T8" fmla="*/ 877 w 1031"/>
                  <a:gd name="T9" fmla="*/ 94 h 94"/>
                  <a:gd name="T10" fmla="*/ 154 w 1031"/>
                  <a:gd name="T11" fmla="*/ 94 h 94"/>
                  <a:gd name="T12" fmla="*/ 114 w 1031"/>
                  <a:gd name="T13" fmla="*/ 74 h 94"/>
                  <a:gd name="T14" fmla="*/ 37 w 1031"/>
                  <a:gd name="T15" fmla="*/ 26 h 94"/>
                  <a:gd name="T16" fmla="*/ 0 w 1031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1" h="94">
                    <a:moveTo>
                      <a:pt x="0" y="0"/>
                    </a:moveTo>
                    <a:lnTo>
                      <a:pt x="1031" y="0"/>
                    </a:lnTo>
                    <a:lnTo>
                      <a:pt x="994" y="26"/>
                    </a:lnTo>
                    <a:lnTo>
                      <a:pt x="917" y="74"/>
                    </a:lnTo>
                    <a:lnTo>
                      <a:pt x="877" y="94"/>
                    </a:lnTo>
                    <a:lnTo>
                      <a:pt x="154" y="94"/>
                    </a:lnTo>
                    <a:lnTo>
                      <a:pt x="114" y="74"/>
                    </a:lnTo>
                    <a:lnTo>
                      <a:pt x="37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49" name="iṩľiďé">
                <a:extLst>
                  <a:ext uri="{FF2B5EF4-FFF2-40B4-BE49-F238E27FC236}">
                    <a16:creationId xmlns:a16="http://schemas.microsoft.com/office/drawing/2014/main" id="{517991FB-016C-44F2-A1D3-7D9352D90F75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6"/>
              </a:xfrm>
              <a:custGeom>
                <a:avLst/>
                <a:gdLst>
                  <a:gd name="T0" fmla="*/ 0 w 989"/>
                  <a:gd name="T1" fmla="*/ 0 h 78"/>
                  <a:gd name="T2" fmla="*/ 989 w 989"/>
                  <a:gd name="T3" fmla="*/ 0 h 78"/>
                  <a:gd name="T4" fmla="*/ 957 w 989"/>
                  <a:gd name="T5" fmla="*/ 22 h 78"/>
                  <a:gd name="T6" fmla="*/ 890 w 989"/>
                  <a:gd name="T7" fmla="*/ 61 h 78"/>
                  <a:gd name="T8" fmla="*/ 856 w 989"/>
                  <a:gd name="T9" fmla="*/ 78 h 78"/>
                  <a:gd name="T10" fmla="*/ 133 w 989"/>
                  <a:gd name="T11" fmla="*/ 78 h 78"/>
                  <a:gd name="T12" fmla="*/ 99 w 989"/>
                  <a:gd name="T13" fmla="*/ 61 h 78"/>
                  <a:gd name="T14" fmla="*/ 32 w 989"/>
                  <a:gd name="T15" fmla="*/ 22 h 78"/>
                  <a:gd name="T16" fmla="*/ 0 w 989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9" h="78">
                    <a:moveTo>
                      <a:pt x="0" y="0"/>
                    </a:moveTo>
                    <a:lnTo>
                      <a:pt x="989" y="0"/>
                    </a:lnTo>
                    <a:lnTo>
                      <a:pt x="957" y="22"/>
                    </a:lnTo>
                    <a:lnTo>
                      <a:pt x="890" y="61"/>
                    </a:lnTo>
                    <a:lnTo>
                      <a:pt x="856" y="78"/>
                    </a:lnTo>
                    <a:lnTo>
                      <a:pt x="133" y="78"/>
                    </a:lnTo>
                    <a:lnTo>
                      <a:pt x="99" y="61"/>
                    </a:lnTo>
                    <a:lnTo>
                      <a:pt x="32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0" name="îśľiḋè">
                <a:extLst>
                  <a:ext uri="{FF2B5EF4-FFF2-40B4-BE49-F238E27FC236}">
                    <a16:creationId xmlns:a16="http://schemas.microsoft.com/office/drawing/2014/main" id="{D37DCDFA-839A-45CA-B0BD-0BB332C4B78A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3"/>
              </a:xfrm>
              <a:custGeom>
                <a:avLst/>
                <a:gdLst>
                  <a:gd name="T0" fmla="*/ 0 w 943"/>
                  <a:gd name="T1" fmla="*/ 0 h 62"/>
                  <a:gd name="T2" fmla="*/ 943 w 943"/>
                  <a:gd name="T3" fmla="*/ 0 h 62"/>
                  <a:gd name="T4" fmla="*/ 890 w 943"/>
                  <a:gd name="T5" fmla="*/ 33 h 62"/>
                  <a:gd name="T6" fmla="*/ 833 w 943"/>
                  <a:gd name="T7" fmla="*/ 62 h 62"/>
                  <a:gd name="T8" fmla="*/ 110 w 943"/>
                  <a:gd name="T9" fmla="*/ 62 h 62"/>
                  <a:gd name="T10" fmla="*/ 53 w 943"/>
                  <a:gd name="T11" fmla="*/ 33 h 62"/>
                  <a:gd name="T12" fmla="*/ 0 w 943"/>
                  <a:gd name="T13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62">
                    <a:moveTo>
                      <a:pt x="0" y="0"/>
                    </a:moveTo>
                    <a:lnTo>
                      <a:pt x="943" y="0"/>
                    </a:lnTo>
                    <a:lnTo>
                      <a:pt x="890" y="33"/>
                    </a:lnTo>
                    <a:lnTo>
                      <a:pt x="833" y="62"/>
                    </a:lnTo>
                    <a:lnTo>
                      <a:pt x="110" y="62"/>
                    </a:lnTo>
                    <a:lnTo>
                      <a:pt x="53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1" name="îṥlídé">
                <a:extLst>
                  <a:ext uri="{FF2B5EF4-FFF2-40B4-BE49-F238E27FC236}">
                    <a16:creationId xmlns:a16="http://schemas.microsoft.com/office/drawing/2014/main" id="{5F12D2E6-2C82-497B-92A8-9944B208902D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0"/>
              </a:xfrm>
              <a:custGeom>
                <a:avLst/>
                <a:gdLst>
                  <a:gd name="T0" fmla="*/ 0 w 897"/>
                  <a:gd name="T1" fmla="*/ 0 h 47"/>
                  <a:gd name="T2" fmla="*/ 897 w 897"/>
                  <a:gd name="T3" fmla="*/ 0 h 47"/>
                  <a:gd name="T4" fmla="*/ 854 w 897"/>
                  <a:gd name="T5" fmla="*/ 26 h 47"/>
                  <a:gd name="T6" fmla="*/ 810 w 897"/>
                  <a:gd name="T7" fmla="*/ 47 h 47"/>
                  <a:gd name="T8" fmla="*/ 87 w 897"/>
                  <a:gd name="T9" fmla="*/ 47 h 47"/>
                  <a:gd name="T10" fmla="*/ 43 w 897"/>
                  <a:gd name="T11" fmla="*/ 26 h 47"/>
                  <a:gd name="T12" fmla="*/ 0 w 897"/>
                  <a:gd name="T1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47">
                    <a:moveTo>
                      <a:pt x="0" y="0"/>
                    </a:moveTo>
                    <a:lnTo>
                      <a:pt x="897" y="0"/>
                    </a:lnTo>
                    <a:lnTo>
                      <a:pt x="854" y="26"/>
                    </a:lnTo>
                    <a:lnTo>
                      <a:pt x="810" y="47"/>
                    </a:lnTo>
                    <a:lnTo>
                      <a:pt x="87" y="47"/>
                    </a:lnTo>
                    <a:lnTo>
                      <a:pt x="43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2" name="íşľîḍé">
                <a:extLst>
                  <a:ext uri="{FF2B5EF4-FFF2-40B4-BE49-F238E27FC236}">
                    <a16:creationId xmlns:a16="http://schemas.microsoft.com/office/drawing/2014/main" id="{F5693495-C713-4A1C-B7E4-1FFBDED737CD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7"/>
              </a:xfrm>
              <a:custGeom>
                <a:avLst/>
                <a:gdLst>
                  <a:gd name="T0" fmla="*/ 0 w 843"/>
                  <a:gd name="T1" fmla="*/ 0 h 32"/>
                  <a:gd name="T2" fmla="*/ 843 w 843"/>
                  <a:gd name="T3" fmla="*/ 0 h 32"/>
                  <a:gd name="T4" fmla="*/ 813 w 843"/>
                  <a:gd name="T5" fmla="*/ 17 h 32"/>
                  <a:gd name="T6" fmla="*/ 783 w 843"/>
                  <a:gd name="T7" fmla="*/ 32 h 32"/>
                  <a:gd name="T8" fmla="*/ 60 w 843"/>
                  <a:gd name="T9" fmla="*/ 32 h 32"/>
                  <a:gd name="T10" fmla="*/ 30 w 843"/>
                  <a:gd name="T11" fmla="*/ 17 h 32"/>
                  <a:gd name="T12" fmla="*/ 0 w 843"/>
                  <a:gd name="T13" fmla="*/ 0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3" h="32">
                    <a:moveTo>
                      <a:pt x="0" y="0"/>
                    </a:moveTo>
                    <a:lnTo>
                      <a:pt x="843" y="0"/>
                    </a:lnTo>
                    <a:lnTo>
                      <a:pt x="813" y="17"/>
                    </a:lnTo>
                    <a:lnTo>
                      <a:pt x="783" y="32"/>
                    </a:lnTo>
                    <a:lnTo>
                      <a:pt x="60" y="32"/>
                    </a:lnTo>
                    <a:lnTo>
                      <a:pt x="3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3" name="ïṧ1îdê">
                <a:extLst>
                  <a:ext uri="{FF2B5EF4-FFF2-40B4-BE49-F238E27FC236}">
                    <a16:creationId xmlns:a16="http://schemas.microsoft.com/office/drawing/2014/main" id="{32B918C9-0114-40A7-B38E-1E692179690A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"/>
              </a:xfrm>
              <a:prstGeom prst="rect">
                <a:avLst/>
              </a:prstGeom>
              <a:solidFill>
                <a:srgbClr val="D52E4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4" name="îŝḷîḍé">
                <a:extLst>
                  <a:ext uri="{FF2B5EF4-FFF2-40B4-BE49-F238E27FC236}">
                    <a16:creationId xmlns:a16="http://schemas.microsoft.com/office/drawing/2014/main" id="{6B13815C-9B89-40D0-9693-FC44BD3988B6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3"/>
              </a:xfrm>
              <a:custGeom>
                <a:avLst/>
                <a:gdLst>
                  <a:gd name="T0" fmla="*/ 1050 w 1071"/>
                  <a:gd name="T1" fmla="*/ 17 h 17"/>
                  <a:gd name="T2" fmla="*/ 21 w 1071"/>
                  <a:gd name="T3" fmla="*/ 17 h 17"/>
                  <a:gd name="T4" fmla="*/ 10 w 1071"/>
                  <a:gd name="T5" fmla="*/ 9 h 17"/>
                  <a:gd name="T6" fmla="*/ 0 w 1071"/>
                  <a:gd name="T7" fmla="*/ 0 h 17"/>
                  <a:gd name="T8" fmla="*/ 1071 w 1071"/>
                  <a:gd name="T9" fmla="*/ 0 h 17"/>
                  <a:gd name="T10" fmla="*/ 1061 w 1071"/>
                  <a:gd name="T11" fmla="*/ 9 h 17"/>
                  <a:gd name="T12" fmla="*/ 1050 w 1071"/>
                  <a:gd name="T13" fmla="*/ 17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17">
                    <a:moveTo>
                      <a:pt x="1050" y="17"/>
                    </a:moveTo>
                    <a:lnTo>
                      <a:pt x="21" y="17"/>
                    </a:lnTo>
                    <a:lnTo>
                      <a:pt x="10" y="9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61" y="9"/>
                    </a:lnTo>
                    <a:lnTo>
                      <a:pt x="1050" y="17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5" name="íṧḻïdé">
                <a:extLst>
                  <a:ext uri="{FF2B5EF4-FFF2-40B4-BE49-F238E27FC236}">
                    <a16:creationId xmlns:a16="http://schemas.microsoft.com/office/drawing/2014/main" id="{4FFA7259-D0D5-44C8-BE6E-E3513D96C3DE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6"/>
              </a:xfrm>
              <a:custGeom>
                <a:avLst/>
                <a:gdLst>
                  <a:gd name="T0" fmla="*/ 1030 w 1071"/>
                  <a:gd name="T1" fmla="*/ 32 h 32"/>
                  <a:gd name="T2" fmla="*/ 41 w 1071"/>
                  <a:gd name="T3" fmla="*/ 32 h 32"/>
                  <a:gd name="T4" fmla="*/ 21 w 1071"/>
                  <a:gd name="T5" fmla="*/ 17 h 32"/>
                  <a:gd name="T6" fmla="*/ 0 w 1071"/>
                  <a:gd name="T7" fmla="*/ 0 h 32"/>
                  <a:gd name="T8" fmla="*/ 1071 w 1071"/>
                  <a:gd name="T9" fmla="*/ 0 h 32"/>
                  <a:gd name="T10" fmla="*/ 1050 w 1071"/>
                  <a:gd name="T11" fmla="*/ 17 h 32"/>
                  <a:gd name="T12" fmla="*/ 1030 w 107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32">
                    <a:moveTo>
                      <a:pt x="1030" y="32"/>
                    </a:moveTo>
                    <a:lnTo>
                      <a:pt x="41" y="32"/>
                    </a:lnTo>
                    <a:lnTo>
                      <a:pt x="21" y="17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50" y="17"/>
                    </a:lnTo>
                    <a:lnTo>
                      <a:pt x="1030" y="32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6" name="iṥḻîḋe">
                <a:extLst>
                  <a:ext uri="{FF2B5EF4-FFF2-40B4-BE49-F238E27FC236}">
                    <a16:creationId xmlns:a16="http://schemas.microsoft.com/office/drawing/2014/main" id="{7A7FB362-1311-4E50-B64B-BD448FE85DB3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9"/>
              </a:xfrm>
              <a:custGeom>
                <a:avLst/>
                <a:gdLst>
                  <a:gd name="T0" fmla="*/ 1007 w 1071"/>
                  <a:gd name="T1" fmla="*/ 48 h 48"/>
                  <a:gd name="T2" fmla="*/ 64 w 1071"/>
                  <a:gd name="T3" fmla="*/ 48 h 48"/>
                  <a:gd name="T4" fmla="*/ 31 w 1071"/>
                  <a:gd name="T5" fmla="*/ 25 h 48"/>
                  <a:gd name="T6" fmla="*/ 0 w 1071"/>
                  <a:gd name="T7" fmla="*/ 0 h 48"/>
                  <a:gd name="T8" fmla="*/ 1071 w 1071"/>
                  <a:gd name="T9" fmla="*/ 0 h 48"/>
                  <a:gd name="T10" fmla="*/ 1040 w 1071"/>
                  <a:gd name="T11" fmla="*/ 25 h 48"/>
                  <a:gd name="T12" fmla="*/ 1007 w 1071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48">
                    <a:moveTo>
                      <a:pt x="1007" y="48"/>
                    </a:moveTo>
                    <a:lnTo>
                      <a:pt x="64" y="48"/>
                    </a:lnTo>
                    <a:lnTo>
                      <a:pt x="31" y="25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40" y="25"/>
                    </a:lnTo>
                    <a:lnTo>
                      <a:pt x="1007" y="48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7" name="íṡḻíďe">
                <a:extLst>
                  <a:ext uri="{FF2B5EF4-FFF2-40B4-BE49-F238E27FC236}">
                    <a16:creationId xmlns:a16="http://schemas.microsoft.com/office/drawing/2014/main" id="{8BAA5818-A268-4F00-98DE-1F65C07DBCA5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2"/>
              </a:xfrm>
              <a:custGeom>
                <a:avLst/>
                <a:gdLst>
                  <a:gd name="T0" fmla="*/ 983 w 1071"/>
                  <a:gd name="T1" fmla="*/ 63 h 63"/>
                  <a:gd name="T2" fmla="*/ 88 w 1071"/>
                  <a:gd name="T3" fmla="*/ 63 h 63"/>
                  <a:gd name="T4" fmla="*/ 43 w 1071"/>
                  <a:gd name="T5" fmla="*/ 34 h 63"/>
                  <a:gd name="T6" fmla="*/ 0 w 1071"/>
                  <a:gd name="T7" fmla="*/ 0 h 63"/>
                  <a:gd name="T8" fmla="*/ 1071 w 1071"/>
                  <a:gd name="T9" fmla="*/ 0 h 63"/>
                  <a:gd name="T10" fmla="*/ 1028 w 1071"/>
                  <a:gd name="T11" fmla="*/ 34 h 63"/>
                  <a:gd name="T12" fmla="*/ 983 w 107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71" h="63">
                    <a:moveTo>
                      <a:pt x="983" y="63"/>
                    </a:moveTo>
                    <a:lnTo>
                      <a:pt x="88" y="63"/>
                    </a:lnTo>
                    <a:lnTo>
                      <a:pt x="43" y="34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28" y="34"/>
                    </a:lnTo>
                    <a:lnTo>
                      <a:pt x="983" y="63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8" name="iṩ1îḍe">
                <a:extLst>
                  <a:ext uri="{FF2B5EF4-FFF2-40B4-BE49-F238E27FC236}">
                    <a16:creationId xmlns:a16="http://schemas.microsoft.com/office/drawing/2014/main" id="{C2D9574A-51B1-418B-A45F-7340A402EB2C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6"/>
              </a:xfrm>
              <a:custGeom>
                <a:avLst/>
                <a:gdLst>
                  <a:gd name="T0" fmla="*/ 957 w 1071"/>
                  <a:gd name="T1" fmla="*/ 79 h 79"/>
                  <a:gd name="T2" fmla="*/ 114 w 1071"/>
                  <a:gd name="T3" fmla="*/ 79 h 79"/>
                  <a:gd name="T4" fmla="*/ 84 w 1071"/>
                  <a:gd name="T5" fmla="*/ 61 h 79"/>
                  <a:gd name="T6" fmla="*/ 27 w 1071"/>
                  <a:gd name="T7" fmla="*/ 22 h 79"/>
                  <a:gd name="T8" fmla="*/ 0 w 1071"/>
                  <a:gd name="T9" fmla="*/ 0 h 79"/>
                  <a:gd name="T10" fmla="*/ 1071 w 1071"/>
                  <a:gd name="T11" fmla="*/ 0 h 79"/>
                  <a:gd name="T12" fmla="*/ 1044 w 1071"/>
                  <a:gd name="T13" fmla="*/ 22 h 79"/>
                  <a:gd name="T14" fmla="*/ 987 w 1071"/>
                  <a:gd name="T15" fmla="*/ 61 h 79"/>
                  <a:gd name="T16" fmla="*/ 957 w 1071"/>
                  <a:gd name="T1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79">
                    <a:moveTo>
                      <a:pt x="957" y="79"/>
                    </a:moveTo>
                    <a:lnTo>
                      <a:pt x="114" y="79"/>
                    </a:lnTo>
                    <a:lnTo>
                      <a:pt x="84" y="61"/>
                    </a:lnTo>
                    <a:lnTo>
                      <a:pt x="27" y="22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44" y="22"/>
                    </a:lnTo>
                    <a:lnTo>
                      <a:pt x="987" y="61"/>
                    </a:lnTo>
                    <a:lnTo>
                      <a:pt x="957" y="79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59" name="íslîḍé">
                <a:extLst>
                  <a:ext uri="{FF2B5EF4-FFF2-40B4-BE49-F238E27FC236}">
                    <a16:creationId xmlns:a16="http://schemas.microsoft.com/office/drawing/2014/main" id="{41E5488E-40E8-4BC8-9834-A5A58B534178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19"/>
              </a:xfrm>
              <a:custGeom>
                <a:avLst/>
                <a:gdLst>
                  <a:gd name="T0" fmla="*/ 928 w 1071"/>
                  <a:gd name="T1" fmla="*/ 95 h 95"/>
                  <a:gd name="T2" fmla="*/ 143 w 1071"/>
                  <a:gd name="T3" fmla="*/ 95 h 95"/>
                  <a:gd name="T4" fmla="*/ 105 w 1071"/>
                  <a:gd name="T5" fmla="*/ 74 h 95"/>
                  <a:gd name="T6" fmla="*/ 34 w 1071"/>
                  <a:gd name="T7" fmla="*/ 27 h 95"/>
                  <a:gd name="T8" fmla="*/ 0 w 1071"/>
                  <a:gd name="T9" fmla="*/ 0 h 95"/>
                  <a:gd name="T10" fmla="*/ 1071 w 1071"/>
                  <a:gd name="T11" fmla="*/ 0 h 95"/>
                  <a:gd name="T12" fmla="*/ 1037 w 1071"/>
                  <a:gd name="T13" fmla="*/ 27 h 95"/>
                  <a:gd name="T14" fmla="*/ 966 w 1071"/>
                  <a:gd name="T15" fmla="*/ 74 h 95"/>
                  <a:gd name="T16" fmla="*/ 928 w 1071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95">
                    <a:moveTo>
                      <a:pt x="928" y="95"/>
                    </a:moveTo>
                    <a:lnTo>
                      <a:pt x="143" y="95"/>
                    </a:lnTo>
                    <a:lnTo>
                      <a:pt x="105" y="74"/>
                    </a:lnTo>
                    <a:lnTo>
                      <a:pt x="34" y="27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37" y="27"/>
                    </a:lnTo>
                    <a:lnTo>
                      <a:pt x="966" y="74"/>
                    </a:lnTo>
                    <a:lnTo>
                      <a:pt x="928" y="95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0" name="îš1îďè">
                <a:extLst>
                  <a:ext uri="{FF2B5EF4-FFF2-40B4-BE49-F238E27FC236}">
                    <a16:creationId xmlns:a16="http://schemas.microsoft.com/office/drawing/2014/main" id="{E7E930D7-5DEB-4A21-9D1E-E2C89980E510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22"/>
              </a:xfrm>
              <a:custGeom>
                <a:avLst/>
                <a:gdLst>
                  <a:gd name="T0" fmla="*/ 897 w 1071"/>
                  <a:gd name="T1" fmla="*/ 110 h 110"/>
                  <a:gd name="T2" fmla="*/ 174 w 1071"/>
                  <a:gd name="T3" fmla="*/ 110 h 110"/>
                  <a:gd name="T4" fmla="*/ 128 w 1071"/>
                  <a:gd name="T5" fmla="*/ 88 h 110"/>
                  <a:gd name="T6" fmla="*/ 40 w 1071"/>
                  <a:gd name="T7" fmla="*/ 32 h 110"/>
                  <a:gd name="T8" fmla="*/ 0 w 1071"/>
                  <a:gd name="T9" fmla="*/ 0 h 110"/>
                  <a:gd name="T10" fmla="*/ 1071 w 1071"/>
                  <a:gd name="T11" fmla="*/ 0 h 110"/>
                  <a:gd name="T12" fmla="*/ 1031 w 1071"/>
                  <a:gd name="T13" fmla="*/ 32 h 110"/>
                  <a:gd name="T14" fmla="*/ 944 w 1071"/>
                  <a:gd name="T15" fmla="*/ 88 h 110"/>
                  <a:gd name="T16" fmla="*/ 897 w 1071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110">
                    <a:moveTo>
                      <a:pt x="897" y="110"/>
                    </a:moveTo>
                    <a:lnTo>
                      <a:pt x="174" y="110"/>
                    </a:lnTo>
                    <a:lnTo>
                      <a:pt x="128" y="88"/>
                    </a:lnTo>
                    <a:lnTo>
                      <a:pt x="40" y="32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31" y="32"/>
                    </a:lnTo>
                    <a:lnTo>
                      <a:pt x="944" y="88"/>
                    </a:lnTo>
                    <a:lnTo>
                      <a:pt x="897" y="110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1" name="îṣḻïḍê">
                <a:extLst>
                  <a:ext uri="{FF2B5EF4-FFF2-40B4-BE49-F238E27FC236}">
                    <a16:creationId xmlns:a16="http://schemas.microsoft.com/office/drawing/2014/main" id="{B221395F-F2E0-44AA-BFDB-9DF8FEF962B8}"/>
                  </a:ext>
                </a:extLst>
              </p:cNvPr>
              <p:cNvSpPr/>
              <p:nvPr/>
            </p:nvSpPr>
            <p:spPr bwMode="auto">
              <a:xfrm>
                <a:off x="1814" y="2170"/>
                <a:ext cx="214" cy="25"/>
              </a:xfrm>
              <a:custGeom>
                <a:avLst/>
                <a:gdLst>
                  <a:gd name="T0" fmla="*/ 861 w 1071"/>
                  <a:gd name="T1" fmla="*/ 126 h 126"/>
                  <a:gd name="T2" fmla="*/ 210 w 1071"/>
                  <a:gd name="T3" fmla="*/ 126 h 126"/>
                  <a:gd name="T4" fmla="*/ 153 w 1071"/>
                  <a:gd name="T5" fmla="*/ 101 h 126"/>
                  <a:gd name="T6" fmla="*/ 48 w 1071"/>
                  <a:gd name="T7" fmla="*/ 38 h 126"/>
                  <a:gd name="T8" fmla="*/ 0 w 1071"/>
                  <a:gd name="T9" fmla="*/ 0 h 126"/>
                  <a:gd name="T10" fmla="*/ 1071 w 1071"/>
                  <a:gd name="T11" fmla="*/ 0 h 126"/>
                  <a:gd name="T12" fmla="*/ 1023 w 1071"/>
                  <a:gd name="T13" fmla="*/ 38 h 126"/>
                  <a:gd name="T14" fmla="*/ 918 w 1071"/>
                  <a:gd name="T15" fmla="*/ 101 h 126"/>
                  <a:gd name="T16" fmla="*/ 861 w 1071"/>
                  <a:gd name="T1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71" h="126">
                    <a:moveTo>
                      <a:pt x="861" y="126"/>
                    </a:moveTo>
                    <a:lnTo>
                      <a:pt x="210" y="126"/>
                    </a:lnTo>
                    <a:lnTo>
                      <a:pt x="153" y="101"/>
                    </a:lnTo>
                    <a:lnTo>
                      <a:pt x="48" y="38"/>
                    </a:lnTo>
                    <a:lnTo>
                      <a:pt x="0" y="0"/>
                    </a:lnTo>
                    <a:lnTo>
                      <a:pt x="1071" y="0"/>
                    </a:lnTo>
                    <a:lnTo>
                      <a:pt x="1023" y="38"/>
                    </a:lnTo>
                    <a:lnTo>
                      <a:pt x="918" y="101"/>
                    </a:lnTo>
                    <a:lnTo>
                      <a:pt x="861" y="126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2" name="ïsļiḋé">
                <a:extLst>
                  <a:ext uri="{FF2B5EF4-FFF2-40B4-BE49-F238E27FC236}">
                    <a16:creationId xmlns:a16="http://schemas.microsoft.com/office/drawing/2014/main" id="{74DFE531-27DD-4EF1-9C7A-0B95FC89F5B8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22"/>
              </a:xfrm>
              <a:custGeom>
                <a:avLst/>
                <a:gdLst>
                  <a:gd name="T0" fmla="*/ 0 w 1031"/>
                  <a:gd name="T1" fmla="*/ 0 h 110"/>
                  <a:gd name="T2" fmla="*/ 1031 w 1031"/>
                  <a:gd name="T3" fmla="*/ 0 h 110"/>
                  <a:gd name="T4" fmla="*/ 987 w 1031"/>
                  <a:gd name="T5" fmla="*/ 33 h 110"/>
                  <a:gd name="T6" fmla="*/ 892 w 1031"/>
                  <a:gd name="T7" fmla="*/ 87 h 110"/>
                  <a:gd name="T8" fmla="*/ 841 w 1031"/>
                  <a:gd name="T9" fmla="*/ 110 h 110"/>
                  <a:gd name="T10" fmla="*/ 190 w 1031"/>
                  <a:gd name="T11" fmla="*/ 110 h 110"/>
                  <a:gd name="T12" fmla="*/ 139 w 1031"/>
                  <a:gd name="T13" fmla="*/ 87 h 110"/>
                  <a:gd name="T14" fmla="*/ 44 w 1031"/>
                  <a:gd name="T15" fmla="*/ 33 h 110"/>
                  <a:gd name="T16" fmla="*/ 0 w 1031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1" h="110">
                    <a:moveTo>
                      <a:pt x="0" y="0"/>
                    </a:moveTo>
                    <a:lnTo>
                      <a:pt x="1031" y="0"/>
                    </a:lnTo>
                    <a:lnTo>
                      <a:pt x="987" y="33"/>
                    </a:lnTo>
                    <a:lnTo>
                      <a:pt x="892" y="87"/>
                    </a:lnTo>
                    <a:lnTo>
                      <a:pt x="841" y="110"/>
                    </a:lnTo>
                    <a:lnTo>
                      <a:pt x="190" y="110"/>
                    </a:lnTo>
                    <a:lnTo>
                      <a:pt x="139" y="87"/>
                    </a:lnTo>
                    <a:lnTo>
                      <a:pt x="44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3" name="ïṡḷîḑe">
                <a:extLst>
                  <a:ext uri="{FF2B5EF4-FFF2-40B4-BE49-F238E27FC236}">
                    <a16:creationId xmlns:a16="http://schemas.microsoft.com/office/drawing/2014/main" id="{5C145CEB-DC64-448F-A9CB-402D975582B4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9"/>
              </a:xfrm>
              <a:custGeom>
                <a:avLst/>
                <a:gdLst>
                  <a:gd name="T0" fmla="*/ 0 w 989"/>
                  <a:gd name="T1" fmla="*/ 0 h 94"/>
                  <a:gd name="T2" fmla="*/ 989 w 989"/>
                  <a:gd name="T3" fmla="*/ 0 h 94"/>
                  <a:gd name="T4" fmla="*/ 950 w 989"/>
                  <a:gd name="T5" fmla="*/ 27 h 94"/>
                  <a:gd name="T6" fmla="*/ 866 w 989"/>
                  <a:gd name="T7" fmla="*/ 74 h 94"/>
                  <a:gd name="T8" fmla="*/ 820 w 989"/>
                  <a:gd name="T9" fmla="*/ 94 h 94"/>
                  <a:gd name="T10" fmla="*/ 169 w 989"/>
                  <a:gd name="T11" fmla="*/ 94 h 94"/>
                  <a:gd name="T12" fmla="*/ 124 w 989"/>
                  <a:gd name="T13" fmla="*/ 74 h 94"/>
                  <a:gd name="T14" fmla="*/ 39 w 989"/>
                  <a:gd name="T15" fmla="*/ 27 h 94"/>
                  <a:gd name="T16" fmla="*/ 0 w 989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9" h="94">
                    <a:moveTo>
                      <a:pt x="0" y="0"/>
                    </a:moveTo>
                    <a:lnTo>
                      <a:pt x="989" y="0"/>
                    </a:lnTo>
                    <a:lnTo>
                      <a:pt x="950" y="27"/>
                    </a:lnTo>
                    <a:lnTo>
                      <a:pt x="866" y="74"/>
                    </a:lnTo>
                    <a:lnTo>
                      <a:pt x="820" y="94"/>
                    </a:lnTo>
                    <a:lnTo>
                      <a:pt x="169" y="94"/>
                    </a:lnTo>
                    <a:lnTo>
                      <a:pt x="124" y="74"/>
                    </a:lnTo>
                    <a:lnTo>
                      <a:pt x="39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4" name="îŝľîḋê">
                <a:extLst>
                  <a:ext uri="{FF2B5EF4-FFF2-40B4-BE49-F238E27FC236}">
                    <a16:creationId xmlns:a16="http://schemas.microsoft.com/office/drawing/2014/main" id="{653F580B-4DFE-4028-940A-9C4A3426048A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6"/>
              </a:xfrm>
              <a:custGeom>
                <a:avLst/>
                <a:gdLst>
                  <a:gd name="T0" fmla="*/ 0 w 943"/>
                  <a:gd name="T1" fmla="*/ 0 h 78"/>
                  <a:gd name="T2" fmla="*/ 943 w 943"/>
                  <a:gd name="T3" fmla="*/ 0 h 78"/>
                  <a:gd name="T4" fmla="*/ 909 w 943"/>
                  <a:gd name="T5" fmla="*/ 22 h 78"/>
                  <a:gd name="T6" fmla="*/ 836 w 943"/>
                  <a:gd name="T7" fmla="*/ 61 h 78"/>
                  <a:gd name="T8" fmla="*/ 797 w 943"/>
                  <a:gd name="T9" fmla="*/ 78 h 78"/>
                  <a:gd name="T10" fmla="*/ 146 w 943"/>
                  <a:gd name="T11" fmla="*/ 78 h 78"/>
                  <a:gd name="T12" fmla="*/ 108 w 943"/>
                  <a:gd name="T13" fmla="*/ 61 h 78"/>
                  <a:gd name="T14" fmla="*/ 34 w 943"/>
                  <a:gd name="T15" fmla="*/ 22 h 78"/>
                  <a:gd name="T16" fmla="*/ 0 w 943"/>
                  <a:gd name="T17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3" h="78">
                    <a:moveTo>
                      <a:pt x="0" y="0"/>
                    </a:moveTo>
                    <a:lnTo>
                      <a:pt x="943" y="0"/>
                    </a:lnTo>
                    <a:lnTo>
                      <a:pt x="909" y="22"/>
                    </a:lnTo>
                    <a:lnTo>
                      <a:pt x="836" y="61"/>
                    </a:lnTo>
                    <a:lnTo>
                      <a:pt x="797" y="78"/>
                    </a:lnTo>
                    <a:lnTo>
                      <a:pt x="146" y="78"/>
                    </a:lnTo>
                    <a:lnTo>
                      <a:pt x="108" y="61"/>
                    </a:lnTo>
                    <a:lnTo>
                      <a:pt x="34" y="2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5" name="íṥ1ídè">
                <a:extLst>
                  <a:ext uri="{FF2B5EF4-FFF2-40B4-BE49-F238E27FC236}">
                    <a16:creationId xmlns:a16="http://schemas.microsoft.com/office/drawing/2014/main" id="{7D6C8B65-2980-43D4-9456-512F11FCB08E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3"/>
              </a:xfrm>
              <a:custGeom>
                <a:avLst/>
                <a:gdLst>
                  <a:gd name="T0" fmla="*/ 0 w 897"/>
                  <a:gd name="T1" fmla="*/ 0 h 63"/>
                  <a:gd name="T2" fmla="*/ 897 w 897"/>
                  <a:gd name="T3" fmla="*/ 0 h 63"/>
                  <a:gd name="T4" fmla="*/ 867 w 897"/>
                  <a:gd name="T5" fmla="*/ 17 h 63"/>
                  <a:gd name="T6" fmla="*/ 806 w 897"/>
                  <a:gd name="T7" fmla="*/ 49 h 63"/>
                  <a:gd name="T8" fmla="*/ 774 w 897"/>
                  <a:gd name="T9" fmla="*/ 63 h 63"/>
                  <a:gd name="T10" fmla="*/ 123 w 897"/>
                  <a:gd name="T11" fmla="*/ 63 h 63"/>
                  <a:gd name="T12" fmla="*/ 91 w 897"/>
                  <a:gd name="T13" fmla="*/ 49 h 63"/>
                  <a:gd name="T14" fmla="*/ 30 w 897"/>
                  <a:gd name="T15" fmla="*/ 17 h 63"/>
                  <a:gd name="T16" fmla="*/ 0 w 897"/>
                  <a:gd name="T17" fmla="*/ 0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63">
                    <a:moveTo>
                      <a:pt x="0" y="0"/>
                    </a:moveTo>
                    <a:lnTo>
                      <a:pt x="897" y="0"/>
                    </a:lnTo>
                    <a:lnTo>
                      <a:pt x="867" y="17"/>
                    </a:lnTo>
                    <a:lnTo>
                      <a:pt x="806" y="49"/>
                    </a:lnTo>
                    <a:lnTo>
                      <a:pt x="774" y="63"/>
                    </a:lnTo>
                    <a:lnTo>
                      <a:pt x="123" y="63"/>
                    </a:lnTo>
                    <a:lnTo>
                      <a:pt x="91" y="49"/>
                    </a:lnTo>
                    <a:lnTo>
                      <a:pt x="30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6" name="ïŝļíḑè">
                <a:extLst>
                  <a:ext uri="{FF2B5EF4-FFF2-40B4-BE49-F238E27FC236}">
                    <a16:creationId xmlns:a16="http://schemas.microsoft.com/office/drawing/2014/main" id="{306246A9-D158-44AD-BB41-FBFAF9377199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10"/>
              </a:xfrm>
              <a:custGeom>
                <a:avLst/>
                <a:gdLst>
                  <a:gd name="T0" fmla="*/ 0 w 843"/>
                  <a:gd name="T1" fmla="*/ 0 h 48"/>
                  <a:gd name="T2" fmla="*/ 843 w 843"/>
                  <a:gd name="T3" fmla="*/ 0 h 48"/>
                  <a:gd name="T4" fmla="*/ 797 w 843"/>
                  <a:gd name="T5" fmla="*/ 26 h 48"/>
                  <a:gd name="T6" fmla="*/ 747 w 843"/>
                  <a:gd name="T7" fmla="*/ 48 h 48"/>
                  <a:gd name="T8" fmla="*/ 96 w 843"/>
                  <a:gd name="T9" fmla="*/ 48 h 48"/>
                  <a:gd name="T10" fmla="*/ 46 w 843"/>
                  <a:gd name="T11" fmla="*/ 26 h 48"/>
                  <a:gd name="T12" fmla="*/ 0 w 843"/>
                  <a:gd name="T13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3" h="48">
                    <a:moveTo>
                      <a:pt x="0" y="0"/>
                    </a:moveTo>
                    <a:lnTo>
                      <a:pt x="843" y="0"/>
                    </a:lnTo>
                    <a:lnTo>
                      <a:pt x="797" y="26"/>
                    </a:lnTo>
                    <a:lnTo>
                      <a:pt x="747" y="48"/>
                    </a:lnTo>
                    <a:lnTo>
                      <a:pt x="96" y="48"/>
                    </a:lnTo>
                    <a:lnTo>
                      <a:pt x="46" y="2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7" name="í$ḻiďe">
                <a:extLst>
                  <a:ext uri="{FF2B5EF4-FFF2-40B4-BE49-F238E27FC236}">
                    <a16:creationId xmlns:a16="http://schemas.microsoft.com/office/drawing/2014/main" id="{9515C2F7-B495-4BBA-81FF-4C421C638972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0"/>
              </a:xfrm>
              <a:custGeom>
                <a:avLst/>
                <a:gdLst>
                  <a:gd name="T0" fmla="*/ 1030 w 1031"/>
                  <a:gd name="T1" fmla="*/ 1 h 1"/>
                  <a:gd name="T2" fmla="*/ 1 w 1031"/>
                  <a:gd name="T3" fmla="*/ 1 h 1"/>
                  <a:gd name="T4" fmla="*/ 0 w 1031"/>
                  <a:gd name="T5" fmla="*/ 0 h 1"/>
                  <a:gd name="T6" fmla="*/ 1031 w 1031"/>
                  <a:gd name="T7" fmla="*/ 0 h 1"/>
                  <a:gd name="T8" fmla="*/ 1030 w 1031"/>
                  <a:gd name="T9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31" h="1">
                    <a:moveTo>
                      <a:pt x="1030" y="1"/>
                    </a:moveTo>
                    <a:lnTo>
                      <a:pt x="1" y="1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1030" y="1"/>
                    </a:lnTo>
                    <a:close/>
                  </a:path>
                </a:pathLst>
              </a:custGeom>
              <a:solidFill>
                <a:srgbClr val="D6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8" name="îṡḻîḑe">
                <a:extLst>
                  <a:ext uri="{FF2B5EF4-FFF2-40B4-BE49-F238E27FC236}">
                    <a16:creationId xmlns:a16="http://schemas.microsoft.com/office/drawing/2014/main" id="{6FFD9BAE-4712-4A77-A13B-042E90ABAEEB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3"/>
              </a:xfrm>
              <a:custGeom>
                <a:avLst/>
                <a:gdLst>
                  <a:gd name="T0" fmla="*/ 1010 w 1031"/>
                  <a:gd name="T1" fmla="*/ 16 h 16"/>
                  <a:gd name="T2" fmla="*/ 21 w 1031"/>
                  <a:gd name="T3" fmla="*/ 16 h 16"/>
                  <a:gd name="T4" fmla="*/ 11 w 1031"/>
                  <a:gd name="T5" fmla="*/ 8 h 16"/>
                  <a:gd name="T6" fmla="*/ 0 w 1031"/>
                  <a:gd name="T7" fmla="*/ 0 h 16"/>
                  <a:gd name="T8" fmla="*/ 1031 w 1031"/>
                  <a:gd name="T9" fmla="*/ 0 h 16"/>
                  <a:gd name="T10" fmla="*/ 1020 w 1031"/>
                  <a:gd name="T11" fmla="*/ 8 h 16"/>
                  <a:gd name="T12" fmla="*/ 1010 w 1031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16">
                    <a:moveTo>
                      <a:pt x="1010" y="16"/>
                    </a:moveTo>
                    <a:lnTo>
                      <a:pt x="21" y="16"/>
                    </a:lnTo>
                    <a:lnTo>
                      <a:pt x="11" y="8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1020" y="8"/>
                    </a:lnTo>
                    <a:lnTo>
                      <a:pt x="1010" y="16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69" name="îsliďe">
                <a:extLst>
                  <a:ext uri="{FF2B5EF4-FFF2-40B4-BE49-F238E27FC236}">
                    <a16:creationId xmlns:a16="http://schemas.microsoft.com/office/drawing/2014/main" id="{D8878F54-C984-4337-852A-5F31DC0D4049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6"/>
              </a:xfrm>
              <a:custGeom>
                <a:avLst/>
                <a:gdLst>
                  <a:gd name="T0" fmla="*/ 987 w 1031"/>
                  <a:gd name="T1" fmla="*/ 32 h 32"/>
                  <a:gd name="T2" fmla="*/ 44 w 1031"/>
                  <a:gd name="T3" fmla="*/ 32 h 32"/>
                  <a:gd name="T4" fmla="*/ 21 w 1031"/>
                  <a:gd name="T5" fmla="*/ 16 h 32"/>
                  <a:gd name="T6" fmla="*/ 0 w 1031"/>
                  <a:gd name="T7" fmla="*/ 0 h 32"/>
                  <a:gd name="T8" fmla="*/ 1031 w 1031"/>
                  <a:gd name="T9" fmla="*/ 0 h 32"/>
                  <a:gd name="T10" fmla="*/ 1010 w 1031"/>
                  <a:gd name="T11" fmla="*/ 16 h 32"/>
                  <a:gd name="T12" fmla="*/ 987 w 1031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32">
                    <a:moveTo>
                      <a:pt x="987" y="32"/>
                    </a:moveTo>
                    <a:lnTo>
                      <a:pt x="44" y="32"/>
                    </a:lnTo>
                    <a:lnTo>
                      <a:pt x="21" y="16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1010" y="16"/>
                    </a:lnTo>
                    <a:lnTo>
                      <a:pt x="987" y="32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0" name="ïSlïḍê">
                <a:extLst>
                  <a:ext uri="{FF2B5EF4-FFF2-40B4-BE49-F238E27FC236}">
                    <a16:creationId xmlns:a16="http://schemas.microsoft.com/office/drawing/2014/main" id="{96C60F3A-9187-4292-8B99-EE8A60E0D4C2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9"/>
              </a:xfrm>
              <a:custGeom>
                <a:avLst/>
                <a:gdLst>
                  <a:gd name="T0" fmla="*/ 963 w 1031"/>
                  <a:gd name="T1" fmla="*/ 47 h 47"/>
                  <a:gd name="T2" fmla="*/ 68 w 1031"/>
                  <a:gd name="T3" fmla="*/ 47 h 47"/>
                  <a:gd name="T4" fmla="*/ 34 w 1031"/>
                  <a:gd name="T5" fmla="*/ 24 h 47"/>
                  <a:gd name="T6" fmla="*/ 0 w 1031"/>
                  <a:gd name="T7" fmla="*/ 0 h 47"/>
                  <a:gd name="T8" fmla="*/ 1031 w 1031"/>
                  <a:gd name="T9" fmla="*/ 0 h 47"/>
                  <a:gd name="T10" fmla="*/ 997 w 1031"/>
                  <a:gd name="T11" fmla="*/ 24 h 47"/>
                  <a:gd name="T12" fmla="*/ 963 w 1031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47">
                    <a:moveTo>
                      <a:pt x="963" y="47"/>
                    </a:moveTo>
                    <a:lnTo>
                      <a:pt x="68" y="47"/>
                    </a:lnTo>
                    <a:lnTo>
                      <a:pt x="34" y="24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997" y="24"/>
                    </a:lnTo>
                    <a:lnTo>
                      <a:pt x="963" y="47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1" name="ïṥ1idè">
                <a:extLst>
                  <a:ext uri="{FF2B5EF4-FFF2-40B4-BE49-F238E27FC236}">
                    <a16:creationId xmlns:a16="http://schemas.microsoft.com/office/drawing/2014/main" id="{8A0C10EB-0C84-46F3-AB7A-AF5C700009B3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13"/>
              </a:xfrm>
              <a:custGeom>
                <a:avLst/>
                <a:gdLst>
                  <a:gd name="T0" fmla="*/ 937 w 1031"/>
                  <a:gd name="T1" fmla="*/ 63 h 63"/>
                  <a:gd name="T2" fmla="*/ 94 w 1031"/>
                  <a:gd name="T3" fmla="*/ 63 h 63"/>
                  <a:gd name="T4" fmla="*/ 46 w 1031"/>
                  <a:gd name="T5" fmla="*/ 34 h 63"/>
                  <a:gd name="T6" fmla="*/ 0 w 1031"/>
                  <a:gd name="T7" fmla="*/ 0 h 63"/>
                  <a:gd name="T8" fmla="*/ 1031 w 1031"/>
                  <a:gd name="T9" fmla="*/ 0 h 63"/>
                  <a:gd name="T10" fmla="*/ 985 w 1031"/>
                  <a:gd name="T11" fmla="*/ 34 h 63"/>
                  <a:gd name="T12" fmla="*/ 937 w 1031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31" h="63">
                    <a:moveTo>
                      <a:pt x="937" y="63"/>
                    </a:moveTo>
                    <a:lnTo>
                      <a:pt x="94" y="63"/>
                    </a:lnTo>
                    <a:lnTo>
                      <a:pt x="46" y="34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985" y="34"/>
                    </a:lnTo>
                    <a:lnTo>
                      <a:pt x="937" y="63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2" name="iṥḷîdè">
                <a:extLst>
                  <a:ext uri="{FF2B5EF4-FFF2-40B4-BE49-F238E27FC236}">
                    <a16:creationId xmlns:a16="http://schemas.microsoft.com/office/drawing/2014/main" id="{6E8A247F-B064-4C02-B535-2F3E9F31FCAC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16"/>
              </a:xfrm>
              <a:custGeom>
                <a:avLst/>
                <a:gdLst>
                  <a:gd name="T0" fmla="*/ 908 w 1031"/>
                  <a:gd name="T1" fmla="*/ 79 h 79"/>
                  <a:gd name="T2" fmla="*/ 123 w 1031"/>
                  <a:gd name="T3" fmla="*/ 79 h 79"/>
                  <a:gd name="T4" fmla="*/ 91 w 1031"/>
                  <a:gd name="T5" fmla="*/ 61 h 79"/>
                  <a:gd name="T6" fmla="*/ 29 w 1031"/>
                  <a:gd name="T7" fmla="*/ 22 h 79"/>
                  <a:gd name="T8" fmla="*/ 0 w 1031"/>
                  <a:gd name="T9" fmla="*/ 0 h 79"/>
                  <a:gd name="T10" fmla="*/ 1031 w 1031"/>
                  <a:gd name="T11" fmla="*/ 0 h 79"/>
                  <a:gd name="T12" fmla="*/ 1002 w 1031"/>
                  <a:gd name="T13" fmla="*/ 22 h 79"/>
                  <a:gd name="T14" fmla="*/ 940 w 1031"/>
                  <a:gd name="T15" fmla="*/ 61 h 79"/>
                  <a:gd name="T16" fmla="*/ 908 w 1031"/>
                  <a:gd name="T1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1" h="79">
                    <a:moveTo>
                      <a:pt x="908" y="79"/>
                    </a:moveTo>
                    <a:lnTo>
                      <a:pt x="123" y="79"/>
                    </a:lnTo>
                    <a:lnTo>
                      <a:pt x="91" y="61"/>
                    </a:lnTo>
                    <a:lnTo>
                      <a:pt x="29" y="22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1002" y="22"/>
                    </a:lnTo>
                    <a:lnTo>
                      <a:pt x="940" y="61"/>
                    </a:lnTo>
                    <a:lnTo>
                      <a:pt x="908" y="79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3" name="iṥḻidê">
                <a:extLst>
                  <a:ext uri="{FF2B5EF4-FFF2-40B4-BE49-F238E27FC236}">
                    <a16:creationId xmlns:a16="http://schemas.microsoft.com/office/drawing/2014/main" id="{9148D61E-69F0-4EE8-BE3B-6AA7233B1328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19"/>
              </a:xfrm>
              <a:custGeom>
                <a:avLst/>
                <a:gdLst>
                  <a:gd name="T0" fmla="*/ 877 w 1031"/>
                  <a:gd name="T1" fmla="*/ 94 h 94"/>
                  <a:gd name="T2" fmla="*/ 154 w 1031"/>
                  <a:gd name="T3" fmla="*/ 94 h 94"/>
                  <a:gd name="T4" fmla="*/ 114 w 1031"/>
                  <a:gd name="T5" fmla="*/ 74 h 94"/>
                  <a:gd name="T6" fmla="*/ 37 w 1031"/>
                  <a:gd name="T7" fmla="*/ 26 h 94"/>
                  <a:gd name="T8" fmla="*/ 0 w 1031"/>
                  <a:gd name="T9" fmla="*/ 0 h 94"/>
                  <a:gd name="T10" fmla="*/ 1031 w 1031"/>
                  <a:gd name="T11" fmla="*/ 0 h 94"/>
                  <a:gd name="T12" fmla="*/ 994 w 1031"/>
                  <a:gd name="T13" fmla="*/ 26 h 94"/>
                  <a:gd name="T14" fmla="*/ 917 w 1031"/>
                  <a:gd name="T15" fmla="*/ 74 h 94"/>
                  <a:gd name="T16" fmla="*/ 877 w 1031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1" h="94">
                    <a:moveTo>
                      <a:pt x="877" y="94"/>
                    </a:moveTo>
                    <a:lnTo>
                      <a:pt x="154" y="94"/>
                    </a:lnTo>
                    <a:lnTo>
                      <a:pt x="114" y="74"/>
                    </a:lnTo>
                    <a:lnTo>
                      <a:pt x="37" y="26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994" y="26"/>
                    </a:lnTo>
                    <a:lnTo>
                      <a:pt x="917" y="74"/>
                    </a:lnTo>
                    <a:lnTo>
                      <a:pt x="877" y="94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4" name="işḻïḑê">
                <a:extLst>
                  <a:ext uri="{FF2B5EF4-FFF2-40B4-BE49-F238E27FC236}">
                    <a16:creationId xmlns:a16="http://schemas.microsoft.com/office/drawing/2014/main" id="{93052537-A678-42F9-A58B-FAA281C15C7F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22"/>
              </a:xfrm>
              <a:custGeom>
                <a:avLst/>
                <a:gdLst>
                  <a:gd name="T0" fmla="*/ 841 w 1031"/>
                  <a:gd name="T1" fmla="*/ 110 h 110"/>
                  <a:gd name="T2" fmla="*/ 190 w 1031"/>
                  <a:gd name="T3" fmla="*/ 110 h 110"/>
                  <a:gd name="T4" fmla="*/ 139 w 1031"/>
                  <a:gd name="T5" fmla="*/ 87 h 110"/>
                  <a:gd name="T6" fmla="*/ 44 w 1031"/>
                  <a:gd name="T7" fmla="*/ 33 h 110"/>
                  <a:gd name="T8" fmla="*/ 0 w 1031"/>
                  <a:gd name="T9" fmla="*/ 0 h 110"/>
                  <a:gd name="T10" fmla="*/ 1031 w 1031"/>
                  <a:gd name="T11" fmla="*/ 0 h 110"/>
                  <a:gd name="T12" fmla="*/ 987 w 1031"/>
                  <a:gd name="T13" fmla="*/ 33 h 110"/>
                  <a:gd name="T14" fmla="*/ 892 w 1031"/>
                  <a:gd name="T15" fmla="*/ 87 h 110"/>
                  <a:gd name="T16" fmla="*/ 841 w 1031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31" h="110">
                    <a:moveTo>
                      <a:pt x="841" y="110"/>
                    </a:moveTo>
                    <a:lnTo>
                      <a:pt x="190" y="110"/>
                    </a:lnTo>
                    <a:lnTo>
                      <a:pt x="139" y="87"/>
                    </a:lnTo>
                    <a:lnTo>
                      <a:pt x="44" y="33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987" y="33"/>
                    </a:lnTo>
                    <a:lnTo>
                      <a:pt x="892" y="87"/>
                    </a:lnTo>
                    <a:lnTo>
                      <a:pt x="841" y="110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5" name="íšḷíḑé">
                <a:extLst>
                  <a:ext uri="{FF2B5EF4-FFF2-40B4-BE49-F238E27FC236}">
                    <a16:creationId xmlns:a16="http://schemas.microsoft.com/office/drawing/2014/main" id="{5B08AA27-3496-4F48-9AAE-069EDB2E342F}"/>
                  </a:ext>
                </a:extLst>
              </p:cNvPr>
              <p:cNvSpPr/>
              <p:nvPr/>
            </p:nvSpPr>
            <p:spPr bwMode="auto">
              <a:xfrm>
                <a:off x="1818" y="2173"/>
                <a:ext cx="206" cy="25"/>
              </a:xfrm>
              <a:custGeom>
                <a:avLst/>
                <a:gdLst>
                  <a:gd name="T0" fmla="*/ 801 w 1031"/>
                  <a:gd name="T1" fmla="*/ 126 h 126"/>
                  <a:gd name="T2" fmla="*/ 230 w 1031"/>
                  <a:gd name="T3" fmla="*/ 126 h 126"/>
                  <a:gd name="T4" fmla="*/ 199 w 1031"/>
                  <a:gd name="T5" fmla="*/ 114 h 126"/>
                  <a:gd name="T6" fmla="*/ 138 w 1031"/>
                  <a:gd name="T7" fmla="*/ 87 h 126"/>
                  <a:gd name="T8" fmla="*/ 81 w 1031"/>
                  <a:gd name="T9" fmla="*/ 55 h 126"/>
                  <a:gd name="T10" fmla="*/ 26 w 1031"/>
                  <a:gd name="T11" fmla="*/ 19 h 126"/>
                  <a:gd name="T12" fmla="*/ 0 w 1031"/>
                  <a:gd name="T13" fmla="*/ 0 h 126"/>
                  <a:gd name="T14" fmla="*/ 1031 w 1031"/>
                  <a:gd name="T15" fmla="*/ 0 h 126"/>
                  <a:gd name="T16" fmla="*/ 1005 w 1031"/>
                  <a:gd name="T17" fmla="*/ 19 h 126"/>
                  <a:gd name="T18" fmla="*/ 950 w 1031"/>
                  <a:gd name="T19" fmla="*/ 55 h 126"/>
                  <a:gd name="T20" fmla="*/ 893 w 1031"/>
                  <a:gd name="T21" fmla="*/ 87 h 126"/>
                  <a:gd name="T22" fmla="*/ 832 w 1031"/>
                  <a:gd name="T23" fmla="*/ 114 h 126"/>
                  <a:gd name="T24" fmla="*/ 801 w 1031"/>
                  <a:gd name="T2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031" h="126">
                    <a:moveTo>
                      <a:pt x="801" y="126"/>
                    </a:moveTo>
                    <a:lnTo>
                      <a:pt x="230" y="126"/>
                    </a:lnTo>
                    <a:lnTo>
                      <a:pt x="199" y="114"/>
                    </a:lnTo>
                    <a:lnTo>
                      <a:pt x="138" y="87"/>
                    </a:lnTo>
                    <a:lnTo>
                      <a:pt x="81" y="55"/>
                    </a:lnTo>
                    <a:lnTo>
                      <a:pt x="26" y="19"/>
                    </a:lnTo>
                    <a:lnTo>
                      <a:pt x="0" y="0"/>
                    </a:lnTo>
                    <a:lnTo>
                      <a:pt x="1031" y="0"/>
                    </a:lnTo>
                    <a:lnTo>
                      <a:pt x="1005" y="19"/>
                    </a:lnTo>
                    <a:lnTo>
                      <a:pt x="950" y="55"/>
                    </a:lnTo>
                    <a:lnTo>
                      <a:pt x="893" y="87"/>
                    </a:lnTo>
                    <a:lnTo>
                      <a:pt x="832" y="114"/>
                    </a:lnTo>
                    <a:lnTo>
                      <a:pt x="801" y="126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6" name="iṩḷiḋè">
                <a:extLst>
                  <a:ext uri="{FF2B5EF4-FFF2-40B4-BE49-F238E27FC236}">
                    <a16:creationId xmlns:a16="http://schemas.microsoft.com/office/drawing/2014/main" id="{D2244D77-065F-49A7-9359-1EB780A7E479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22"/>
              </a:xfrm>
              <a:custGeom>
                <a:avLst/>
                <a:gdLst>
                  <a:gd name="T0" fmla="*/ 0 w 989"/>
                  <a:gd name="T1" fmla="*/ 0 h 110"/>
                  <a:gd name="T2" fmla="*/ 989 w 989"/>
                  <a:gd name="T3" fmla="*/ 0 h 110"/>
                  <a:gd name="T4" fmla="*/ 941 w 989"/>
                  <a:gd name="T5" fmla="*/ 33 h 110"/>
                  <a:gd name="T6" fmla="*/ 836 w 989"/>
                  <a:gd name="T7" fmla="*/ 89 h 110"/>
                  <a:gd name="T8" fmla="*/ 780 w 989"/>
                  <a:gd name="T9" fmla="*/ 110 h 110"/>
                  <a:gd name="T10" fmla="*/ 209 w 989"/>
                  <a:gd name="T11" fmla="*/ 110 h 110"/>
                  <a:gd name="T12" fmla="*/ 153 w 989"/>
                  <a:gd name="T13" fmla="*/ 89 h 110"/>
                  <a:gd name="T14" fmla="*/ 49 w 989"/>
                  <a:gd name="T15" fmla="*/ 33 h 110"/>
                  <a:gd name="T16" fmla="*/ 0 w 989"/>
                  <a:gd name="T17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9" h="110">
                    <a:moveTo>
                      <a:pt x="0" y="0"/>
                    </a:moveTo>
                    <a:lnTo>
                      <a:pt x="989" y="0"/>
                    </a:lnTo>
                    <a:lnTo>
                      <a:pt x="941" y="33"/>
                    </a:lnTo>
                    <a:lnTo>
                      <a:pt x="836" y="89"/>
                    </a:lnTo>
                    <a:lnTo>
                      <a:pt x="780" y="110"/>
                    </a:lnTo>
                    <a:lnTo>
                      <a:pt x="209" y="110"/>
                    </a:lnTo>
                    <a:lnTo>
                      <a:pt x="153" y="89"/>
                    </a:lnTo>
                    <a:lnTo>
                      <a:pt x="49" y="3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7" name="iṥlíḍe">
                <a:extLst>
                  <a:ext uri="{FF2B5EF4-FFF2-40B4-BE49-F238E27FC236}">
                    <a16:creationId xmlns:a16="http://schemas.microsoft.com/office/drawing/2014/main" id="{92688E1B-AB4D-4748-9DEC-04419853FA89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9"/>
              </a:xfrm>
              <a:custGeom>
                <a:avLst/>
                <a:gdLst>
                  <a:gd name="T0" fmla="*/ 0 w 943"/>
                  <a:gd name="T1" fmla="*/ 0 h 94"/>
                  <a:gd name="T2" fmla="*/ 943 w 943"/>
                  <a:gd name="T3" fmla="*/ 0 h 94"/>
                  <a:gd name="T4" fmla="*/ 900 w 943"/>
                  <a:gd name="T5" fmla="*/ 27 h 94"/>
                  <a:gd name="T6" fmla="*/ 807 w 943"/>
                  <a:gd name="T7" fmla="*/ 75 h 94"/>
                  <a:gd name="T8" fmla="*/ 757 w 943"/>
                  <a:gd name="T9" fmla="*/ 94 h 94"/>
                  <a:gd name="T10" fmla="*/ 186 w 943"/>
                  <a:gd name="T11" fmla="*/ 94 h 94"/>
                  <a:gd name="T12" fmla="*/ 136 w 943"/>
                  <a:gd name="T13" fmla="*/ 75 h 94"/>
                  <a:gd name="T14" fmla="*/ 43 w 943"/>
                  <a:gd name="T15" fmla="*/ 27 h 94"/>
                  <a:gd name="T16" fmla="*/ 0 w 943"/>
                  <a:gd name="T17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3" h="94">
                    <a:moveTo>
                      <a:pt x="0" y="0"/>
                    </a:moveTo>
                    <a:lnTo>
                      <a:pt x="943" y="0"/>
                    </a:lnTo>
                    <a:lnTo>
                      <a:pt x="900" y="27"/>
                    </a:lnTo>
                    <a:lnTo>
                      <a:pt x="807" y="75"/>
                    </a:lnTo>
                    <a:lnTo>
                      <a:pt x="757" y="94"/>
                    </a:lnTo>
                    <a:lnTo>
                      <a:pt x="186" y="94"/>
                    </a:lnTo>
                    <a:lnTo>
                      <a:pt x="136" y="75"/>
                    </a:lnTo>
                    <a:lnTo>
                      <a:pt x="43" y="2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8" name="í$ḻîďè">
                <a:extLst>
                  <a:ext uri="{FF2B5EF4-FFF2-40B4-BE49-F238E27FC236}">
                    <a16:creationId xmlns:a16="http://schemas.microsoft.com/office/drawing/2014/main" id="{542327AB-1289-4AF8-8536-D656685B7706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6"/>
              </a:xfrm>
              <a:custGeom>
                <a:avLst/>
                <a:gdLst>
                  <a:gd name="T0" fmla="*/ 0 w 897"/>
                  <a:gd name="T1" fmla="*/ 0 h 79"/>
                  <a:gd name="T2" fmla="*/ 897 w 897"/>
                  <a:gd name="T3" fmla="*/ 0 h 79"/>
                  <a:gd name="T4" fmla="*/ 858 w 897"/>
                  <a:gd name="T5" fmla="*/ 24 h 79"/>
                  <a:gd name="T6" fmla="*/ 776 w 897"/>
                  <a:gd name="T7" fmla="*/ 63 h 79"/>
                  <a:gd name="T8" fmla="*/ 734 w 897"/>
                  <a:gd name="T9" fmla="*/ 79 h 79"/>
                  <a:gd name="T10" fmla="*/ 163 w 897"/>
                  <a:gd name="T11" fmla="*/ 79 h 79"/>
                  <a:gd name="T12" fmla="*/ 121 w 897"/>
                  <a:gd name="T13" fmla="*/ 63 h 79"/>
                  <a:gd name="T14" fmla="*/ 39 w 897"/>
                  <a:gd name="T15" fmla="*/ 24 h 79"/>
                  <a:gd name="T16" fmla="*/ 0 w 897"/>
                  <a:gd name="T17" fmla="*/ 0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79">
                    <a:moveTo>
                      <a:pt x="0" y="0"/>
                    </a:moveTo>
                    <a:lnTo>
                      <a:pt x="897" y="0"/>
                    </a:lnTo>
                    <a:lnTo>
                      <a:pt x="858" y="24"/>
                    </a:lnTo>
                    <a:lnTo>
                      <a:pt x="776" y="63"/>
                    </a:lnTo>
                    <a:lnTo>
                      <a:pt x="734" y="79"/>
                    </a:lnTo>
                    <a:lnTo>
                      <a:pt x="163" y="79"/>
                    </a:lnTo>
                    <a:lnTo>
                      <a:pt x="121" y="63"/>
                    </a:lnTo>
                    <a:lnTo>
                      <a:pt x="39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79" name="íṧḻíďè">
                <a:extLst>
                  <a:ext uri="{FF2B5EF4-FFF2-40B4-BE49-F238E27FC236}">
                    <a16:creationId xmlns:a16="http://schemas.microsoft.com/office/drawing/2014/main" id="{54EDA882-927A-4CD7-920A-B1D7FF7358E8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13"/>
              </a:xfrm>
              <a:custGeom>
                <a:avLst/>
                <a:gdLst>
                  <a:gd name="T0" fmla="*/ 0 w 843"/>
                  <a:gd name="T1" fmla="*/ 0 h 64"/>
                  <a:gd name="T2" fmla="*/ 843 w 843"/>
                  <a:gd name="T3" fmla="*/ 0 h 64"/>
                  <a:gd name="T4" fmla="*/ 811 w 843"/>
                  <a:gd name="T5" fmla="*/ 19 h 64"/>
                  <a:gd name="T6" fmla="*/ 742 w 843"/>
                  <a:gd name="T7" fmla="*/ 51 h 64"/>
                  <a:gd name="T8" fmla="*/ 707 w 843"/>
                  <a:gd name="T9" fmla="*/ 64 h 64"/>
                  <a:gd name="T10" fmla="*/ 136 w 843"/>
                  <a:gd name="T11" fmla="*/ 64 h 64"/>
                  <a:gd name="T12" fmla="*/ 101 w 843"/>
                  <a:gd name="T13" fmla="*/ 51 h 64"/>
                  <a:gd name="T14" fmla="*/ 32 w 843"/>
                  <a:gd name="T15" fmla="*/ 19 h 64"/>
                  <a:gd name="T16" fmla="*/ 0 w 843"/>
                  <a:gd name="T17" fmla="*/ 0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3" h="64">
                    <a:moveTo>
                      <a:pt x="0" y="0"/>
                    </a:moveTo>
                    <a:lnTo>
                      <a:pt x="843" y="0"/>
                    </a:lnTo>
                    <a:lnTo>
                      <a:pt x="811" y="19"/>
                    </a:lnTo>
                    <a:lnTo>
                      <a:pt x="742" y="51"/>
                    </a:lnTo>
                    <a:lnTo>
                      <a:pt x="707" y="64"/>
                    </a:lnTo>
                    <a:lnTo>
                      <a:pt x="136" y="64"/>
                    </a:lnTo>
                    <a:lnTo>
                      <a:pt x="101" y="51"/>
                    </a:lnTo>
                    <a:lnTo>
                      <a:pt x="32" y="19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0" name="išḻiḓè">
                <a:extLst>
                  <a:ext uri="{FF2B5EF4-FFF2-40B4-BE49-F238E27FC236}">
                    <a16:creationId xmlns:a16="http://schemas.microsoft.com/office/drawing/2014/main" id="{893AA0FD-51BA-41F4-93F5-0057ECE185F6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"/>
              </a:xfrm>
              <a:prstGeom prst="rect">
                <a:avLst/>
              </a:pr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1" name="ïṧḻíḍé">
                <a:extLst>
                  <a:ext uri="{FF2B5EF4-FFF2-40B4-BE49-F238E27FC236}">
                    <a16:creationId xmlns:a16="http://schemas.microsoft.com/office/drawing/2014/main" id="{BFC78B37-FD22-45F3-82EC-D007B3F77A71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3"/>
              </a:xfrm>
              <a:custGeom>
                <a:avLst/>
                <a:gdLst>
                  <a:gd name="T0" fmla="*/ 966 w 989"/>
                  <a:gd name="T1" fmla="*/ 16 h 16"/>
                  <a:gd name="T2" fmla="*/ 23 w 989"/>
                  <a:gd name="T3" fmla="*/ 16 h 16"/>
                  <a:gd name="T4" fmla="*/ 12 w 989"/>
                  <a:gd name="T5" fmla="*/ 7 h 16"/>
                  <a:gd name="T6" fmla="*/ 0 w 989"/>
                  <a:gd name="T7" fmla="*/ 0 h 16"/>
                  <a:gd name="T8" fmla="*/ 989 w 989"/>
                  <a:gd name="T9" fmla="*/ 0 h 16"/>
                  <a:gd name="T10" fmla="*/ 978 w 989"/>
                  <a:gd name="T11" fmla="*/ 7 h 16"/>
                  <a:gd name="T12" fmla="*/ 966 w 989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16">
                    <a:moveTo>
                      <a:pt x="966" y="16"/>
                    </a:moveTo>
                    <a:lnTo>
                      <a:pt x="23" y="16"/>
                    </a:lnTo>
                    <a:lnTo>
                      <a:pt x="12" y="7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78" y="7"/>
                    </a:lnTo>
                    <a:lnTo>
                      <a:pt x="966" y="16"/>
                    </a:lnTo>
                    <a:close/>
                  </a:path>
                </a:pathLst>
              </a:cu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2" name="îsľîdé">
                <a:extLst>
                  <a:ext uri="{FF2B5EF4-FFF2-40B4-BE49-F238E27FC236}">
                    <a16:creationId xmlns:a16="http://schemas.microsoft.com/office/drawing/2014/main" id="{8DE1E1AF-ABC0-4C76-A8FC-B17D863B5CD2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6"/>
              </a:xfrm>
              <a:custGeom>
                <a:avLst/>
                <a:gdLst>
                  <a:gd name="T0" fmla="*/ 942 w 989"/>
                  <a:gd name="T1" fmla="*/ 31 h 31"/>
                  <a:gd name="T2" fmla="*/ 47 w 989"/>
                  <a:gd name="T3" fmla="*/ 31 h 31"/>
                  <a:gd name="T4" fmla="*/ 23 w 989"/>
                  <a:gd name="T5" fmla="*/ 16 h 31"/>
                  <a:gd name="T6" fmla="*/ 0 w 989"/>
                  <a:gd name="T7" fmla="*/ 0 h 31"/>
                  <a:gd name="T8" fmla="*/ 989 w 989"/>
                  <a:gd name="T9" fmla="*/ 0 h 31"/>
                  <a:gd name="T10" fmla="*/ 966 w 989"/>
                  <a:gd name="T11" fmla="*/ 16 h 31"/>
                  <a:gd name="T12" fmla="*/ 942 w 989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31">
                    <a:moveTo>
                      <a:pt x="942" y="31"/>
                    </a:moveTo>
                    <a:lnTo>
                      <a:pt x="47" y="31"/>
                    </a:lnTo>
                    <a:lnTo>
                      <a:pt x="23" y="16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66" y="16"/>
                    </a:lnTo>
                    <a:lnTo>
                      <a:pt x="942" y="31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3" name="îṣļïḓè">
                <a:extLst>
                  <a:ext uri="{FF2B5EF4-FFF2-40B4-BE49-F238E27FC236}">
                    <a16:creationId xmlns:a16="http://schemas.microsoft.com/office/drawing/2014/main" id="{F0CBD4A0-8C94-437A-84E4-0FF849ADD7A2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0"/>
              </a:xfrm>
              <a:custGeom>
                <a:avLst/>
                <a:gdLst>
                  <a:gd name="T0" fmla="*/ 916 w 989"/>
                  <a:gd name="T1" fmla="*/ 47 h 47"/>
                  <a:gd name="T2" fmla="*/ 73 w 989"/>
                  <a:gd name="T3" fmla="*/ 47 h 47"/>
                  <a:gd name="T4" fmla="*/ 36 w 989"/>
                  <a:gd name="T5" fmla="*/ 25 h 47"/>
                  <a:gd name="T6" fmla="*/ 0 w 989"/>
                  <a:gd name="T7" fmla="*/ 0 h 47"/>
                  <a:gd name="T8" fmla="*/ 989 w 989"/>
                  <a:gd name="T9" fmla="*/ 0 h 47"/>
                  <a:gd name="T10" fmla="*/ 953 w 989"/>
                  <a:gd name="T11" fmla="*/ 25 h 47"/>
                  <a:gd name="T12" fmla="*/ 916 w 989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47">
                    <a:moveTo>
                      <a:pt x="916" y="47"/>
                    </a:moveTo>
                    <a:lnTo>
                      <a:pt x="73" y="47"/>
                    </a:lnTo>
                    <a:lnTo>
                      <a:pt x="36" y="25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53" y="25"/>
                    </a:lnTo>
                    <a:lnTo>
                      <a:pt x="916" y="47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4" name="ïṣḻídê">
                <a:extLst>
                  <a:ext uri="{FF2B5EF4-FFF2-40B4-BE49-F238E27FC236}">
                    <a16:creationId xmlns:a16="http://schemas.microsoft.com/office/drawing/2014/main" id="{02CFFA93-F29B-4D8B-9F2F-E31038854206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3"/>
              </a:xfrm>
              <a:custGeom>
                <a:avLst/>
                <a:gdLst>
                  <a:gd name="T0" fmla="*/ 887 w 989"/>
                  <a:gd name="T1" fmla="*/ 63 h 63"/>
                  <a:gd name="T2" fmla="*/ 102 w 989"/>
                  <a:gd name="T3" fmla="*/ 63 h 63"/>
                  <a:gd name="T4" fmla="*/ 50 w 989"/>
                  <a:gd name="T5" fmla="*/ 33 h 63"/>
                  <a:gd name="T6" fmla="*/ 0 w 989"/>
                  <a:gd name="T7" fmla="*/ 0 h 63"/>
                  <a:gd name="T8" fmla="*/ 989 w 989"/>
                  <a:gd name="T9" fmla="*/ 0 h 63"/>
                  <a:gd name="T10" fmla="*/ 939 w 989"/>
                  <a:gd name="T11" fmla="*/ 33 h 63"/>
                  <a:gd name="T12" fmla="*/ 887 w 989"/>
                  <a:gd name="T13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9" h="63">
                    <a:moveTo>
                      <a:pt x="887" y="63"/>
                    </a:moveTo>
                    <a:lnTo>
                      <a:pt x="102" y="63"/>
                    </a:lnTo>
                    <a:lnTo>
                      <a:pt x="50" y="33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39" y="33"/>
                    </a:lnTo>
                    <a:lnTo>
                      <a:pt x="887" y="63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5" name="îṣļíďè">
                <a:extLst>
                  <a:ext uri="{FF2B5EF4-FFF2-40B4-BE49-F238E27FC236}">
                    <a16:creationId xmlns:a16="http://schemas.microsoft.com/office/drawing/2014/main" id="{1CF5FBF4-2549-48DB-AC1C-B16D391A06AF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6"/>
              </a:xfrm>
              <a:custGeom>
                <a:avLst/>
                <a:gdLst>
                  <a:gd name="T0" fmla="*/ 856 w 989"/>
                  <a:gd name="T1" fmla="*/ 78 h 78"/>
                  <a:gd name="T2" fmla="*/ 133 w 989"/>
                  <a:gd name="T3" fmla="*/ 78 h 78"/>
                  <a:gd name="T4" fmla="*/ 99 w 989"/>
                  <a:gd name="T5" fmla="*/ 61 h 78"/>
                  <a:gd name="T6" fmla="*/ 32 w 989"/>
                  <a:gd name="T7" fmla="*/ 22 h 78"/>
                  <a:gd name="T8" fmla="*/ 0 w 989"/>
                  <a:gd name="T9" fmla="*/ 0 h 78"/>
                  <a:gd name="T10" fmla="*/ 989 w 989"/>
                  <a:gd name="T11" fmla="*/ 0 h 78"/>
                  <a:gd name="T12" fmla="*/ 957 w 989"/>
                  <a:gd name="T13" fmla="*/ 22 h 78"/>
                  <a:gd name="T14" fmla="*/ 890 w 989"/>
                  <a:gd name="T15" fmla="*/ 61 h 78"/>
                  <a:gd name="T16" fmla="*/ 856 w 989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9" h="78">
                    <a:moveTo>
                      <a:pt x="856" y="78"/>
                    </a:moveTo>
                    <a:lnTo>
                      <a:pt x="133" y="78"/>
                    </a:lnTo>
                    <a:lnTo>
                      <a:pt x="99" y="61"/>
                    </a:lnTo>
                    <a:lnTo>
                      <a:pt x="32" y="22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57" y="22"/>
                    </a:lnTo>
                    <a:lnTo>
                      <a:pt x="890" y="61"/>
                    </a:lnTo>
                    <a:lnTo>
                      <a:pt x="856" y="78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6" name="íşḷïḑé">
                <a:extLst>
                  <a:ext uri="{FF2B5EF4-FFF2-40B4-BE49-F238E27FC236}">
                    <a16:creationId xmlns:a16="http://schemas.microsoft.com/office/drawing/2014/main" id="{9C353443-29A4-4470-92C3-203176FC694C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19"/>
              </a:xfrm>
              <a:custGeom>
                <a:avLst/>
                <a:gdLst>
                  <a:gd name="T0" fmla="*/ 820 w 989"/>
                  <a:gd name="T1" fmla="*/ 94 h 94"/>
                  <a:gd name="T2" fmla="*/ 169 w 989"/>
                  <a:gd name="T3" fmla="*/ 94 h 94"/>
                  <a:gd name="T4" fmla="*/ 124 w 989"/>
                  <a:gd name="T5" fmla="*/ 74 h 94"/>
                  <a:gd name="T6" fmla="*/ 39 w 989"/>
                  <a:gd name="T7" fmla="*/ 27 h 94"/>
                  <a:gd name="T8" fmla="*/ 0 w 989"/>
                  <a:gd name="T9" fmla="*/ 0 h 94"/>
                  <a:gd name="T10" fmla="*/ 989 w 989"/>
                  <a:gd name="T11" fmla="*/ 0 h 94"/>
                  <a:gd name="T12" fmla="*/ 950 w 989"/>
                  <a:gd name="T13" fmla="*/ 27 h 94"/>
                  <a:gd name="T14" fmla="*/ 866 w 989"/>
                  <a:gd name="T15" fmla="*/ 74 h 94"/>
                  <a:gd name="T16" fmla="*/ 820 w 989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9" h="94">
                    <a:moveTo>
                      <a:pt x="820" y="94"/>
                    </a:moveTo>
                    <a:lnTo>
                      <a:pt x="169" y="94"/>
                    </a:lnTo>
                    <a:lnTo>
                      <a:pt x="124" y="74"/>
                    </a:lnTo>
                    <a:lnTo>
                      <a:pt x="39" y="27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50" y="27"/>
                    </a:lnTo>
                    <a:lnTo>
                      <a:pt x="866" y="74"/>
                    </a:lnTo>
                    <a:lnTo>
                      <a:pt x="820" y="94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7" name="iSḷiďê">
                <a:extLst>
                  <a:ext uri="{FF2B5EF4-FFF2-40B4-BE49-F238E27FC236}">
                    <a16:creationId xmlns:a16="http://schemas.microsoft.com/office/drawing/2014/main" id="{745FDB20-99FC-4009-8CC4-2B2750ACB911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22"/>
              </a:xfrm>
              <a:custGeom>
                <a:avLst/>
                <a:gdLst>
                  <a:gd name="T0" fmla="*/ 780 w 989"/>
                  <a:gd name="T1" fmla="*/ 110 h 110"/>
                  <a:gd name="T2" fmla="*/ 209 w 989"/>
                  <a:gd name="T3" fmla="*/ 110 h 110"/>
                  <a:gd name="T4" fmla="*/ 153 w 989"/>
                  <a:gd name="T5" fmla="*/ 89 h 110"/>
                  <a:gd name="T6" fmla="*/ 49 w 989"/>
                  <a:gd name="T7" fmla="*/ 33 h 110"/>
                  <a:gd name="T8" fmla="*/ 0 w 989"/>
                  <a:gd name="T9" fmla="*/ 0 h 110"/>
                  <a:gd name="T10" fmla="*/ 989 w 989"/>
                  <a:gd name="T11" fmla="*/ 0 h 110"/>
                  <a:gd name="T12" fmla="*/ 941 w 989"/>
                  <a:gd name="T13" fmla="*/ 33 h 110"/>
                  <a:gd name="T14" fmla="*/ 836 w 989"/>
                  <a:gd name="T15" fmla="*/ 89 h 110"/>
                  <a:gd name="T16" fmla="*/ 780 w 989"/>
                  <a:gd name="T17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9" h="110">
                    <a:moveTo>
                      <a:pt x="780" y="110"/>
                    </a:moveTo>
                    <a:lnTo>
                      <a:pt x="209" y="110"/>
                    </a:lnTo>
                    <a:lnTo>
                      <a:pt x="153" y="89"/>
                    </a:lnTo>
                    <a:lnTo>
                      <a:pt x="49" y="33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41" y="33"/>
                    </a:lnTo>
                    <a:lnTo>
                      <a:pt x="836" y="89"/>
                    </a:lnTo>
                    <a:lnTo>
                      <a:pt x="780" y="110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8" name="iŝḷíḑè">
                <a:extLst>
                  <a:ext uri="{FF2B5EF4-FFF2-40B4-BE49-F238E27FC236}">
                    <a16:creationId xmlns:a16="http://schemas.microsoft.com/office/drawing/2014/main" id="{D7E84355-1834-4873-9C7A-1BA53A8917B9}"/>
                  </a:ext>
                </a:extLst>
              </p:cNvPr>
              <p:cNvSpPr/>
              <p:nvPr/>
            </p:nvSpPr>
            <p:spPr bwMode="auto">
              <a:xfrm>
                <a:off x="1822" y="2176"/>
                <a:ext cx="198" cy="25"/>
              </a:xfrm>
              <a:custGeom>
                <a:avLst/>
                <a:gdLst>
                  <a:gd name="T0" fmla="*/ 732 w 989"/>
                  <a:gd name="T1" fmla="*/ 126 h 126"/>
                  <a:gd name="T2" fmla="*/ 257 w 989"/>
                  <a:gd name="T3" fmla="*/ 126 h 126"/>
                  <a:gd name="T4" fmla="*/ 222 w 989"/>
                  <a:gd name="T5" fmla="*/ 114 h 126"/>
                  <a:gd name="T6" fmla="*/ 155 w 989"/>
                  <a:gd name="T7" fmla="*/ 89 h 126"/>
                  <a:gd name="T8" fmla="*/ 91 w 989"/>
                  <a:gd name="T9" fmla="*/ 57 h 126"/>
                  <a:gd name="T10" fmla="*/ 29 w 989"/>
                  <a:gd name="T11" fmla="*/ 20 h 126"/>
                  <a:gd name="T12" fmla="*/ 0 w 989"/>
                  <a:gd name="T13" fmla="*/ 0 h 126"/>
                  <a:gd name="T14" fmla="*/ 989 w 989"/>
                  <a:gd name="T15" fmla="*/ 0 h 126"/>
                  <a:gd name="T16" fmla="*/ 960 w 989"/>
                  <a:gd name="T17" fmla="*/ 20 h 126"/>
                  <a:gd name="T18" fmla="*/ 898 w 989"/>
                  <a:gd name="T19" fmla="*/ 57 h 126"/>
                  <a:gd name="T20" fmla="*/ 834 w 989"/>
                  <a:gd name="T21" fmla="*/ 89 h 126"/>
                  <a:gd name="T22" fmla="*/ 767 w 989"/>
                  <a:gd name="T23" fmla="*/ 114 h 126"/>
                  <a:gd name="T24" fmla="*/ 732 w 989"/>
                  <a:gd name="T25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89" h="126">
                    <a:moveTo>
                      <a:pt x="732" y="126"/>
                    </a:moveTo>
                    <a:lnTo>
                      <a:pt x="257" y="126"/>
                    </a:lnTo>
                    <a:lnTo>
                      <a:pt x="222" y="114"/>
                    </a:lnTo>
                    <a:lnTo>
                      <a:pt x="155" y="89"/>
                    </a:lnTo>
                    <a:lnTo>
                      <a:pt x="91" y="57"/>
                    </a:lnTo>
                    <a:lnTo>
                      <a:pt x="29" y="20"/>
                    </a:lnTo>
                    <a:lnTo>
                      <a:pt x="0" y="0"/>
                    </a:lnTo>
                    <a:lnTo>
                      <a:pt x="989" y="0"/>
                    </a:lnTo>
                    <a:lnTo>
                      <a:pt x="960" y="20"/>
                    </a:lnTo>
                    <a:lnTo>
                      <a:pt x="898" y="57"/>
                    </a:lnTo>
                    <a:lnTo>
                      <a:pt x="834" y="89"/>
                    </a:lnTo>
                    <a:lnTo>
                      <a:pt x="767" y="114"/>
                    </a:lnTo>
                    <a:lnTo>
                      <a:pt x="732" y="126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89" name="ïś1îḋe">
                <a:extLst>
                  <a:ext uri="{FF2B5EF4-FFF2-40B4-BE49-F238E27FC236}">
                    <a16:creationId xmlns:a16="http://schemas.microsoft.com/office/drawing/2014/main" id="{D6AC6E78-AB0E-45FA-BEA3-5403E6DEE5D4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22"/>
              </a:xfrm>
              <a:custGeom>
                <a:avLst/>
                <a:gdLst>
                  <a:gd name="T0" fmla="*/ 0 w 943"/>
                  <a:gd name="T1" fmla="*/ 0 h 110"/>
                  <a:gd name="T2" fmla="*/ 943 w 943"/>
                  <a:gd name="T3" fmla="*/ 0 h 110"/>
                  <a:gd name="T4" fmla="*/ 916 w 943"/>
                  <a:gd name="T5" fmla="*/ 17 h 110"/>
                  <a:gd name="T6" fmla="*/ 860 w 943"/>
                  <a:gd name="T7" fmla="*/ 49 h 110"/>
                  <a:gd name="T8" fmla="*/ 801 w 943"/>
                  <a:gd name="T9" fmla="*/ 77 h 110"/>
                  <a:gd name="T10" fmla="*/ 741 w 943"/>
                  <a:gd name="T11" fmla="*/ 99 h 110"/>
                  <a:gd name="T12" fmla="*/ 709 w 943"/>
                  <a:gd name="T13" fmla="*/ 110 h 110"/>
                  <a:gd name="T14" fmla="*/ 234 w 943"/>
                  <a:gd name="T15" fmla="*/ 110 h 110"/>
                  <a:gd name="T16" fmla="*/ 202 w 943"/>
                  <a:gd name="T17" fmla="*/ 99 h 110"/>
                  <a:gd name="T18" fmla="*/ 142 w 943"/>
                  <a:gd name="T19" fmla="*/ 77 h 110"/>
                  <a:gd name="T20" fmla="*/ 83 w 943"/>
                  <a:gd name="T21" fmla="*/ 49 h 110"/>
                  <a:gd name="T22" fmla="*/ 27 w 943"/>
                  <a:gd name="T23" fmla="*/ 17 h 110"/>
                  <a:gd name="T24" fmla="*/ 0 w 943"/>
                  <a:gd name="T2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3" h="110">
                    <a:moveTo>
                      <a:pt x="0" y="0"/>
                    </a:moveTo>
                    <a:lnTo>
                      <a:pt x="943" y="0"/>
                    </a:lnTo>
                    <a:lnTo>
                      <a:pt x="916" y="17"/>
                    </a:lnTo>
                    <a:lnTo>
                      <a:pt x="860" y="49"/>
                    </a:lnTo>
                    <a:lnTo>
                      <a:pt x="801" y="77"/>
                    </a:lnTo>
                    <a:lnTo>
                      <a:pt x="741" y="99"/>
                    </a:lnTo>
                    <a:lnTo>
                      <a:pt x="709" y="110"/>
                    </a:lnTo>
                    <a:lnTo>
                      <a:pt x="234" y="110"/>
                    </a:lnTo>
                    <a:lnTo>
                      <a:pt x="202" y="99"/>
                    </a:lnTo>
                    <a:lnTo>
                      <a:pt x="142" y="77"/>
                    </a:lnTo>
                    <a:lnTo>
                      <a:pt x="83" y="49"/>
                    </a:lnTo>
                    <a:lnTo>
                      <a:pt x="27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0" name="íṩļiḑê">
                <a:extLst>
                  <a:ext uri="{FF2B5EF4-FFF2-40B4-BE49-F238E27FC236}">
                    <a16:creationId xmlns:a16="http://schemas.microsoft.com/office/drawing/2014/main" id="{36E4E126-B993-46DB-8134-06A48654CCA9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9"/>
              </a:xfrm>
              <a:custGeom>
                <a:avLst/>
                <a:gdLst>
                  <a:gd name="T0" fmla="*/ 0 w 897"/>
                  <a:gd name="T1" fmla="*/ 0 h 95"/>
                  <a:gd name="T2" fmla="*/ 897 w 897"/>
                  <a:gd name="T3" fmla="*/ 0 h 95"/>
                  <a:gd name="T4" fmla="*/ 847 w 897"/>
                  <a:gd name="T5" fmla="*/ 30 h 95"/>
                  <a:gd name="T6" fmla="*/ 741 w 897"/>
                  <a:gd name="T7" fmla="*/ 77 h 95"/>
                  <a:gd name="T8" fmla="*/ 686 w 897"/>
                  <a:gd name="T9" fmla="*/ 95 h 95"/>
                  <a:gd name="T10" fmla="*/ 211 w 897"/>
                  <a:gd name="T11" fmla="*/ 95 h 95"/>
                  <a:gd name="T12" fmla="*/ 156 w 897"/>
                  <a:gd name="T13" fmla="*/ 77 h 95"/>
                  <a:gd name="T14" fmla="*/ 50 w 897"/>
                  <a:gd name="T15" fmla="*/ 30 h 95"/>
                  <a:gd name="T16" fmla="*/ 0 w 897"/>
                  <a:gd name="T17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95">
                    <a:moveTo>
                      <a:pt x="0" y="0"/>
                    </a:moveTo>
                    <a:lnTo>
                      <a:pt x="897" y="0"/>
                    </a:lnTo>
                    <a:lnTo>
                      <a:pt x="847" y="30"/>
                    </a:lnTo>
                    <a:lnTo>
                      <a:pt x="741" y="77"/>
                    </a:lnTo>
                    <a:lnTo>
                      <a:pt x="686" y="95"/>
                    </a:lnTo>
                    <a:lnTo>
                      <a:pt x="211" y="95"/>
                    </a:lnTo>
                    <a:lnTo>
                      <a:pt x="156" y="77"/>
                    </a:lnTo>
                    <a:lnTo>
                      <a:pt x="50" y="3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1" name="iś1iḋe">
                <a:extLst>
                  <a:ext uri="{FF2B5EF4-FFF2-40B4-BE49-F238E27FC236}">
                    <a16:creationId xmlns:a16="http://schemas.microsoft.com/office/drawing/2014/main" id="{7D83FDA5-2B9F-4149-88BB-3BA07D070516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16"/>
              </a:xfrm>
              <a:custGeom>
                <a:avLst/>
                <a:gdLst>
                  <a:gd name="T0" fmla="*/ 0 w 843"/>
                  <a:gd name="T1" fmla="*/ 0 h 80"/>
                  <a:gd name="T2" fmla="*/ 843 w 843"/>
                  <a:gd name="T3" fmla="*/ 0 h 80"/>
                  <a:gd name="T4" fmla="*/ 800 w 843"/>
                  <a:gd name="T5" fmla="*/ 25 h 80"/>
                  <a:gd name="T6" fmla="*/ 707 w 843"/>
                  <a:gd name="T7" fmla="*/ 64 h 80"/>
                  <a:gd name="T8" fmla="*/ 659 w 843"/>
                  <a:gd name="T9" fmla="*/ 80 h 80"/>
                  <a:gd name="T10" fmla="*/ 184 w 843"/>
                  <a:gd name="T11" fmla="*/ 80 h 80"/>
                  <a:gd name="T12" fmla="*/ 136 w 843"/>
                  <a:gd name="T13" fmla="*/ 64 h 80"/>
                  <a:gd name="T14" fmla="*/ 43 w 843"/>
                  <a:gd name="T15" fmla="*/ 25 h 80"/>
                  <a:gd name="T16" fmla="*/ 0 w 843"/>
                  <a:gd name="T17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43" h="80">
                    <a:moveTo>
                      <a:pt x="0" y="0"/>
                    </a:moveTo>
                    <a:lnTo>
                      <a:pt x="843" y="0"/>
                    </a:lnTo>
                    <a:lnTo>
                      <a:pt x="800" y="25"/>
                    </a:lnTo>
                    <a:lnTo>
                      <a:pt x="707" y="64"/>
                    </a:lnTo>
                    <a:lnTo>
                      <a:pt x="659" y="80"/>
                    </a:lnTo>
                    <a:lnTo>
                      <a:pt x="184" y="80"/>
                    </a:lnTo>
                    <a:lnTo>
                      <a:pt x="136" y="64"/>
                    </a:lnTo>
                    <a:lnTo>
                      <a:pt x="43" y="2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2" name="ïṧḻiḑé">
                <a:extLst>
                  <a:ext uri="{FF2B5EF4-FFF2-40B4-BE49-F238E27FC236}">
                    <a16:creationId xmlns:a16="http://schemas.microsoft.com/office/drawing/2014/main" id="{6D0415C5-2AF8-4EE0-9563-3CD51E8A1C31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"/>
              </a:xfrm>
              <a:prstGeom prst="rect">
                <a:avLst/>
              </a:prstGeom>
              <a:solidFill>
                <a:srgbClr val="D72F4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3" name="îŝļidè">
                <a:extLst>
                  <a:ext uri="{FF2B5EF4-FFF2-40B4-BE49-F238E27FC236}">
                    <a16:creationId xmlns:a16="http://schemas.microsoft.com/office/drawing/2014/main" id="{8AB8B789-FB7F-406F-8909-3CC69EC13F5B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3"/>
              </a:xfrm>
              <a:custGeom>
                <a:avLst/>
                <a:gdLst>
                  <a:gd name="T0" fmla="*/ 919 w 943"/>
                  <a:gd name="T1" fmla="*/ 15 h 15"/>
                  <a:gd name="T2" fmla="*/ 24 w 943"/>
                  <a:gd name="T3" fmla="*/ 15 h 15"/>
                  <a:gd name="T4" fmla="*/ 12 w 943"/>
                  <a:gd name="T5" fmla="*/ 8 h 15"/>
                  <a:gd name="T6" fmla="*/ 0 w 943"/>
                  <a:gd name="T7" fmla="*/ 0 h 15"/>
                  <a:gd name="T8" fmla="*/ 943 w 943"/>
                  <a:gd name="T9" fmla="*/ 0 h 15"/>
                  <a:gd name="T10" fmla="*/ 931 w 943"/>
                  <a:gd name="T11" fmla="*/ 8 h 15"/>
                  <a:gd name="T12" fmla="*/ 919 w 943"/>
                  <a:gd name="T13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15">
                    <a:moveTo>
                      <a:pt x="919" y="15"/>
                    </a:moveTo>
                    <a:lnTo>
                      <a:pt x="24" y="15"/>
                    </a:lnTo>
                    <a:lnTo>
                      <a:pt x="12" y="8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31" y="8"/>
                    </a:lnTo>
                    <a:lnTo>
                      <a:pt x="919" y="15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4" name="iṡ1íḑé">
                <a:extLst>
                  <a:ext uri="{FF2B5EF4-FFF2-40B4-BE49-F238E27FC236}">
                    <a16:creationId xmlns:a16="http://schemas.microsoft.com/office/drawing/2014/main" id="{B0451EAB-E1E8-4C7F-8A2A-F959EB9F0E59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7"/>
              </a:xfrm>
              <a:custGeom>
                <a:avLst/>
                <a:gdLst>
                  <a:gd name="T0" fmla="*/ 893 w 943"/>
                  <a:gd name="T1" fmla="*/ 31 h 31"/>
                  <a:gd name="T2" fmla="*/ 50 w 943"/>
                  <a:gd name="T3" fmla="*/ 31 h 31"/>
                  <a:gd name="T4" fmla="*/ 24 w 943"/>
                  <a:gd name="T5" fmla="*/ 16 h 31"/>
                  <a:gd name="T6" fmla="*/ 0 w 943"/>
                  <a:gd name="T7" fmla="*/ 0 h 31"/>
                  <a:gd name="T8" fmla="*/ 943 w 943"/>
                  <a:gd name="T9" fmla="*/ 0 h 31"/>
                  <a:gd name="T10" fmla="*/ 919 w 943"/>
                  <a:gd name="T11" fmla="*/ 16 h 31"/>
                  <a:gd name="T12" fmla="*/ 893 w 943"/>
                  <a:gd name="T13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31">
                    <a:moveTo>
                      <a:pt x="893" y="31"/>
                    </a:moveTo>
                    <a:lnTo>
                      <a:pt x="50" y="31"/>
                    </a:lnTo>
                    <a:lnTo>
                      <a:pt x="24" y="16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19" y="16"/>
                    </a:lnTo>
                    <a:lnTo>
                      <a:pt x="893" y="31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5" name="iṧḷîḍe">
                <a:extLst>
                  <a:ext uri="{FF2B5EF4-FFF2-40B4-BE49-F238E27FC236}">
                    <a16:creationId xmlns:a16="http://schemas.microsoft.com/office/drawing/2014/main" id="{3AA2AADB-4DDC-476D-A485-4D7E6211E8D0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0"/>
              </a:xfrm>
              <a:custGeom>
                <a:avLst/>
                <a:gdLst>
                  <a:gd name="T0" fmla="*/ 864 w 943"/>
                  <a:gd name="T1" fmla="*/ 47 h 47"/>
                  <a:gd name="T2" fmla="*/ 79 w 943"/>
                  <a:gd name="T3" fmla="*/ 47 h 47"/>
                  <a:gd name="T4" fmla="*/ 38 w 943"/>
                  <a:gd name="T5" fmla="*/ 24 h 47"/>
                  <a:gd name="T6" fmla="*/ 0 w 943"/>
                  <a:gd name="T7" fmla="*/ 0 h 47"/>
                  <a:gd name="T8" fmla="*/ 943 w 943"/>
                  <a:gd name="T9" fmla="*/ 0 h 47"/>
                  <a:gd name="T10" fmla="*/ 905 w 943"/>
                  <a:gd name="T11" fmla="*/ 24 h 47"/>
                  <a:gd name="T12" fmla="*/ 864 w 943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47">
                    <a:moveTo>
                      <a:pt x="864" y="47"/>
                    </a:moveTo>
                    <a:lnTo>
                      <a:pt x="79" y="47"/>
                    </a:lnTo>
                    <a:lnTo>
                      <a:pt x="38" y="24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05" y="24"/>
                    </a:lnTo>
                    <a:lnTo>
                      <a:pt x="864" y="47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6" name="ïSľïdé">
                <a:extLst>
                  <a:ext uri="{FF2B5EF4-FFF2-40B4-BE49-F238E27FC236}">
                    <a16:creationId xmlns:a16="http://schemas.microsoft.com/office/drawing/2014/main" id="{3294A7D9-B1F0-47BA-96AF-9C30191A2B84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3"/>
              </a:xfrm>
              <a:custGeom>
                <a:avLst/>
                <a:gdLst>
                  <a:gd name="T0" fmla="*/ 833 w 943"/>
                  <a:gd name="T1" fmla="*/ 62 h 62"/>
                  <a:gd name="T2" fmla="*/ 110 w 943"/>
                  <a:gd name="T3" fmla="*/ 62 h 62"/>
                  <a:gd name="T4" fmla="*/ 53 w 943"/>
                  <a:gd name="T5" fmla="*/ 33 h 62"/>
                  <a:gd name="T6" fmla="*/ 0 w 943"/>
                  <a:gd name="T7" fmla="*/ 0 h 62"/>
                  <a:gd name="T8" fmla="*/ 943 w 943"/>
                  <a:gd name="T9" fmla="*/ 0 h 62"/>
                  <a:gd name="T10" fmla="*/ 890 w 943"/>
                  <a:gd name="T11" fmla="*/ 33 h 62"/>
                  <a:gd name="T12" fmla="*/ 833 w 943"/>
                  <a:gd name="T13" fmla="*/ 62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43" h="62">
                    <a:moveTo>
                      <a:pt x="833" y="62"/>
                    </a:moveTo>
                    <a:lnTo>
                      <a:pt x="110" y="62"/>
                    </a:lnTo>
                    <a:lnTo>
                      <a:pt x="53" y="33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890" y="33"/>
                    </a:lnTo>
                    <a:lnTo>
                      <a:pt x="833" y="62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7" name="îSľîḑê">
                <a:extLst>
                  <a:ext uri="{FF2B5EF4-FFF2-40B4-BE49-F238E27FC236}">
                    <a16:creationId xmlns:a16="http://schemas.microsoft.com/office/drawing/2014/main" id="{310E1F6E-5440-4484-B897-1E22D6190184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6"/>
              </a:xfrm>
              <a:custGeom>
                <a:avLst/>
                <a:gdLst>
                  <a:gd name="T0" fmla="*/ 797 w 943"/>
                  <a:gd name="T1" fmla="*/ 78 h 78"/>
                  <a:gd name="T2" fmla="*/ 146 w 943"/>
                  <a:gd name="T3" fmla="*/ 78 h 78"/>
                  <a:gd name="T4" fmla="*/ 107 w 943"/>
                  <a:gd name="T5" fmla="*/ 61 h 78"/>
                  <a:gd name="T6" fmla="*/ 34 w 943"/>
                  <a:gd name="T7" fmla="*/ 22 h 78"/>
                  <a:gd name="T8" fmla="*/ 0 w 943"/>
                  <a:gd name="T9" fmla="*/ 0 h 78"/>
                  <a:gd name="T10" fmla="*/ 943 w 943"/>
                  <a:gd name="T11" fmla="*/ 0 h 78"/>
                  <a:gd name="T12" fmla="*/ 909 w 943"/>
                  <a:gd name="T13" fmla="*/ 22 h 78"/>
                  <a:gd name="T14" fmla="*/ 836 w 943"/>
                  <a:gd name="T15" fmla="*/ 61 h 78"/>
                  <a:gd name="T16" fmla="*/ 797 w 943"/>
                  <a:gd name="T17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3" h="78">
                    <a:moveTo>
                      <a:pt x="797" y="78"/>
                    </a:moveTo>
                    <a:lnTo>
                      <a:pt x="146" y="78"/>
                    </a:lnTo>
                    <a:lnTo>
                      <a:pt x="107" y="61"/>
                    </a:lnTo>
                    <a:lnTo>
                      <a:pt x="34" y="22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09" y="22"/>
                    </a:lnTo>
                    <a:lnTo>
                      <a:pt x="836" y="61"/>
                    </a:lnTo>
                    <a:lnTo>
                      <a:pt x="797" y="78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8" name="íṧḷíḓé">
                <a:extLst>
                  <a:ext uri="{FF2B5EF4-FFF2-40B4-BE49-F238E27FC236}">
                    <a16:creationId xmlns:a16="http://schemas.microsoft.com/office/drawing/2014/main" id="{F0BD84A3-77A9-4CA0-833B-7C6DD6F8681F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19"/>
              </a:xfrm>
              <a:custGeom>
                <a:avLst/>
                <a:gdLst>
                  <a:gd name="T0" fmla="*/ 757 w 943"/>
                  <a:gd name="T1" fmla="*/ 94 h 94"/>
                  <a:gd name="T2" fmla="*/ 186 w 943"/>
                  <a:gd name="T3" fmla="*/ 94 h 94"/>
                  <a:gd name="T4" fmla="*/ 136 w 943"/>
                  <a:gd name="T5" fmla="*/ 75 h 94"/>
                  <a:gd name="T6" fmla="*/ 43 w 943"/>
                  <a:gd name="T7" fmla="*/ 27 h 94"/>
                  <a:gd name="T8" fmla="*/ 0 w 943"/>
                  <a:gd name="T9" fmla="*/ 0 h 94"/>
                  <a:gd name="T10" fmla="*/ 943 w 943"/>
                  <a:gd name="T11" fmla="*/ 0 h 94"/>
                  <a:gd name="T12" fmla="*/ 900 w 943"/>
                  <a:gd name="T13" fmla="*/ 27 h 94"/>
                  <a:gd name="T14" fmla="*/ 807 w 943"/>
                  <a:gd name="T15" fmla="*/ 75 h 94"/>
                  <a:gd name="T16" fmla="*/ 757 w 943"/>
                  <a:gd name="T17" fmla="*/ 94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43" h="94">
                    <a:moveTo>
                      <a:pt x="757" y="94"/>
                    </a:moveTo>
                    <a:lnTo>
                      <a:pt x="186" y="94"/>
                    </a:lnTo>
                    <a:lnTo>
                      <a:pt x="136" y="75"/>
                    </a:lnTo>
                    <a:lnTo>
                      <a:pt x="43" y="27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00" y="27"/>
                    </a:lnTo>
                    <a:lnTo>
                      <a:pt x="807" y="75"/>
                    </a:lnTo>
                    <a:lnTo>
                      <a:pt x="757" y="94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399" name="íṩľide">
                <a:extLst>
                  <a:ext uri="{FF2B5EF4-FFF2-40B4-BE49-F238E27FC236}">
                    <a16:creationId xmlns:a16="http://schemas.microsoft.com/office/drawing/2014/main" id="{5CF0006F-87AB-4213-B6C3-72B733B12FA2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22"/>
              </a:xfrm>
              <a:custGeom>
                <a:avLst/>
                <a:gdLst>
                  <a:gd name="T0" fmla="*/ 709 w 943"/>
                  <a:gd name="T1" fmla="*/ 110 h 110"/>
                  <a:gd name="T2" fmla="*/ 234 w 943"/>
                  <a:gd name="T3" fmla="*/ 110 h 110"/>
                  <a:gd name="T4" fmla="*/ 202 w 943"/>
                  <a:gd name="T5" fmla="*/ 99 h 110"/>
                  <a:gd name="T6" fmla="*/ 142 w 943"/>
                  <a:gd name="T7" fmla="*/ 77 h 110"/>
                  <a:gd name="T8" fmla="*/ 83 w 943"/>
                  <a:gd name="T9" fmla="*/ 49 h 110"/>
                  <a:gd name="T10" fmla="*/ 27 w 943"/>
                  <a:gd name="T11" fmla="*/ 17 h 110"/>
                  <a:gd name="T12" fmla="*/ 0 w 943"/>
                  <a:gd name="T13" fmla="*/ 0 h 110"/>
                  <a:gd name="T14" fmla="*/ 943 w 943"/>
                  <a:gd name="T15" fmla="*/ 0 h 110"/>
                  <a:gd name="T16" fmla="*/ 916 w 943"/>
                  <a:gd name="T17" fmla="*/ 17 h 110"/>
                  <a:gd name="T18" fmla="*/ 860 w 943"/>
                  <a:gd name="T19" fmla="*/ 49 h 110"/>
                  <a:gd name="T20" fmla="*/ 801 w 943"/>
                  <a:gd name="T21" fmla="*/ 77 h 110"/>
                  <a:gd name="T22" fmla="*/ 741 w 943"/>
                  <a:gd name="T23" fmla="*/ 99 h 110"/>
                  <a:gd name="T24" fmla="*/ 709 w 943"/>
                  <a:gd name="T2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3" h="110">
                    <a:moveTo>
                      <a:pt x="709" y="110"/>
                    </a:moveTo>
                    <a:lnTo>
                      <a:pt x="234" y="110"/>
                    </a:lnTo>
                    <a:lnTo>
                      <a:pt x="202" y="99"/>
                    </a:lnTo>
                    <a:lnTo>
                      <a:pt x="142" y="77"/>
                    </a:lnTo>
                    <a:lnTo>
                      <a:pt x="83" y="49"/>
                    </a:lnTo>
                    <a:lnTo>
                      <a:pt x="27" y="17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16" y="17"/>
                    </a:lnTo>
                    <a:lnTo>
                      <a:pt x="860" y="49"/>
                    </a:lnTo>
                    <a:lnTo>
                      <a:pt x="801" y="77"/>
                    </a:lnTo>
                    <a:lnTo>
                      <a:pt x="741" y="99"/>
                    </a:lnTo>
                    <a:lnTo>
                      <a:pt x="709" y="110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0" name="ïşḷíďè">
                <a:extLst>
                  <a:ext uri="{FF2B5EF4-FFF2-40B4-BE49-F238E27FC236}">
                    <a16:creationId xmlns:a16="http://schemas.microsoft.com/office/drawing/2014/main" id="{46C6B6B6-6DD9-423B-A828-7143B8E06135}"/>
                  </a:ext>
                </a:extLst>
              </p:cNvPr>
              <p:cNvSpPr/>
              <p:nvPr/>
            </p:nvSpPr>
            <p:spPr bwMode="auto">
              <a:xfrm>
                <a:off x="1827" y="2179"/>
                <a:ext cx="188" cy="25"/>
              </a:xfrm>
              <a:custGeom>
                <a:avLst/>
                <a:gdLst>
                  <a:gd name="T0" fmla="*/ 646 w 943"/>
                  <a:gd name="T1" fmla="*/ 125 h 125"/>
                  <a:gd name="T2" fmla="*/ 297 w 943"/>
                  <a:gd name="T3" fmla="*/ 125 h 125"/>
                  <a:gd name="T4" fmla="*/ 257 w 943"/>
                  <a:gd name="T5" fmla="*/ 116 h 125"/>
                  <a:gd name="T6" fmla="*/ 179 w 943"/>
                  <a:gd name="T7" fmla="*/ 91 h 125"/>
                  <a:gd name="T8" fmla="*/ 104 w 943"/>
                  <a:gd name="T9" fmla="*/ 59 h 125"/>
                  <a:gd name="T10" fmla="*/ 33 w 943"/>
                  <a:gd name="T11" fmla="*/ 21 h 125"/>
                  <a:gd name="T12" fmla="*/ 0 w 943"/>
                  <a:gd name="T13" fmla="*/ 0 h 125"/>
                  <a:gd name="T14" fmla="*/ 943 w 943"/>
                  <a:gd name="T15" fmla="*/ 0 h 125"/>
                  <a:gd name="T16" fmla="*/ 910 w 943"/>
                  <a:gd name="T17" fmla="*/ 21 h 125"/>
                  <a:gd name="T18" fmla="*/ 839 w 943"/>
                  <a:gd name="T19" fmla="*/ 59 h 125"/>
                  <a:gd name="T20" fmla="*/ 764 w 943"/>
                  <a:gd name="T21" fmla="*/ 91 h 125"/>
                  <a:gd name="T22" fmla="*/ 686 w 943"/>
                  <a:gd name="T23" fmla="*/ 116 h 125"/>
                  <a:gd name="T24" fmla="*/ 646 w 943"/>
                  <a:gd name="T2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43" h="125">
                    <a:moveTo>
                      <a:pt x="646" y="125"/>
                    </a:moveTo>
                    <a:lnTo>
                      <a:pt x="297" y="125"/>
                    </a:lnTo>
                    <a:lnTo>
                      <a:pt x="257" y="116"/>
                    </a:lnTo>
                    <a:lnTo>
                      <a:pt x="179" y="91"/>
                    </a:lnTo>
                    <a:lnTo>
                      <a:pt x="104" y="59"/>
                    </a:lnTo>
                    <a:lnTo>
                      <a:pt x="33" y="21"/>
                    </a:lnTo>
                    <a:lnTo>
                      <a:pt x="0" y="0"/>
                    </a:lnTo>
                    <a:lnTo>
                      <a:pt x="943" y="0"/>
                    </a:lnTo>
                    <a:lnTo>
                      <a:pt x="910" y="21"/>
                    </a:lnTo>
                    <a:lnTo>
                      <a:pt x="839" y="59"/>
                    </a:lnTo>
                    <a:lnTo>
                      <a:pt x="764" y="91"/>
                    </a:lnTo>
                    <a:lnTo>
                      <a:pt x="686" y="116"/>
                    </a:lnTo>
                    <a:lnTo>
                      <a:pt x="646" y="125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1" name="íslïdé">
                <a:extLst>
                  <a:ext uri="{FF2B5EF4-FFF2-40B4-BE49-F238E27FC236}">
                    <a16:creationId xmlns:a16="http://schemas.microsoft.com/office/drawing/2014/main" id="{E6BF9FB8-53B9-4E01-8B27-E2ED4398AB0A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22"/>
              </a:xfrm>
              <a:custGeom>
                <a:avLst/>
                <a:gdLst>
                  <a:gd name="T0" fmla="*/ 0 w 897"/>
                  <a:gd name="T1" fmla="*/ 0 h 110"/>
                  <a:gd name="T2" fmla="*/ 897 w 897"/>
                  <a:gd name="T3" fmla="*/ 0 h 110"/>
                  <a:gd name="T4" fmla="*/ 865 w 897"/>
                  <a:gd name="T5" fmla="*/ 18 h 110"/>
                  <a:gd name="T6" fmla="*/ 800 w 897"/>
                  <a:gd name="T7" fmla="*/ 52 h 110"/>
                  <a:gd name="T8" fmla="*/ 731 w 897"/>
                  <a:gd name="T9" fmla="*/ 80 h 110"/>
                  <a:gd name="T10" fmla="*/ 660 w 897"/>
                  <a:gd name="T11" fmla="*/ 102 h 110"/>
                  <a:gd name="T12" fmla="*/ 623 w 897"/>
                  <a:gd name="T13" fmla="*/ 110 h 110"/>
                  <a:gd name="T14" fmla="*/ 274 w 897"/>
                  <a:gd name="T15" fmla="*/ 110 h 110"/>
                  <a:gd name="T16" fmla="*/ 237 w 897"/>
                  <a:gd name="T17" fmla="*/ 102 h 110"/>
                  <a:gd name="T18" fmla="*/ 166 w 897"/>
                  <a:gd name="T19" fmla="*/ 80 h 110"/>
                  <a:gd name="T20" fmla="*/ 97 w 897"/>
                  <a:gd name="T21" fmla="*/ 52 h 110"/>
                  <a:gd name="T22" fmla="*/ 32 w 897"/>
                  <a:gd name="T23" fmla="*/ 18 h 110"/>
                  <a:gd name="T24" fmla="*/ 0 w 897"/>
                  <a:gd name="T25" fmla="*/ 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97" h="110">
                    <a:moveTo>
                      <a:pt x="0" y="0"/>
                    </a:moveTo>
                    <a:lnTo>
                      <a:pt x="897" y="0"/>
                    </a:lnTo>
                    <a:lnTo>
                      <a:pt x="865" y="18"/>
                    </a:lnTo>
                    <a:lnTo>
                      <a:pt x="800" y="52"/>
                    </a:lnTo>
                    <a:lnTo>
                      <a:pt x="731" y="80"/>
                    </a:lnTo>
                    <a:lnTo>
                      <a:pt x="660" y="102"/>
                    </a:lnTo>
                    <a:lnTo>
                      <a:pt x="623" y="110"/>
                    </a:lnTo>
                    <a:lnTo>
                      <a:pt x="274" y="110"/>
                    </a:lnTo>
                    <a:lnTo>
                      <a:pt x="237" y="102"/>
                    </a:lnTo>
                    <a:lnTo>
                      <a:pt x="166" y="80"/>
                    </a:lnTo>
                    <a:lnTo>
                      <a:pt x="97" y="52"/>
                    </a:lnTo>
                    <a:lnTo>
                      <a:pt x="32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E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2" name="íṧļïḋe">
                <a:extLst>
                  <a:ext uri="{FF2B5EF4-FFF2-40B4-BE49-F238E27FC236}">
                    <a16:creationId xmlns:a16="http://schemas.microsoft.com/office/drawing/2014/main" id="{EA1CBD04-A401-4B0F-8251-39C79D8C79F6}"/>
                  </a:ext>
                </a:extLst>
              </p:cNvPr>
              <p:cNvSpPr/>
              <p:nvPr/>
            </p:nvSpPr>
            <p:spPr bwMode="auto">
              <a:xfrm>
                <a:off x="1837" y="2185"/>
                <a:ext cx="168" cy="19"/>
              </a:xfrm>
              <a:custGeom>
                <a:avLst/>
                <a:gdLst>
                  <a:gd name="T0" fmla="*/ 0 w 843"/>
                  <a:gd name="T1" fmla="*/ 0 h 95"/>
                  <a:gd name="T2" fmla="*/ 843 w 843"/>
                  <a:gd name="T3" fmla="*/ 0 h 95"/>
                  <a:gd name="T4" fmla="*/ 815 w 843"/>
                  <a:gd name="T5" fmla="*/ 17 h 95"/>
                  <a:gd name="T6" fmla="*/ 756 w 843"/>
                  <a:gd name="T7" fmla="*/ 45 h 95"/>
                  <a:gd name="T8" fmla="*/ 693 w 843"/>
                  <a:gd name="T9" fmla="*/ 68 h 95"/>
                  <a:gd name="T10" fmla="*/ 629 w 843"/>
                  <a:gd name="T11" fmla="*/ 88 h 95"/>
                  <a:gd name="T12" fmla="*/ 596 w 843"/>
                  <a:gd name="T13" fmla="*/ 95 h 95"/>
                  <a:gd name="T14" fmla="*/ 247 w 843"/>
                  <a:gd name="T15" fmla="*/ 95 h 95"/>
                  <a:gd name="T16" fmla="*/ 214 w 843"/>
                  <a:gd name="T17" fmla="*/ 88 h 95"/>
                  <a:gd name="T18" fmla="*/ 150 w 843"/>
                  <a:gd name="T19" fmla="*/ 68 h 95"/>
                  <a:gd name="T20" fmla="*/ 88 w 843"/>
                  <a:gd name="T21" fmla="*/ 45 h 95"/>
                  <a:gd name="T22" fmla="*/ 29 w 843"/>
                  <a:gd name="T23" fmla="*/ 17 h 95"/>
                  <a:gd name="T24" fmla="*/ 0 w 843"/>
                  <a:gd name="T25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43" h="95">
                    <a:moveTo>
                      <a:pt x="0" y="0"/>
                    </a:moveTo>
                    <a:lnTo>
                      <a:pt x="843" y="0"/>
                    </a:lnTo>
                    <a:lnTo>
                      <a:pt x="815" y="17"/>
                    </a:lnTo>
                    <a:lnTo>
                      <a:pt x="756" y="45"/>
                    </a:lnTo>
                    <a:lnTo>
                      <a:pt x="693" y="68"/>
                    </a:lnTo>
                    <a:lnTo>
                      <a:pt x="629" y="88"/>
                    </a:lnTo>
                    <a:lnTo>
                      <a:pt x="596" y="95"/>
                    </a:lnTo>
                    <a:lnTo>
                      <a:pt x="247" y="95"/>
                    </a:lnTo>
                    <a:lnTo>
                      <a:pt x="214" y="88"/>
                    </a:lnTo>
                    <a:lnTo>
                      <a:pt x="150" y="68"/>
                    </a:lnTo>
                    <a:lnTo>
                      <a:pt x="88" y="45"/>
                    </a:lnTo>
                    <a:lnTo>
                      <a:pt x="29" y="1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F314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3" name="ïṩḻiďê">
                <a:extLst>
                  <a:ext uri="{FF2B5EF4-FFF2-40B4-BE49-F238E27FC236}">
                    <a16:creationId xmlns:a16="http://schemas.microsoft.com/office/drawing/2014/main" id="{6C67252F-4C97-42A9-9374-AB2687944A5F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0"/>
              </a:xfrm>
              <a:custGeom>
                <a:avLst/>
                <a:gdLst>
                  <a:gd name="T0" fmla="*/ 896 w 897"/>
                  <a:gd name="T1" fmla="*/ 1 w 897"/>
                  <a:gd name="T2" fmla="*/ 0 w 897"/>
                  <a:gd name="T3" fmla="*/ 897 w 897"/>
                  <a:gd name="T4" fmla="*/ 896 w 897"/>
                </a:gdLst>
                <a:ahLst/>
                <a:cxnLst>
                  <a:cxn ang="0">
                    <a:pos x="T0" y="0"/>
                  </a:cxn>
                  <a:cxn ang="0">
                    <a:pos x="T1" y="0"/>
                  </a:cxn>
                  <a:cxn ang="0">
                    <a:pos x="T2" y="0"/>
                  </a:cxn>
                  <a:cxn ang="0">
                    <a:pos x="T3" y="0"/>
                  </a:cxn>
                  <a:cxn ang="0">
                    <a:pos x="T4" y="0"/>
                  </a:cxn>
                </a:cxnLst>
                <a:rect l="0" t="0" r="r" b="b"/>
                <a:pathLst>
                  <a:path w="897">
                    <a:moveTo>
                      <a:pt x="896" y="0"/>
                    </a:moveTo>
                    <a:lnTo>
                      <a:pt x="1" y="0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96" y="0"/>
                    </a:lnTo>
                    <a:close/>
                  </a:path>
                </a:pathLst>
              </a:custGeom>
              <a:solidFill>
                <a:srgbClr val="D8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4" name="ïŝḻiḋe">
                <a:extLst>
                  <a:ext uri="{FF2B5EF4-FFF2-40B4-BE49-F238E27FC236}">
                    <a16:creationId xmlns:a16="http://schemas.microsoft.com/office/drawing/2014/main" id="{12A425DA-518F-474F-B270-C28C2E9419C7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4"/>
              </a:xfrm>
              <a:custGeom>
                <a:avLst/>
                <a:gdLst>
                  <a:gd name="T0" fmla="*/ 870 w 897"/>
                  <a:gd name="T1" fmla="*/ 16 h 16"/>
                  <a:gd name="T2" fmla="*/ 27 w 897"/>
                  <a:gd name="T3" fmla="*/ 16 h 16"/>
                  <a:gd name="T4" fmla="*/ 14 w 897"/>
                  <a:gd name="T5" fmla="*/ 8 h 16"/>
                  <a:gd name="T6" fmla="*/ 0 w 897"/>
                  <a:gd name="T7" fmla="*/ 0 h 16"/>
                  <a:gd name="T8" fmla="*/ 897 w 897"/>
                  <a:gd name="T9" fmla="*/ 0 h 16"/>
                  <a:gd name="T10" fmla="*/ 883 w 897"/>
                  <a:gd name="T11" fmla="*/ 8 h 16"/>
                  <a:gd name="T12" fmla="*/ 870 w 897"/>
                  <a:gd name="T13" fmla="*/ 16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16">
                    <a:moveTo>
                      <a:pt x="870" y="16"/>
                    </a:moveTo>
                    <a:lnTo>
                      <a:pt x="27" y="16"/>
                    </a:lnTo>
                    <a:lnTo>
                      <a:pt x="14" y="8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83" y="8"/>
                    </a:lnTo>
                    <a:lnTo>
                      <a:pt x="870" y="16"/>
                    </a:lnTo>
                    <a:close/>
                  </a:path>
                </a:pathLst>
              </a:custGeom>
              <a:solidFill>
                <a:srgbClr val="D92F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5" name="ïŝḻide">
                <a:extLst>
                  <a:ext uri="{FF2B5EF4-FFF2-40B4-BE49-F238E27FC236}">
                    <a16:creationId xmlns:a16="http://schemas.microsoft.com/office/drawing/2014/main" id="{F15D78AF-2EE2-434A-A19A-36DEC89A5884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7"/>
              </a:xfrm>
              <a:custGeom>
                <a:avLst/>
                <a:gdLst>
                  <a:gd name="T0" fmla="*/ 841 w 897"/>
                  <a:gd name="T1" fmla="*/ 32 h 32"/>
                  <a:gd name="T2" fmla="*/ 56 w 897"/>
                  <a:gd name="T3" fmla="*/ 32 h 32"/>
                  <a:gd name="T4" fmla="*/ 28 w 897"/>
                  <a:gd name="T5" fmla="*/ 16 h 32"/>
                  <a:gd name="T6" fmla="*/ 0 w 897"/>
                  <a:gd name="T7" fmla="*/ 0 h 32"/>
                  <a:gd name="T8" fmla="*/ 897 w 897"/>
                  <a:gd name="T9" fmla="*/ 0 h 32"/>
                  <a:gd name="T10" fmla="*/ 869 w 897"/>
                  <a:gd name="T11" fmla="*/ 16 h 32"/>
                  <a:gd name="T12" fmla="*/ 841 w 897"/>
                  <a:gd name="T1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32">
                    <a:moveTo>
                      <a:pt x="841" y="32"/>
                    </a:moveTo>
                    <a:lnTo>
                      <a:pt x="56" y="32"/>
                    </a:lnTo>
                    <a:lnTo>
                      <a:pt x="28" y="16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69" y="16"/>
                    </a:lnTo>
                    <a:lnTo>
                      <a:pt x="841" y="32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6" name="ïśliḋè">
                <a:extLst>
                  <a:ext uri="{FF2B5EF4-FFF2-40B4-BE49-F238E27FC236}">
                    <a16:creationId xmlns:a16="http://schemas.microsoft.com/office/drawing/2014/main" id="{9F56BA3B-37E5-4996-9A74-903492D009AB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0"/>
              </a:xfrm>
              <a:custGeom>
                <a:avLst/>
                <a:gdLst>
                  <a:gd name="T0" fmla="*/ 810 w 897"/>
                  <a:gd name="T1" fmla="*/ 47 h 47"/>
                  <a:gd name="T2" fmla="*/ 87 w 897"/>
                  <a:gd name="T3" fmla="*/ 47 h 47"/>
                  <a:gd name="T4" fmla="*/ 43 w 897"/>
                  <a:gd name="T5" fmla="*/ 26 h 47"/>
                  <a:gd name="T6" fmla="*/ 0 w 897"/>
                  <a:gd name="T7" fmla="*/ 0 h 47"/>
                  <a:gd name="T8" fmla="*/ 897 w 897"/>
                  <a:gd name="T9" fmla="*/ 0 h 47"/>
                  <a:gd name="T10" fmla="*/ 854 w 897"/>
                  <a:gd name="T11" fmla="*/ 26 h 47"/>
                  <a:gd name="T12" fmla="*/ 810 w 897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97" h="47">
                    <a:moveTo>
                      <a:pt x="810" y="47"/>
                    </a:moveTo>
                    <a:lnTo>
                      <a:pt x="87" y="47"/>
                    </a:lnTo>
                    <a:lnTo>
                      <a:pt x="43" y="26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54" y="26"/>
                    </a:lnTo>
                    <a:lnTo>
                      <a:pt x="810" y="47"/>
                    </a:lnTo>
                    <a:close/>
                  </a:path>
                </a:pathLst>
              </a:custGeom>
              <a:solidFill>
                <a:srgbClr val="DA304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7" name="îṥḷidê">
                <a:extLst>
                  <a:ext uri="{FF2B5EF4-FFF2-40B4-BE49-F238E27FC236}">
                    <a16:creationId xmlns:a16="http://schemas.microsoft.com/office/drawing/2014/main" id="{FD8CC237-BC6A-4070-A502-F4634A46536C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3"/>
              </a:xfrm>
              <a:custGeom>
                <a:avLst/>
                <a:gdLst>
                  <a:gd name="T0" fmla="*/ 774 w 897"/>
                  <a:gd name="T1" fmla="*/ 63 h 63"/>
                  <a:gd name="T2" fmla="*/ 123 w 897"/>
                  <a:gd name="T3" fmla="*/ 63 h 63"/>
                  <a:gd name="T4" fmla="*/ 91 w 897"/>
                  <a:gd name="T5" fmla="*/ 49 h 63"/>
                  <a:gd name="T6" fmla="*/ 30 w 897"/>
                  <a:gd name="T7" fmla="*/ 17 h 63"/>
                  <a:gd name="T8" fmla="*/ 0 w 897"/>
                  <a:gd name="T9" fmla="*/ 0 h 63"/>
                  <a:gd name="T10" fmla="*/ 897 w 897"/>
                  <a:gd name="T11" fmla="*/ 0 h 63"/>
                  <a:gd name="T12" fmla="*/ 867 w 897"/>
                  <a:gd name="T13" fmla="*/ 17 h 63"/>
                  <a:gd name="T14" fmla="*/ 806 w 897"/>
                  <a:gd name="T15" fmla="*/ 49 h 63"/>
                  <a:gd name="T16" fmla="*/ 774 w 897"/>
                  <a:gd name="T17" fmla="*/ 63 h 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63">
                    <a:moveTo>
                      <a:pt x="774" y="63"/>
                    </a:moveTo>
                    <a:lnTo>
                      <a:pt x="123" y="63"/>
                    </a:lnTo>
                    <a:lnTo>
                      <a:pt x="91" y="49"/>
                    </a:lnTo>
                    <a:lnTo>
                      <a:pt x="30" y="17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67" y="17"/>
                    </a:lnTo>
                    <a:lnTo>
                      <a:pt x="806" y="49"/>
                    </a:lnTo>
                    <a:lnTo>
                      <a:pt x="774" y="63"/>
                    </a:lnTo>
                    <a:close/>
                  </a:path>
                </a:pathLst>
              </a:custGeom>
              <a:solidFill>
                <a:srgbClr val="DB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8" name="ïṥ1íḋé">
                <a:extLst>
                  <a:ext uri="{FF2B5EF4-FFF2-40B4-BE49-F238E27FC236}">
                    <a16:creationId xmlns:a16="http://schemas.microsoft.com/office/drawing/2014/main" id="{F765745A-6356-492A-82C2-340E9EE0042F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6"/>
              </a:xfrm>
              <a:custGeom>
                <a:avLst/>
                <a:gdLst>
                  <a:gd name="T0" fmla="*/ 734 w 897"/>
                  <a:gd name="T1" fmla="*/ 79 h 79"/>
                  <a:gd name="T2" fmla="*/ 163 w 897"/>
                  <a:gd name="T3" fmla="*/ 79 h 79"/>
                  <a:gd name="T4" fmla="*/ 121 w 897"/>
                  <a:gd name="T5" fmla="*/ 63 h 79"/>
                  <a:gd name="T6" fmla="*/ 39 w 897"/>
                  <a:gd name="T7" fmla="*/ 24 h 79"/>
                  <a:gd name="T8" fmla="*/ 0 w 897"/>
                  <a:gd name="T9" fmla="*/ 0 h 79"/>
                  <a:gd name="T10" fmla="*/ 897 w 897"/>
                  <a:gd name="T11" fmla="*/ 0 h 79"/>
                  <a:gd name="T12" fmla="*/ 858 w 897"/>
                  <a:gd name="T13" fmla="*/ 24 h 79"/>
                  <a:gd name="T14" fmla="*/ 776 w 897"/>
                  <a:gd name="T15" fmla="*/ 63 h 79"/>
                  <a:gd name="T16" fmla="*/ 734 w 897"/>
                  <a:gd name="T17" fmla="*/ 7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79">
                    <a:moveTo>
                      <a:pt x="734" y="79"/>
                    </a:moveTo>
                    <a:lnTo>
                      <a:pt x="163" y="79"/>
                    </a:lnTo>
                    <a:lnTo>
                      <a:pt x="121" y="63"/>
                    </a:lnTo>
                    <a:lnTo>
                      <a:pt x="39" y="24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58" y="24"/>
                    </a:lnTo>
                    <a:lnTo>
                      <a:pt x="776" y="63"/>
                    </a:lnTo>
                    <a:lnTo>
                      <a:pt x="734" y="79"/>
                    </a:lnTo>
                    <a:close/>
                  </a:path>
                </a:pathLst>
              </a:custGeom>
              <a:solidFill>
                <a:srgbClr val="DC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09" name="íŝ1ïḍe">
                <a:extLst>
                  <a:ext uri="{FF2B5EF4-FFF2-40B4-BE49-F238E27FC236}">
                    <a16:creationId xmlns:a16="http://schemas.microsoft.com/office/drawing/2014/main" id="{1CE54DFD-CBFA-4B58-8398-5BC574DCBB32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19"/>
              </a:xfrm>
              <a:custGeom>
                <a:avLst/>
                <a:gdLst>
                  <a:gd name="T0" fmla="*/ 686 w 897"/>
                  <a:gd name="T1" fmla="*/ 95 h 95"/>
                  <a:gd name="T2" fmla="*/ 211 w 897"/>
                  <a:gd name="T3" fmla="*/ 95 h 95"/>
                  <a:gd name="T4" fmla="*/ 156 w 897"/>
                  <a:gd name="T5" fmla="*/ 77 h 95"/>
                  <a:gd name="T6" fmla="*/ 50 w 897"/>
                  <a:gd name="T7" fmla="*/ 30 h 95"/>
                  <a:gd name="T8" fmla="*/ 0 w 897"/>
                  <a:gd name="T9" fmla="*/ 0 h 95"/>
                  <a:gd name="T10" fmla="*/ 897 w 897"/>
                  <a:gd name="T11" fmla="*/ 0 h 95"/>
                  <a:gd name="T12" fmla="*/ 847 w 897"/>
                  <a:gd name="T13" fmla="*/ 30 h 95"/>
                  <a:gd name="T14" fmla="*/ 741 w 897"/>
                  <a:gd name="T15" fmla="*/ 77 h 95"/>
                  <a:gd name="T16" fmla="*/ 686 w 897"/>
                  <a:gd name="T17" fmla="*/ 9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97" h="95">
                    <a:moveTo>
                      <a:pt x="686" y="95"/>
                    </a:moveTo>
                    <a:lnTo>
                      <a:pt x="211" y="95"/>
                    </a:lnTo>
                    <a:lnTo>
                      <a:pt x="156" y="77"/>
                    </a:lnTo>
                    <a:lnTo>
                      <a:pt x="50" y="30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47" y="30"/>
                    </a:lnTo>
                    <a:lnTo>
                      <a:pt x="741" y="77"/>
                    </a:lnTo>
                    <a:lnTo>
                      <a:pt x="686" y="95"/>
                    </a:lnTo>
                    <a:close/>
                  </a:path>
                </a:pathLst>
              </a:custGeom>
              <a:solidFill>
                <a:srgbClr val="DD30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  <p:sp>
            <p:nvSpPr>
              <p:cNvPr id="410" name="í$ḻiďè">
                <a:extLst>
                  <a:ext uri="{FF2B5EF4-FFF2-40B4-BE49-F238E27FC236}">
                    <a16:creationId xmlns:a16="http://schemas.microsoft.com/office/drawing/2014/main" id="{CB12E108-95C4-4C48-B0C3-8CD809A6DBE4}"/>
                  </a:ext>
                </a:extLst>
              </p:cNvPr>
              <p:cNvSpPr/>
              <p:nvPr/>
            </p:nvSpPr>
            <p:spPr bwMode="auto">
              <a:xfrm>
                <a:off x="1831" y="2182"/>
                <a:ext cx="180" cy="22"/>
              </a:xfrm>
              <a:custGeom>
                <a:avLst/>
                <a:gdLst>
                  <a:gd name="T0" fmla="*/ 623 w 897"/>
                  <a:gd name="T1" fmla="*/ 110 h 110"/>
                  <a:gd name="T2" fmla="*/ 274 w 897"/>
                  <a:gd name="T3" fmla="*/ 110 h 110"/>
                  <a:gd name="T4" fmla="*/ 237 w 897"/>
                  <a:gd name="T5" fmla="*/ 102 h 110"/>
                  <a:gd name="T6" fmla="*/ 166 w 897"/>
                  <a:gd name="T7" fmla="*/ 80 h 110"/>
                  <a:gd name="T8" fmla="*/ 97 w 897"/>
                  <a:gd name="T9" fmla="*/ 52 h 110"/>
                  <a:gd name="T10" fmla="*/ 32 w 897"/>
                  <a:gd name="T11" fmla="*/ 18 h 110"/>
                  <a:gd name="T12" fmla="*/ 0 w 897"/>
                  <a:gd name="T13" fmla="*/ 0 h 110"/>
                  <a:gd name="T14" fmla="*/ 897 w 897"/>
                  <a:gd name="T15" fmla="*/ 0 h 110"/>
                  <a:gd name="T16" fmla="*/ 865 w 897"/>
                  <a:gd name="T17" fmla="*/ 18 h 110"/>
                  <a:gd name="T18" fmla="*/ 800 w 897"/>
                  <a:gd name="T19" fmla="*/ 52 h 110"/>
                  <a:gd name="T20" fmla="*/ 731 w 897"/>
                  <a:gd name="T21" fmla="*/ 80 h 110"/>
                  <a:gd name="T22" fmla="*/ 660 w 897"/>
                  <a:gd name="T23" fmla="*/ 102 h 110"/>
                  <a:gd name="T24" fmla="*/ 623 w 897"/>
                  <a:gd name="T25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97" h="110">
                    <a:moveTo>
                      <a:pt x="623" y="110"/>
                    </a:moveTo>
                    <a:lnTo>
                      <a:pt x="274" y="110"/>
                    </a:lnTo>
                    <a:lnTo>
                      <a:pt x="237" y="102"/>
                    </a:lnTo>
                    <a:lnTo>
                      <a:pt x="166" y="80"/>
                    </a:lnTo>
                    <a:lnTo>
                      <a:pt x="97" y="52"/>
                    </a:lnTo>
                    <a:lnTo>
                      <a:pt x="32" y="18"/>
                    </a:lnTo>
                    <a:lnTo>
                      <a:pt x="0" y="0"/>
                    </a:lnTo>
                    <a:lnTo>
                      <a:pt x="897" y="0"/>
                    </a:lnTo>
                    <a:lnTo>
                      <a:pt x="865" y="18"/>
                    </a:lnTo>
                    <a:lnTo>
                      <a:pt x="800" y="52"/>
                    </a:lnTo>
                    <a:lnTo>
                      <a:pt x="731" y="80"/>
                    </a:lnTo>
                    <a:lnTo>
                      <a:pt x="660" y="102"/>
                    </a:lnTo>
                    <a:lnTo>
                      <a:pt x="623" y="110"/>
                    </a:lnTo>
                    <a:close/>
                  </a:path>
                </a:pathLst>
              </a:custGeom>
              <a:solidFill>
                <a:srgbClr val="DD314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/>
              </a:p>
            </p:txBody>
          </p:sp>
        </p:grpSp>
        <p:sp>
          <p:nvSpPr>
            <p:cNvPr id="199" name="îsḷídê">
              <a:extLst>
                <a:ext uri="{FF2B5EF4-FFF2-40B4-BE49-F238E27FC236}">
                  <a16:creationId xmlns:a16="http://schemas.microsoft.com/office/drawing/2014/main" id="{DF89388B-7948-4B68-B764-6005A0ABCC77}"/>
                </a:ext>
              </a:extLst>
            </p:cNvPr>
            <p:cNvSpPr/>
            <p:nvPr/>
          </p:nvSpPr>
          <p:spPr bwMode="auto">
            <a:xfrm>
              <a:off x="5820289" y="2349132"/>
              <a:ext cx="551423" cy="76587"/>
            </a:xfrm>
            <a:custGeom>
              <a:avLst/>
              <a:gdLst>
                <a:gd name="T0" fmla="*/ 513 w 897"/>
                <a:gd name="T1" fmla="*/ 125 h 125"/>
                <a:gd name="T2" fmla="*/ 384 w 897"/>
                <a:gd name="T3" fmla="*/ 125 h 125"/>
                <a:gd name="T4" fmla="*/ 331 w 897"/>
                <a:gd name="T5" fmla="*/ 120 h 125"/>
                <a:gd name="T6" fmla="*/ 231 w 897"/>
                <a:gd name="T7" fmla="*/ 101 h 125"/>
                <a:gd name="T8" fmla="*/ 134 w 897"/>
                <a:gd name="T9" fmla="*/ 69 h 125"/>
                <a:gd name="T10" fmla="*/ 44 w 897"/>
                <a:gd name="T11" fmla="*/ 26 h 125"/>
                <a:gd name="T12" fmla="*/ 0 w 897"/>
                <a:gd name="T13" fmla="*/ 0 h 125"/>
                <a:gd name="T14" fmla="*/ 897 w 897"/>
                <a:gd name="T15" fmla="*/ 0 h 125"/>
                <a:gd name="T16" fmla="*/ 853 w 897"/>
                <a:gd name="T17" fmla="*/ 26 h 125"/>
                <a:gd name="T18" fmla="*/ 763 w 897"/>
                <a:gd name="T19" fmla="*/ 69 h 125"/>
                <a:gd name="T20" fmla="*/ 666 w 897"/>
                <a:gd name="T21" fmla="*/ 101 h 125"/>
                <a:gd name="T22" fmla="*/ 566 w 897"/>
                <a:gd name="T23" fmla="*/ 120 h 125"/>
                <a:gd name="T24" fmla="*/ 513 w 897"/>
                <a:gd name="T25" fmla="*/ 125 h 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97" h="125">
                  <a:moveTo>
                    <a:pt x="513" y="125"/>
                  </a:moveTo>
                  <a:lnTo>
                    <a:pt x="384" y="125"/>
                  </a:lnTo>
                  <a:lnTo>
                    <a:pt x="331" y="120"/>
                  </a:lnTo>
                  <a:lnTo>
                    <a:pt x="231" y="101"/>
                  </a:lnTo>
                  <a:lnTo>
                    <a:pt x="134" y="69"/>
                  </a:lnTo>
                  <a:lnTo>
                    <a:pt x="44" y="26"/>
                  </a:lnTo>
                  <a:lnTo>
                    <a:pt x="0" y="0"/>
                  </a:lnTo>
                  <a:lnTo>
                    <a:pt x="897" y="0"/>
                  </a:lnTo>
                  <a:lnTo>
                    <a:pt x="853" y="26"/>
                  </a:lnTo>
                  <a:lnTo>
                    <a:pt x="763" y="69"/>
                  </a:lnTo>
                  <a:lnTo>
                    <a:pt x="666" y="101"/>
                  </a:lnTo>
                  <a:lnTo>
                    <a:pt x="566" y="120"/>
                  </a:lnTo>
                  <a:lnTo>
                    <a:pt x="513" y="125"/>
                  </a:lnTo>
                  <a:close/>
                </a:path>
              </a:pathLst>
            </a:custGeom>
            <a:solidFill>
              <a:srgbClr val="DE3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0" name="ïşlíḑè">
              <a:extLst>
                <a:ext uri="{FF2B5EF4-FFF2-40B4-BE49-F238E27FC236}">
                  <a16:creationId xmlns:a16="http://schemas.microsoft.com/office/drawing/2014/main" id="{5A78C5D5-8950-4488-97A7-CB1A3B40CC62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67396"/>
            </a:xfrm>
            <a:custGeom>
              <a:avLst/>
              <a:gdLst>
                <a:gd name="T0" fmla="*/ 0 w 843"/>
                <a:gd name="T1" fmla="*/ 0 h 110"/>
                <a:gd name="T2" fmla="*/ 843 w 843"/>
                <a:gd name="T3" fmla="*/ 0 h 110"/>
                <a:gd name="T4" fmla="*/ 803 w 843"/>
                <a:gd name="T5" fmla="*/ 23 h 110"/>
                <a:gd name="T6" fmla="*/ 717 w 843"/>
                <a:gd name="T7" fmla="*/ 60 h 110"/>
                <a:gd name="T8" fmla="*/ 628 w 843"/>
                <a:gd name="T9" fmla="*/ 88 h 110"/>
                <a:gd name="T10" fmla="*/ 535 w 843"/>
                <a:gd name="T11" fmla="*/ 106 h 110"/>
                <a:gd name="T12" fmla="*/ 486 w 843"/>
                <a:gd name="T13" fmla="*/ 110 h 110"/>
                <a:gd name="T14" fmla="*/ 357 w 843"/>
                <a:gd name="T15" fmla="*/ 110 h 110"/>
                <a:gd name="T16" fmla="*/ 308 w 843"/>
                <a:gd name="T17" fmla="*/ 106 h 110"/>
                <a:gd name="T18" fmla="*/ 215 w 843"/>
                <a:gd name="T19" fmla="*/ 88 h 110"/>
                <a:gd name="T20" fmla="*/ 126 w 843"/>
                <a:gd name="T21" fmla="*/ 60 h 110"/>
                <a:gd name="T22" fmla="*/ 40 w 843"/>
                <a:gd name="T23" fmla="*/ 23 h 110"/>
                <a:gd name="T24" fmla="*/ 0 w 843"/>
                <a:gd name="T25" fmla="*/ 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3" h="110">
                  <a:moveTo>
                    <a:pt x="0" y="0"/>
                  </a:moveTo>
                  <a:lnTo>
                    <a:pt x="843" y="0"/>
                  </a:lnTo>
                  <a:lnTo>
                    <a:pt x="803" y="23"/>
                  </a:lnTo>
                  <a:lnTo>
                    <a:pt x="717" y="60"/>
                  </a:lnTo>
                  <a:lnTo>
                    <a:pt x="628" y="88"/>
                  </a:lnTo>
                  <a:lnTo>
                    <a:pt x="535" y="106"/>
                  </a:lnTo>
                  <a:lnTo>
                    <a:pt x="486" y="110"/>
                  </a:lnTo>
                  <a:lnTo>
                    <a:pt x="357" y="110"/>
                  </a:lnTo>
                  <a:lnTo>
                    <a:pt x="308" y="106"/>
                  </a:lnTo>
                  <a:lnTo>
                    <a:pt x="215" y="88"/>
                  </a:lnTo>
                  <a:lnTo>
                    <a:pt x="126" y="60"/>
                  </a:lnTo>
                  <a:lnTo>
                    <a:pt x="40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3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1" name="iṧļiḋé">
              <a:extLst>
                <a:ext uri="{FF2B5EF4-FFF2-40B4-BE49-F238E27FC236}">
                  <a16:creationId xmlns:a16="http://schemas.microsoft.com/office/drawing/2014/main" id="{B849E550-5F20-45BC-AEC6-DD1FE473F3CA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3064"/>
            </a:xfrm>
            <a:prstGeom prst="rect">
              <a:avLst/>
            </a:prstGeom>
            <a:solidFill>
              <a:srgbClr val="D92F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2" name="ïṥļíḓè">
              <a:extLst>
                <a:ext uri="{FF2B5EF4-FFF2-40B4-BE49-F238E27FC236}">
                  <a16:creationId xmlns:a16="http://schemas.microsoft.com/office/drawing/2014/main" id="{C3B97C66-560C-4AE1-81FC-E2E905BC0147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12254"/>
            </a:xfrm>
            <a:custGeom>
              <a:avLst/>
              <a:gdLst>
                <a:gd name="T0" fmla="*/ 814 w 843"/>
                <a:gd name="T1" fmla="*/ 17 h 17"/>
                <a:gd name="T2" fmla="*/ 29 w 843"/>
                <a:gd name="T3" fmla="*/ 17 h 17"/>
                <a:gd name="T4" fmla="*/ 15 w 843"/>
                <a:gd name="T5" fmla="*/ 9 h 17"/>
                <a:gd name="T6" fmla="*/ 0 w 843"/>
                <a:gd name="T7" fmla="*/ 0 h 17"/>
                <a:gd name="T8" fmla="*/ 843 w 843"/>
                <a:gd name="T9" fmla="*/ 0 h 17"/>
                <a:gd name="T10" fmla="*/ 828 w 843"/>
                <a:gd name="T11" fmla="*/ 9 h 17"/>
                <a:gd name="T12" fmla="*/ 814 w 843"/>
                <a:gd name="T13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3" h="17">
                  <a:moveTo>
                    <a:pt x="814" y="17"/>
                  </a:moveTo>
                  <a:lnTo>
                    <a:pt x="29" y="17"/>
                  </a:lnTo>
                  <a:lnTo>
                    <a:pt x="15" y="9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828" y="9"/>
                  </a:lnTo>
                  <a:lnTo>
                    <a:pt x="814" y="17"/>
                  </a:lnTo>
                  <a:close/>
                </a:path>
              </a:pathLst>
            </a:custGeom>
            <a:solidFill>
              <a:srgbClr val="DA30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3" name="iSḻiḑe">
              <a:extLst>
                <a:ext uri="{FF2B5EF4-FFF2-40B4-BE49-F238E27FC236}">
                  <a16:creationId xmlns:a16="http://schemas.microsoft.com/office/drawing/2014/main" id="{588725A4-1DB8-487F-A50C-8CE2DD1D3A89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21445"/>
            </a:xfrm>
            <a:custGeom>
              <a:avLst/>
              <a:gdLst>
                <a:gd name="T0" fmla="*/ 783 w 843"/>
                <a:gd name="T1" fmla="*/ 32 h 32"/>
                <a:gd name="T2" fmla="*/ 60 w 843"/>
                <a:gd name="T3" fmla="*/ 32 h 32"/>
                <a:gd name="T4" fmla="*/ 30 w 843"/>
                <a:gd name="T5" fmla="*/ 17 h 32"/>
                <a:gd name="T6" fmla="*/ 0 w 843"/>
                <a:gd name="T7" fmla="*/ 0 h 32"/>
                <a:gd name="T8" fmla="*/ 843 w 843"/>
                <a:gd name="T9" fmla="*/ 0 h 32"/>
                <a:gd name="T10" fmla="*/ 813 w 843"/>
                <a:gd name="T11" fmla="*/ 17 h 32"/>
                <a:gd name="T12" fmla="*/ 783 w 843"/>
                <a:gd name="T13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3" h="32">
                  <a:moveTo>
                    <a:pt x="783" y="32"/>
                  </a:moveTo>
                  <a:lnTo>
                    <a:pt x="60" y="32"/>
                  </a:lnTo>
                  <a:lnTo>
                    <a:pt x="30" y="17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813" y="17"/>
                  </a:lnTo>
                  <a:lnTo>
                    <a:pt x="783" y="32"/>
                  </a:lnTo>
                  <a:close/>
                </a:path>
              </a:pathLst>
            </a:custGeom>
            <a:solidFill>
              <a:srgbClr val="DA304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4" name="íṡļíḑe">
              <a:extLst>
                <a:ext uri="{FF2B5EF4-FFF2-40B4-BE49-F238E27FC236}">
                  <a16:creationId xmlns:a16="http://schemas.microsoft.com/office/drawing/2014/main" id="{E749962B-F1D5-4E09-9133-A8EB5DC9E3A4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30635"/>
            </a:xfrm>
            <a:custGeom>
              <a:avLst/>
              <a:gdLst>
                <a:gd name="T0" fmla="*/ 747 w 843"/>
                <a:gd name="T1" fmla="*/ 48 h 48"/>
                <a:gd name="T2" fmla="*/ 96 w 843"/>
                <a:gd name="T3" fmla="*/ 48 h 48"/>
                <a:gd name="T4" fmla="*/ 46 w 843"/>
                <a:gd name="T5" fmla="*/ 26 h 48"/>
                <a:gd name="T6" fmla="*/ 0 w 843"/>
                <a:gd name="T7" fmla="*/ 0 h 48"/>
                <a:gd name="T8" fmla="*/ 843 w 843"/>
                <a:gd name="T9" fmla="*/ 0 h 48"/>
                <a:gd name="T10" fmla="*/ 797 w 843"/>
                <a:gd name="T11" fmla="*/ 26 h 48"/>
                <a:gd name="T12" fmla="*/ 747 w 843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3" h="48">
                  <a:moveTo>
                    <a:pt x="747" y="48"/>
                  </a:moveTo>
                  <a:lnTo>
                    <a:pt x="96" y="48"/>
                  </a:lnTo>
                  <a:lnTo>
                    <a:pt x="46" y="26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797" y="26"/>
                  </a:lnTo>
                  <a:lnTo>
                    <a:pt x="747" y="48"/>
                  </a:lnTo>
                  <a:close/>
                </a:path>
              </a:pathLst>
            </a:custGeom>
            <a:solidFill>
              <a:srgbClr val="DB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5" name="iṩľiḍè">
              <a:extLst>
                <a:ext uri="{FF2B5EF4-FFF2-40B4-BE49-F238E27FC236}">
                  <a16:creationId xmlns:a16="http://schemas.microsoft.com/office/drawing/2014/main" id="{FF03E1FD-9DE9-44F3-A0E6-86258DB81895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39826"/>
            </a:xfrm>
            <a:custGeom>
              <a:avLst/>
              <a:gdLst>
                <a:gd name="T0" fmla="*/ 707 w 843"/>
                <a:gd name="T1" fmla="*/ 64 h 64"/>
                <a:gd name="T2" fmla="*/ 136 w 843"/>
                <a:gd name="T3" fmla="*/ 64 h 64"/>
                <a:gd name="T4" fmla="*/ 101 w 843"/>
                <a:gd name="T5" fmla="*/ 51 h 64"/>
                <a:gd name="T6" fmla="*/ 32 w 843"/>
                <a:gd name="T7" fmla="*/ 19 h 64"/>
                <a:gd name="T8" fmla="*/ 0 w 843"/>
                <a:gd name="T9" fmla="*/ 0 h 64"/>
                <a:gd name="T10" fmla="*/ 843 w 843"/>
                <a:gd name="T11" fmla="*/ 0 h 64"/>
                <a:gd name="T12" fmla="*/ 811 w 843"/>
                <a:gd name="T13" fmla="*/ 19 h 64"/>
                <a:gd name="T14" fmla="*/ 742 w 843"/>
                <a:gd name="T15" fmla="*/ 51 h 64"/>
                <a:gd name="T16" fmla="*/ 707 w 843"/>
                <a:gd name="T17" fmla="*/ 64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3" h="64">
                  <a:moveTo>
                    <a:pt x="707" y="64"/>
                  </a:moveTo>
                  <a:lnTo>
                    <a:pt x="136" y="64"/>
                  </a:lnTo>
                  <a:lnTo>
                    <a:pt x="101" y="51"/>
                  </a:lnTo>
                  <a:lnTo>
                    <a:pt x="32" y="19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811" y="19"/>
                  </a:lnTo>
                  <a:lnTo>
                    <a:pt x="742" y="51"/>
                  </a:lnTo>
                  <a:lnTo>
                    <a:pt x="707" y="64"/>
                  </a:lnTo>
                  <a:close/>
                </a:path>
              </a:pathLst>
            </a:custGeom>
            <a:solidFill>
              <a:srgbClr val="DC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6" name="íş1îḓé">
              <a:extLst>
                <a:ext uri="{FF2B5EF4-FFF2-40B4-BE49-F238E27FC236}">
                  <a16:creationId xmlns:a16="http://schemas.microsoft.com/office/drawing/2014/main" id="{1F9DCE57-78AE-4057-A6FC-ACCEB1652D47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49015"/>
            </a:xfrm>
            <a:custGeom>
              <a:avLst/>
              <a:gdLst>
                <a:gd name="T0" fmla="*/ 659 w 843"/>
                <a:gd name="T1" fmla="*/ 80 h 80"/>
                <a:gd name="T2" fmla="*/ 184 w 843"/>
                <a:gd name="T3" fmla="*/ 80 h 80"/>
                <a:gd name="T4" fmla="*/ 136 w 843"/>
                <a:gd name="T5" fmla="*/ 64 h 80"/>
                <a:gd name="T6" fmla="*/ 43 w 843"/>
                <a:gd name="T7" fmla="*/ 25 h 80"/>
                <a:gd name="T8" fmla="*/ 0 w 843"/>
                <a:gd name="T9" fmla="*/ 0 h 80"/>
                <a:gd name="T10" fmla="*/ 843 w 843"/>
                <a:gd name="T11" fmla="*/ 0 h 80"/>
                <a:gd name="T12" fmla="*/ 800 w 843"/>
                <a:gd name="T13" fmla="*/ 25 h 80"/>
                <a:gd name="T14" fmla="*/ 707 w 843"/>
                <a:gd name="T15" fmla="*/ 64 h 80"/>
                <a:gd name="T16" fmla="*/ 659 w 843"/>
                <a:gd name="T17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43" h="80">
                  <a:moveTo>
                    <a:pt x="659" y="80"/>
                  </a:moveTo>
                  <a:lnTo>
                    <a:pt x="184" y="80"/>
                  </a:lnTo>
                  <a:lnTo>
                    <a:pt x="136" y="64"/>
                  </a:lnTo>
                  <a:lnTo>
                    <a:pt x="43" y="25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800" y="25"/>
                  </a:lnTo>
                  <a:lnTo>
                    <a:pt x="707" y="64"/>
                  </a:lnTo>
                  <a:lnTo>
                    <a:pt x="659" y="80"/>
                  </a:lnTo>
                  <a:close/>
                </a:path>
              </a:pathLst>
            </a:custGeom>
            <a:solidFill>
              <a:srgbClr val="DD30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7" name="îṡḻíḋè">
              <a:extLst>
                <a:ext uri="{FF2B5EF4-FFF2-40B4-BE49-F238E27FC236}">
                  <a16:creationId xmlns:a16="http://schemas.microsoft.com/office/drawing/2014/main" id="{1139E240-CE7B-48B1-8D18-274ABE4EBA7C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58207"/>
            </a:xfrm>
            <a:custGeom>
              <a:avLst/>
              <a:gdLst>
                <a:gd name="T0" fmla="*/ 596 w 843"/>
                <a:gd name="T1" fmla="*/ 95 h 95"/>
                <a:gd name="T2" fmla="*/ 247 w 843"/>
                <a:gd name="T3" fmla="*/ 95 h 95"/>
                <a:gd name="T4" fmla="*/ 214 w 843"/>
                <a:gd name="T5" fmla="*/ 88 h 95"/>
                <a:gd name="T6" fmla="*/ 149 w 843"/>
                <a:gd name="T7" fmla="*/ 68 h 95"/>
                <a:gd name="T8" fmla="*/ 88 w 843"/>
                <a:gd name="T9" fmla="*/ 45 h 95"/>
                <a:gd name="T10" fmla="*/ 28 w 843"/>
                <a:gd name="T11" fmla="*/ 17 h 95"/>
                <a:gd name="T12" fmla="*/ 0 w 843"/>
                <a:gd name="T13" fmla="*/ 0 h 95"/>
                <a:gd name="T14" fmla="*/ 843 w 843"/>
                <a:gd name="T15" fmla="*/ 0 h 95"/>
                <a:gd name="T16" fmla="*/ 815 w 843"/>
                <a:gd name="T17" fmla="*/ 17 h 95"/>
                <a:gd name="T18" fmla="*/ 756 w 843"/>
                <a:gd name="T19" fmla="*/ 45 h 95"/>
                <a:gd name="T20" fmla="*/ 694 w 843"/>
                <a:gd name="T21" fmla="*/ 68 h 95"/>
                <a:gd name="T22" fmla="*/ 629 w 843"/>
                <a:gd name="T23" fmla="*/ 88 h 95"/>
                <a:gd name="T24" fmla="*/ 596 w 843"/>
                <a:gd name="T25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3" h="95">
                  <a:moveTo>
                    <a:pt x="596" y="95"/>
                  </a:moveTo>
                  <a:lnTo>
                    <a:pt x="247" y="95"/>
                  </a:lnTo>
                  <a:lnTo>
                    <a:pt x="214" y="88"/>
                  </a:lnTo>
                  <a:lnTo>
                    <a:pt x="149" y="68"/>
                  </a:lnTo>
                  <a:lnTo>
                    <a:pt x="88" y="45"/>
                  </a:lnTo>
                  <a:lnTo>
                    <a:pt x="28" y="17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815" y="17"/>
                  </a:lnTo>
                  <a:lnTo>
                    <a:pt x="756" y="45"/>
                  </a:lnTo>
                  <a:lnTo>
                    <a:pt x="694" y="68"/>
                  </a:lnTo>
                  <a:lnTo>
                    <a:pt x="629" y="88"/>
                  </a:lnTo>
                  <a:lnTo>
                    <a:pt x="596" y="95"/>
                  </a:lnTo>
                  <a:close/>
                </a:path>
              </a:pathLst>
            </a:custGeom>
            <a:solidFill>
              <a:srgbClr val="DD314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8" name="ïślíḍe">
              <a:extLst>
                <a:ext uri="{FF2B5EF4-FFF2-40B4-BE49-F238E27FC236}">
                  <a16:creationId xmlns:a16="http://schemas.microsoft.com/office/drawing/2014/main" id="{FDA78F47-44D7-4185-B41B-1200FA7070C7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67396"/>
            </a:xfrm>
            <a:custGeom>
              <a:avLst/>
              <a:gdLst>
                <a:gd name="T0" fmla="*/ 486 w 843"/>
                <a:gd name="T1" fmla="*/ 110 h 110"/>
                <a:gd name="T2" fmla="*/ 357 w 843"/>
                <a:gd name="T3" fmla="*/ 110 h 110"/>
                <a:gd name="T4" fmla="*/ 308 w 843"/>
                <a:gd name="T5" fmla="*/ 106 h 110"/>
                <a:gd name="T6" fmla="*/ 215 w 843"/>
                <a:gd name="T7" fmla="*/ 88 h 110"/>
                <a:gd name="T8" fmla="*/ 126 w 843"/>
                <a:gd name="T9" fmla="*/ 60 h 110"/>
                <a:gd name="T10" fmla="*/ 40 w 843"/>
                <a:gd name="T11" fmla="*/ 23 h 110"/>
                <a:gd name="T12" fmla="*/ 0 w 843"/>
                <a:gd name="T13" fmla="*/ 0 h 110"/>
                <a:gd name="T14" fmla="*/ 843 w 843"/>
                <a:gd name="T15" fmla="*/ 0 h 110"/>
                <a:gd name="T16" fmla="*/ 803 w 843"/>
                <a:gd name="T17" fmla="*/ 23 h 110"/>
                <a:gd name="T18" fmla="*/ 717 w 843"/>
                <a:gd name="T19" fmla="*/ 60 h 110"/>
                <a:gd name="T20" fmla="*/ 628 w 843"/>
                <a:gd name="T21" fmla="*/ 88 h 110"/>
                <a:gd name="T22" fmla="*/ 535 w 843"/>
                <a:gd name="T23" fmla="*/ 106 h 110"/>
                <a:gd name="T24" fmla="*/ 486 w 843"/>
                <a:gd name="T25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3" h="110">
                  <a:moveTo>
                    <a:pt x="486" y="110"/>
                  </a:moveTo>
                  <a:lnTo>
                    <a:pt x="357" y="110"/>
                  </a:lnTo>
                  <a:lnTo>
                    <a:pt x="308" y="106"/>
                  </a:lnTo>
                  <a:lnTo>
                    <a:pt x="215" y="88"/>
                  </a:lnTo>
                  <a:lnTo>
                    <a:pt x="126" y="60"/>
                  </a:lnTo>
                  <a:lnTo>
                    <a:pt x="40" y="23"/>
                  </a:lnTo>
                  <a:lnTo>
                    <a:pt x="0" y="0"/>
                  </a:lnTo>
                  <a:lnTo>
                    <a:pt x="843" y="0"/>
                  </a:lnTo>
                  <a:lnTo>
                    <a:pt x="803" y="23"/>
                  </a:lnTo>
                  <a:lnTo>
                    <a:pt x="717" y="60"/>
                  </a:lnTo>
                  <a:lnTo>
                    <a:pt x="628" y="88"/>
                  </a:lnTo>
                  <a:lnTo>
                    <a:pt x="535" y="106"/>
                  </a:lnTo>
                  <a:lnTo>
                    <a:pt x="486" y="110"/>
                  </a:lnTo>
                  <a:close/>
                </a:path>
              </a:pathLst>
            </a:custGeom>
            <a:solidFill>
              <a:srgbClr val="DE3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9" name="iṧliďe">
              <a:extLst>
                <a:ext uri="{FF2B5EF4-FFF2-40B4-BE49-F238E27FC236}">
                  <a16:creationId xmlns:a16="http://schemas.microsoft.com/office/drawing/2014/main" id="{F28CDBC8-D7A8-43DC-81EA-9B9232B37522}"/>
                </a:ext>
              </a:extLst>
            </p:cNvPr>
            <p:cNvSpPr/>
            <p:nvPr/>
          </p:nvSpPr>
          <p:spPr bwMode="auto">
            <a:xfrm>
              <a:off x="5838669" y="2358321"/>
              <a:ext cx="514661" cy="70461"/>
            </a:xfrm>
            <a:custGeom>
              <a:avLst/>
              <a:gdLst>
                <a:gd name="T0" fmla="*/ 0 w 843"/>
                <a:gd name="T1" fmla="*/ 0 h 113"/>
                <a:gd name="T2" fmla="*/ 843 w 843"/>
                <a:gd name="T3" fmla="*/ 0 h 113"/>
                <a:gd name="T4" fmla="*/ 843 w 843"/>
                <a:gd name="T5" fmla="*/ 0 h 113"/>
                <a:gd name="T6" fmla="*/ 796 w 843"/>
                <a:gd name="T7" fmla="*/ 26 h 113"/>
                <a:gd name="T8" fmla="*/ 696 w 843"/>
                <a:gd name="T9" fmla="*/ 68 h 113"/>
                <a:gd name="T10" fmla="*/ 590 w 843"/>
                <a:gd name="T11" fmla="*/ 97 h 113"/>
                <a:gd name="T12" fmla="*/ 479 w 843"/>
                <a:gd name="T13" fmla="*/ 111 h 113"/>
                <a:gd name="T14" fmla="*/ 422 w 843"/>
                <a:gd name="T15" fmla="*/ 113 h 113"/>
                <a:gd name="T16" fmla="*/ 364 w 843"/>
                <a:gd name="T17" fmla="*/ 111 h 113"/>
                <a:gd name="T18" fmla="*/ 253 w 843"/>
                <a:gd name="T19" fmla="*/ 97 h 113"/>
                <a:gd name="T20" fmla="*/ 147 w 843"/>
                <a:gd name="T21" fmla="*/ 68 h 113"/>
                <a:gd name="T22" fmla="*/ 47 w 843"/>
                <a:gd name="T23" fmla="*/ 26 h 113"/>
                <a:gd name="T24" fmla="*/ 0 w 843"/>
                <a:gd name="T25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43" h="113">
                  <a:moveTo>
                    <a:pt x="0" y="0"/>
                  </a:moveTo>
                  <a:lnTo>
                    <a:pt x="843" y="0"/>
                  </a:lnTo>
                  <a:lnTo>
                    <a:pt x="843" y="0"/>
                  </a:lnTo>
                  <a:lnTo>
                    <a:pt x="796" y="26"/>
                  </a:lnTo>
                  <a:lnTo>
                    <a:pt x="696" y="68"/>
                  </a:lnTo>
                  <a:lnTo>
                    <a:pt x="590" y="97"/>
                  </a:lnTo>
                  <a:lnTo>
                    <a:pt x="479" y="111"/>
                  </a:lnTo>
                  <a:lnTo>
                    <a:pt x="422" y="113"/>
                  </a:lnTo>
                  <a:lnTo>
                    <a:pt x="364" y="111"/>
                  </a:lnTo>
                  <a:lnTo>
                    <a:pt x="253" y="97"/>
                  </a:lnTo>
                  <a:lnTo>
                    <a:pt x="147" y="68"/>
                  </a:lnTo>
                  <a:lnTo>
                    <a:pt x="47" y="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F3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0" name="îŝlîḓê">
              <a:extLst>
                <a:ext uri="{FF2B5EF4-FFF2-40B4-BE49-F238E27FC236}">
                  <a16:creationId xmlns:a16="http://schemas.microsoft.com/office/drawing/2014/main" id="{3D893245-7B03-4059-823D-DC5936B074AC}"/>
                </a:ext>
              </a:extLst>
            </p:cNvPr>
            <p:cNvSpPr/>
            <p:nvPr/>
          </p:nvSpPr>
          <p:spPr bwMode="auto">
            <a:xfrm>
              <a:off x="5636481" y="1451537"/>
              <a:ext cx="919038" cy="919038"/>
            </a:xfrm>
            <a:custGeom>
              <a:avLst/>
              <a:gdLst>
                <a:gd name="T0" fmla="*/ 789 w 1499"/>
                <a:gd name="T1" fmla="*/ 1499 h 1500"/>
                <a:gd name="T2" fmla="*/ 937 w 1499"/>
                <a:gd name="T3" fmla="*/ 1476 h 1500"/>
                <a:gd name="T4" fmla="*/ 1074 w 1499"/>
                <a:gd name="T5" fmla="*/ 1426 h 1500"/>
                <a:gd name="T6" fmla="*/ 1198 w 1499"/>
                <a:gd name="T7" fmla="*/ 1351 h 1500"/>
                <a:gd name="T8" fmla="*/ 1304 w 1499"/>
                <a:gd name="T9" fmla="*/ 1254 h 1500"/>
                <a:gd name="T10" fmla="*/ 1391 w 1499"/>
                <a:gd name="T11" fmla="*/ 1138 h 1500"/>
                <a:gd name="T12" fmla="*/ 1453 w 1499"/>
                <a:gd name="T13" fmla="*/ 1008 h 1500"/>
                <a:gd name="T14" fmla="*/ 1490 w 1499"/>
                <a:gd name="T15" fmla="*/ 864 h 1500"/>
                <a:gd name="T16" fmla="*/ 1499 w 1499"/>
                <a:gd name="T17" fmla="*/ 750 h 1500"/>
                <a:gd name="T18" fmla="*/ 1490 w 1499"/>
                <a:gd name="T19" fmla="*/ 636 h 1500"/>
                <a:gd name="T20" fmla="*/ 1453 w 1499"/>
                <a:gd name="T21" fmla="*/ 493 h 1500"/>
                <a:gd name="T22" fmla="*/ 1391 w 1499"/>
                <a:gd name="T23" fmla="*/ 362 h 1500"/>
                <a:gd name="T24" fmla="*/ 1304 w 1499"/>
                <a:gd name="T25" fmla="*/ 246 h 1500"/>
                <a:gd name="T26" fmla="*/ 1198 w 1499"/>
                <a:gd name="T27" fmla="*/ 149 h 1500"/>
                <a:gd name="T28" fmla="*/ 1074 w 1499"/>
                <a:gd name="T29" fmla="*/ 74 h 1500"/>
                <a:gd name="T30" fmla="*/ 937 w 1499"/>
                <a:gd name="T31" fmla="*/ 24 h 1500"/>
                <a:gd name="T32" fmla="*/ 789 w 1499"/>
                <a:gd name="T33" fmla="*/ 1 h 1500"/>
                <a:gd name="T34" fmla="*/ 710 w 1499"/>
                <a:gd name="T35" fmla="*/ 1 h 1500"/>
                <a:gd name="T36" fmla="*/ 562 w 1499"/>
                <a:gd name="T37" fmla="*/ 24 h 1500"/>
                <a:gd name="T38" fmla="*/ 425 w 1499"/>
                <a:gd name="T39" fmla="*/ 74 h 1500"/>
                <a:gd name="T40" fmla="*/ 301 w 1499"/>
                <a:gd name="T41" fmla="*/ 149 h 1500"/>
                <a:gd name="T42" fmla="*/ 195 w 1499"/>
                <a:gd name="T43" fmla="*/ 246 h 1500"/>
                <a:gd name="T44" fmla="*/ 108 w 1499"/>
                <a:gd name="T45" fmla="*/ 362 h 1500"/>
                <a:gd name="T46" fmla="*/ 46 w 1499"/>
                <a:gd name="T47" fmla="*/ 493 h 1500"/>
                <a:gd name="T48" fmla="*/ 9 w 1499"/>
                <a:gd name="T49" fmla="*/ 636 h 1500"/>
                <a:gd name="T50" fmla="*/ 0 w 1499"/>
                <a:gd name="T51" fmla="*/ 750 h 1500"/>
                <a:gd name="T52" fmla="*/ 9 w 1499"/>
                <a:gd name="T53" fmla="*/ 864 h 1500"/>
                <a:gd name="T54" fmla="*/ 46 w 1499"/>
                <a:gd name="T55" fmla="*/ 1008 h 1500"/>
                <a:gd name="T56" fmla="*/ 108 w 1499"/>
                <a:gd name="T57" fmla="*/ 1138 h 1500"/>
                <a:gd name="T58" fmla="*/ 195 w 1499"/>
                <a:gd name="T59" fmla="*/ 1254 h 1500"/>
                <a:gd name="T60" fmla="*/ 301 w 1499"/>
                <a:gd name="T61" fmla="*/ 1351 h 1500"/>
                <a:gd name="T62" fmla="*/ 425 w 1499"/>
                <a:gd name="T63" fmla="*/ 1426 h 1500"/>
                <a:gd name="T64" fmla="*/ 562 w 1499"/>
                <a:gd name="T65" fmla="*/ 1476 h 1500"/>
                <a:gd name="T66" fmla="*/ 710 w 1499"/>
                <a:gd name="T67" fmla="*/ 1499 h 1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99" h="1500">
                  <a:moveTo>
                    <a:pt x="750" y="1500"/>
                  </a:moveTo>
                  <a:lnTo>
                    <a:pt x="789" y="1499"/>
                  </a:lnTo>
                  <a:lnTo>
                    <a:pt x="864" y="1492"/>
                  </a:lnTo>
                  <a:lnTo>
                    <a:pt x="937" y="1476"/>
                  </a:lnTo>
                  <a:lnTo>
                    <a:pt x="1006" y="1455"/>
                  </a:lnTo>
                  <a:lnTo>
                    <a:pt x="1074" y="1426"/>
                  </a:lnTo>
                  <a:lnTo>
                    <a:pt x="1138" y="1391"/>
                  </a:lnTo>
                  <a:lnTo>
                    <a:pt x="1198" y="1351"/>
                  </a:lnTo>
                  <a:lnTo>
                    <a:pt x="1253" y="1305"/>
                  </a:lnTo>
                  <a:lnTo>
                    <a:pt x="1304" y="1254"/>
                  </a:lnTo>
                  <a:lnTo>
                    <a:pt x="1350" y="1198"/>
                  </a:lnTo>
                  <a:lnTo>
                    <a:pt x="1391" y="1138"/>
                  </a:lnTo>
                  <a:lnTo>
                    <a:pt x="1425" y="1074"/>
                  </a:lnTo>
                  <a:lnTo>
                    <a:pt x="1453" y="1008"/>
                  </a:lnTo>
                  <a:lnTo>
                    <a:pt x="1476" y="937"/>
                  </a:lnTo>
                  <a:lnTo>
                    <a:pt x="1490" y="864"/>
                  </a:lnTo>
                  <a:lnTo>
                    <a:pt x="1499" y="789"/>
                  </a:lnTo>
                  <a:lnTo>
                    <a:pt x="1499" y="750"/>
                  </a:lnTo>
                  <a:lnTo>
                    <a:pt x="1499" y="712"/>
                  </a:lnTo>
                  <a:lnTo>
                    <a:pt x="1490" y="636"/>
                  </a:lnTo>
                  <a:lnTo>
                    <a:pt x="1476" y="563"/>
                  </a:lnTo>
                  <a:lnTo>
                    <a:pt x="1453" y="493"/>
                  </a:lnTo>
                  <a:lnTo>
                    <a:pt x="1425" y="426"/>
                  </a:lnTo>
                  <a:lnTo>
                    <a:pt x="1391" y="362"/>
                  </a:lnTo>
                  <a:lnTo>
                    <a:pt x="1350" y="302"/>
                  </a:lnTo>
                  <a:lnTo>
                    <a:pt x="1304" y="246"/>
                  </a:lnTo>
                  <a:lnTo>
                    <a:pt x="1253" y="196"/>
                  </a:lnTo>
                  <a:lnTo>
                    <a:pt x="1198" y="149"/>
                  </a:lnTo>
                  <a:lnTo>
                    <a:pt x="1138" y="109"/>
                  </a:lnTo>
                  <a:lnTo>
                    <a:pt x="1074" y="74"/>
                  </a:lnTo>
                  <a:lnTo>
                    <a:pt x="1006" y="46"/>
                  </a:lnTo>
                  <a:lnTo>
                    <a:pt x="937" y="24"/>
                  </a:lnTo>
                  <a:lnTo>
                    <a:pt x="864" y="9"/>
                  </a:lnTo>
                  <a:lnTo>
                    <a:pt x="789" y="1"/>
                  </a:lnTo>
                  <a:lnTo>
                    <a:pt x="750" y="0"/>
                  </a:lnTo>
                  <a:lnTo>
                    <a:pt x="710" y="1"/>
                  </a:lnTo>
                  <a:lnTo>
                    <a:pt x="635" y="9"/>
                  </a:lnTo>
                  <a:lnTo>
                    <a:pt x="562" y="24"/>
                  </a:lnTo>
                  <a:lnTo>
                    <a:pt x="493" y="46"/>
                  </a:lnTo>
                  <a:lnTo>
                    <a:pt x="425" y="74"/>
                  </a:lnTo>
                  <a:lnTo>
                    <a:pt x="361" y="109"/>
                  </a:lnTo>
                  <a:lnTo>
                    <a:pt x="301" y="149"/>
                  </a:lnTo>
                  <a:lnTo>
                    <a:pt x="246" y="196"/>
                  </a:lnTo>
                  <a:lnTo>
                    <a:pt x="195" y="246"/>
                  </a:lnTo>
                  <a:lnTo>
                    <a:pt x="149" y="302"/>
                  </a:lnTo>
                  <a:lnTo>
                    <a:pt x="108" y="362"/>
                  </a:lnTo>
                  <a:lnTo>
                    <a:pt x="74" y="426"/>
                  </a:lnTo>
                  <a:lnTo>
                    <a:pt x="46" y="493"/>
                  </a:lnTo>
                  <a:lnTo>
                    <a:pt x="23" y="563"/>
                  </a:lnTo>
                  <a:lnTo>
                    <a:pt x="9" y="636"/>
                  </a:lnTo>
                  <a:lnTo>
                    <a:pt x="0" y="712"/>
                  </a:lnTo>
                  <a:lnTo>
                    <a:pt x="0" y="750"/>
                  </a:lnTo>
                  <a:lnTo>
                    <a:pt x="0" y="789"/>
                  </a:lnTo>
                  <a:lnTo>
                    <a:pt x="9" y="864"/>
                  </a:lnTo>
                  <a:lnTo>
                    <a:pt x="23" y="937"/>
                  </a:lnTo>
                  <a:lnTo>
                    <a:pt x="46" y="1008"/>
                  </a:lnTo>
                  <a:lnTo>
                    <a:pt x="74" y="1074"/>
                  </a:lnTo>
                  <a:lnTo>
                    <a:pt x="108" y="1138"/>
                  </a:lnTo>
                  <a:lnTo>
                    <a:pt x="149" y="1198"/>
                  </a:lnTo>
                  <a:lnTo>
                    <a:pt x="195" y="1254"/>
                  </a:lnTo>
                  <a:lnTo>
                    <a:pt x="246" y="1305"/>
                  </a:lnTo>
                  <a:lnTo>
                    <a:pt x="301" y="1351"/>
                  </a:lnTo>
                  <a:lnTo>
                    <a:pt x="361" y="1391"/>
                  </a:lnTo>
                  <a:lnTo>
                    <a:pt x="425" y="1426"/>
                  </a:lnTo>
                  <a:lnTo>
                    <a:pt x="493" y="1455"/>
                  </a:lnTo>
                  <a:lnTo>
                    <a:pt x="562" y="1476"/>
                  </a:lnTo>
                  <a:lnTo>
                    <a:pt x="635" y="1492"/>
                  </a:lnTo>
                  <a:lnTo>
                    <a:pt x="710" y="1499"/>
                  </a:lnTo>
                  <a:lnTo>
                    <a:pt x="750" y="1500"/>
                  </a:lnTo>
                  <a:close/>
                </a:path>
              </a:pathLst>
            </a:custGeom>
            <a:solidFill>
              <a:srgbClr val="F7F7F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2258" name="矩形 2257">
            <a:extLst>
              <a:ext uri="{FF2B5EF4-FFF2-40B4-BE49-F238E27FC236}">
                <a16:creationId xmlns:a16="http://schemas.microsoft.com/office/drawing/2014/main" id="{C0DF2484-13EA-4DA3-8900-01A69D29E9E4}"/>
              </a:ext>
            </a:extLst>
          </p:cNvPr>
          <p:cNvSpPr/>
          <p:nvPr/>
        </p:nvSpPr>
        <p:spPr>
          <a:xfrm>
            <a:off x="9986198" y="3040235"/>
            <a:ext cx="1556484" cy="1488783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zh-CN" altLang="en-US" sz="1600" dirty="0"/>
              <a:t>视频</a:t>
            </a:r>
            <a:r>
              <a:rPr lang="en-US" altLang="zh-CN" sz="1600" dirty="0"/>
              <a:t>AI</a:t>
            </a:r>
            <a:r>
              <a:rPr lang="zh-CN" altLang="en-US" sz="1600" dirty="0"/>
              <a:t>分析</a:t>
            </a:r>
          </a:p>
        </p:txBody>
      </p:sp>
      <p:grpSp>
        <p:nvGrpSpPr>
          <p:cNvPr id="2450" name="组合 2449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64AF847-1BEE-4AD2-B592-4B8C6E9B5C9F}"/>
              </a:ext>
            </a:extLst>
          </p:cNvPr>
          <p:cNvGrpSpPr>
            <a:grpSpLocks noChangeAspect="1"/>
          </p:cNvGrpSpPr>
          <p:nvPr/>
        </p:nvGrpSpPr>
        <p:grpSpPr>
          <a:xfrm>
            <a:off x="10314344" y="3218648"/>
            <a:ext cx="902739" cy="903711"/>
            <a:chOff x="3873500" y="1209675"/>
            <a:chExt cx="4424363" cy="4429125"/>
          </a:xfrm>
        </p:grpSpPr>
        <p:sp>
          <p:nvSpPr>
            <p:cNvPr id="2451" name="îŝļíḋè">
              <a:extLst>
                <a:ext uri="{FF2B5EF4-FFF2-40B4-BE49-F238E27FC236}">
                  <a16:creationId xmlns:a16="http://schemas.microsoft.com/office/drawing/2014/main" id="{37E0F7E9-7319-49A1-90C9-B56DCF579093}"/>
                </a:ext>
              </a:extLst>
            </p:cNvPr>
            <p:cNvSpPr/>
            <p:nvPr/>
          </p:nvSpPr>
          <p:spPr bwMode="auto">
            <a:xfrm>
              <a:off x="3873500" y="1209675"/>
              <a:ext cx="4424363" cy="4429125"/>
            </a:xfrm>
            <a:prstGeom prst="ellipse">
              <a:avLst/>
            </a:prstGeom>
            <a:solidFill>
              <a:srgbClr val="013D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 dirty="0"/>
            </a:p>
          </p:txBody>
        </p:sp>
        <p:sp>
          <p:nvSpPr>
            <p:cNvPr id="2452" name="ïṩľîḑé">
              <a:extLst>
                <a:ext uri="{FF2B5EF4-FFF2-40B4-BE49-F238E27FC236}">
                  <a16:creationId xmlns:a16="http://schemas.microsoft.com/office/drawing/2014/main" id="{19B59B83-957D-4A1C-8061-7C53B9BCD894}"/>
                </a:ext>
              </a:extLst>
            </p:cNvPr>
            <p:cNvSpPr/>
            <p:nvPr/>
          </p:nvSpPr>
          <p:spPr bwMode="auto">
            <a:xfrm>
              <a:off x="6080125" y="1209675"/>
              <a:ext cx="2217738" cy="4429125"/>
            </a:xfrm>
            <a:custGeom>
              <a:avLst/>
              <a:gdLst>
                <a:gd name="T0" fmla="*/ 0 w 221"/>
                <a:gd name="T1" fmla="*/ 0 h 442"/>
                <a:gd name="T2" fmla="*/ 0 w 221"/>
                <a:gd name="T3" fmla="*/ 442 h 442"/>
                <a:gd name="T4" fmla="*/ 221 w 221"/>
                <a:gd name="T5" fmla="*/ 221 h 442"/>
                <a:gd name="T6" fmla="*/ 0 w 221"/>
                <a:gd name="T7" fmla="*/ 0 h 4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1" h="442">
                  <a:moveTo>
                    <a:pt x="0" y="0"/>
                  </a:moveTo>
                  <a:cubicBezTo>
                    <a:pt x="0" y="442"/>
                    <a:pt x="0" y="442"/>
                    <a:pt x="0" y="442"/>
                  </a:cubicBezTo>
                  <a:cubicBezTo>
                    <a:pt x="122" y="442"/>
                    <a:pt x="221" y="343"/>
                    <a:pt x="221" y="221"/>
                  </a:cubicBezTo>
                  <a:cubicBezTo>
                    <a:pt x="221" y="99"/>
                    <a:pt x="122" y="0"/>
                    <a:pt x="0" y="0"/>
                  </a:cubicBezTo>
                </a:path>
              </a:pathLst>
            </a:custGeom>
            <a:solidFill>
              <a:srgbClr val="013D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3" name="išľiḓè">
              <a:extLst>
                <a:ext uri="{FF2B5EF4-FFF2-40B4-BE49-F238E27FC236}">
                  <a16:creationId xmlns:a16="http://schemas.microsoft.com/office/drawing/2014/main" id="{0569394E-61B0-4AAD-8718-052A95E1DA69}"/>
                </a:ext>
              </a:extLst>
            </p:cNvPr>
            <p:cNvSpPr/>
            <p:nvPr/>
          </p:nvSpPr>
          <p:spPr bwMode="auto">
            <a:xfrm>
              <a:off x="4344988" y="1530350"/>
              <a:ext cx="3511550" cy="3727450"/>
            </a:xfrm>
            <a:custGeom>
              <a:avLst/>
              <a:gdLst>
                <a:gd name="T0" fmla="*/ 143 w 350"/>
                <a:gd name="T1" fmla="*/ 151 h 372"/>
                <a:gd name="T2" fmla="*/ 126 w 350"/>
                <a:gd name="T3" fmla="*/ 159 h 372"/>
                <a:gd name="T4" fmla="*/ 114 w 350"/>
                <a:gd name="T5" fmla="*/ 126 h 372"/>
                <a:gd name="T6" fmla="*/ 98 w 350"/>
                <a:gd name="T7" fmla="*/ 119 h 372"/>
                <a:gd name="T8" fmla="*/ 111 w 350"/>
                <a:gd name="T9" fmla="*/ 87 h 372"/>
                <a:gd name="T10" fmla="*/ 104 w 350"/>
                <a:gd name="T11" fmla="*/ 69 h 372"/>
                <a:gd name="T12" fmla="*/ 137 w 350"/>
                <a:gd name="T13" fmla="*/ 57 h 372"/>
                <a:gd name="T14" fmla="*/ 143 w 350"/>
                <a:gd name="T15" fmla="*/ 42 h 372"/>
                <a:gd name="T16" fmla="*/ 175 w 350"/>
                <a:gd name="T17" fmla="*/ 54 h 372"/>
                <a:gd name="T18" fmla="*/ 192 w 350"/>
                <a:gd name="T19" fmla="*/ 47 h 372"/>
                <a:gd name="T20" fmla="*/ 205 w 350"/>
                <a:gd name="T21" fmla="*/ 79 h 372"/>
                <a:gd name="T22" fmla="*/ 220 w 350"/>
                <a:gd name="T23" fmla="*/ 87 h 372"/>
                <a:gd name="T24" fmla="*/ 208 w 350"/>
                <a:gd name="T25" fmla="*/ 119 h 372"/>
                <a:gd name="T26" fmla="*/ 215 w 350"/>
                <a:gd name="T27" fmla="*/ 136 h 372"/>
                <a:gd name="T28" fmla="*/ 182 w 350"/>
                <a:gd name="T29" fmla="*/ 149 h 372"/>
                <a:gd name="T30" fmla="*/ 175 w 350"/>
                <a:gd name="T31" fmla="*/ 164 h 372"/>
                <a:gd name="T32" fmla="*/ 164 w 350"/>
                <a:gd name="T33" fmla="*/ 372 h 372"/>
                <a:gd name="T34" fmla="*/ 196 w 350"/>
                <a:gd name="T35" fmla="*/ 242 h 372"/>
                <a:gd name="T36" fmla="*/ 245 w 350"/>
                <a:gd name="T37" fmla="*/ 237 h 372"/>
                <a:gd name="T38" fmla="*/ 239 w 350"/>
                <a:gd name="T39" fmla="*/ 215 h 372"/>
                <a:gd name="T40" fmla="*/ 233 w 350"/>
                <a:gd name="T41" fmla="*/ 203 h 372"/>
                <a:gd name="T42" fmla="*/ 211 w 350"/>
                <a:gd name="T43" fmla="*/ 193 h 372"/>
                <a:gd name="T44" fmla="*/ 215 w 350"/>
                <a:gd name="T45" fmla="*/ 182 h 372"/>
                <a:gd name="T46" fmla="*/ 205 w 350"/>
                <a:gd name="T47" fmla="*/ 159 h 372"/>
                <a:gd name="T48" fmla="*/ 217 w 350"/>
                <a:gd name="T49" fmla="*/ 154 h 372"/>
                <a:gd name="T50" fmla="*/ 227 w 350"/>
                <a:gd name="T51" fmla="*/ 132 h 372"/>
                <a:gd name="T52" fmla="*/ 238 w 350"/>
                <a:gd name="T53" fmla="*/ 136 h 372"/>
                <a:gd name="T54" fmla="*/ 261 w 350"/>
                <a:gd name="T55" fmla="*/ 126 h 372"/>
                <a:gd name="T56" fmla="*/ 266 w 350"/>
                <a:gd name="T57" fmla="*/ 138 h 372"/>
                <a:gd name="T58" fmla="*/ 288 w 350"/>
                <a:gd name="T59" fmla="*/ 148 h 372"/>
                <a:gd name="T60" fmla="*/ 284 w 350"/>
                <a:gd name="T61" fmla="*/ 160 h 372"/>
                <a:gd name="T62" fmla="*/ 294 w 350"/>
                <a:gd name="T63" fmla="*/ 182 h 372"/>
                <a:gd name="T64" fmla="*/ 282 w 350"/>
                <a:gd name="T65" fmla="*/ 187 h 372"/>
                <a:gd name="T66" fmla="*/ 272 w 350"/>
                <a:gd name="T67" fmla="*/ 209 h 372"/>
                <a:gd name="T68" fmla="*/ 261 w 350"/>
                <a:gd name="T69" fmla="*/ 205 h 372"/>
                <a:gd name="T70" fmla="*/ 255 w 350"/>
                <a:gd name="T71" fmla="*/ 215 h 372"/>
                <a:gd name="T72" fmla="*/ 250 w 350"/>
                <a:gd name="T73" fmla="*/ 246 h 372"/>
                <a:gd name="T74" fmla="*/ 206 w 350"/>
                <a:gd name="T75" fmla="*/ 372 h 372"/>
                <a:gd name="T76" fmla="*/ 230 w 350"/>
                <a:gd name="T77" fmla="*/ 283 h 372"/>
                <a:gd name="T78" fmla="*/ 311 w 350"/>
                <a:gd name="T79" fmla="*/ 212 h 372"/>
                <a:gd name="T80" fmla="*/ 181 w 350"/>
                <a:gd name="T81" fmla="*/ 2 h 372"/>
                <a:gd name="T82" fmla="*/ 32 w 350"/>
                <a:gd name="T83" fmla="*/ 144 h 372"/>
                <a:gd name="T84" fmla="*/ 13 w 350"/>
                <a:gd name="T85" fmla="*/ 202 h 372"/>
                <a:gd name="T86" fmla="*/ 8 w 350"/>
                <a:gd name="T87" fmla="*/ 235 h 372"/>
                <a:gd name="T88" fmla="*/ 28 w 350"/>
                <a:gd name="T89" fmla="*/ 253 h 372"/>
                <a:gd name="T90" fmla="*/ 30 w 350"/>
                <a:gd name="T91" fmla="*/ 264 h 372"/>
                <a:gd name="T92" fmla="*/ 35 w 350"/>
                <a:gd name="T93" fmla="*/ 302 h 372"/>
                <a:gd name="T94" fmla="*/ 101 w 350"/>
                <a:gd name="T95" fmla="*/ 316 h 372"/>
                <a:gd name="T96" fmla="*/ 127 w 350"/>
                <a:gd name="T97" fmla="*/ 372 h 372"/>
                <a:gd name="T98" fmla="*/ 154 w 350"/>
                <a:gd name="T99" fmla="*/ 164 h 3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0" h="372">
                  <a:moveTo>
                    <a:pt x="143" y="164"/>
                  </a:moveTo>
                  <a:cubicBezTo>
                    <a:pt x="143" y="151"/>
                    <a:pt x="143" y="151"/>
                    <a:pt x="143" y="151"/>
                  </a:cubicBezTo>
                  <a:cubicBezTo>
                    <a:pt x="141" y="151"/>
                    <a:pt x="139" y="150"/>
                    <a:pt x="137" y="149"/>
                  </a:cubicBezTo>
                  <a:cubicBezTo>
                    <a:pt x="126" y="159"/>
                    <a:pt x="126" y="159"/>
                    <a:pt x="126" y="159"/>
                  </a:cubicBezTo>
                  <a:cubicBezTo>
                    <a:pt x="104" y="136"/>
                    <a:pt x="104" y="136"/>
                    <a:pt x="104" y="136"/>
                  </a:cubicBezTo>
                  <a:cubicBezTo>
                    <a:pt x="114" y="126"/>
                    <a:pt x="114" y="126"/>
                    <a:pt x="114" y="126"/>
                  </a:cubicBezTo>
                  <a:cubicBezTo>
                    <a:pt x="113" y="124"/>
                    <a:pt x="111" y="121"/>
                    <a:pt x="111" y="119"/>
                  </a:cubicBezTo>
                  <a:cubicBezTo>
                    <a:pt x="98" y="119"/>
                    <a:pt x="98" y="119"/>
                    <a:pt x="98" y="119"/>
                  </a:cubicBezTo>
                  <a:cubicBezTo>
                    <a:pt x="98" y="87"/>
                    <a:pt x="98" y="87"/>
                    <a:pt x="98" y="87"/>
                  </a:cubicBezTo>
                  <a:cubicBezTo>
                    <a:pt x="111" y="87"/>
                    <a:pt x="111" y="87"/>
                    <a:pt x="111" y="87"/>
                  </a:cubicBezTo>
                  <a:cubicBezTo>
                    <a:pt x="111" y="84"/>
                    <a:pt x="113" y="82"/>
                    <a:pt x="114" y="79"/>
                  </a:cubicBezTo>
                  <a:cubicBezTo>
                    <a:pt x="104" y="69"/>
                    <a:pt x="104" y="69"/>
                    <a:pt x="104" y="69"/>
                  </a:cubicBezTo>
                  <a:cubicBezTo>
                    <a:pt x="126" y="47"/>
                    <a:pt x="126" y="47"/>
                    <a:pt x="126" y="47"/>
                  </a:cubicBezTo>
                  <a:cubicBezTo>
                    <a:pt x="137" y="57"/>
                    <a:pt x="137" y="57"/>
                    <a:pt x="137" y="57"/>
                  </a:cubicBezTo>
                  <a:cubicBezTo>
                    <a:pt x="139" y="56"/>
                    <a:pt x="141" y="55"/>
                    <a:pt x="143" y="54"/>
                  </a:cubicBezTo>
                  <a:cubicBezTo>
                    <a:pt x="143" y="42"/>
                    <a:pt x="143" y="42"/>
                    <a:pt x="143" y="42"/>
                  </a:cubicBezTo>
                  <a:cubicBezTo>
                    <a:pt x="175" y="42"/>
                    <a:pt x="175" y="42"/>
                    <a:pt x="175" y="42"/>
                  </a:cubicBezTo>
                  <a:cubicBezTo>
                    <a:pt x="175" y="54"/>
                    <a:pt x="175" y="54"/>
                    <a:pt x="175" y="54"/>
                  </a:cubicBezTo>
                  <a:cubicBezTo>
                    <a:pt x="177" y="55"/>
                    <a:pt x="180" y="56"/>
                    <a:pt x="182" y="57"/>
                  </a:cubicBezTo>
                  <a:cubicBezTo>
                    <a:pt x="192" y="47"/>
                    <a:pt x="192" y="47"/>
                    <a:pt x="192" y="47"/>
                  </a:cubicBezTo>
                  <a:cubicBezTo>
                    <a:pt x="215" y="69"/>
                    <a:pt x="215" y="69"/>
                    <a:pt x="215" y="69"/>
                  </a:cubicBezTo>
                  <a:cubicBezTo>
                    <a:pt x="205" y="79"/>
                    <a:pt x="205" y="79"/>
                    <a:pt x="205" y="79"/>
                  </a:cubicBezTo>
                  <a:cubicBezTo>
                    <a:pt x="206" y="82"/>
                    <a:pt x="207" y="84"/>
                    <a:pt x="208" y="87"/>
                  </a:cubicBezTo>
                  <a:cubicBezTo>
                    <a:pt x="220" y="87"/>
                    <a:pt x="220" y="87"/>
                    <a:pt x="220" y="87"/>
                  </a:cubicBezTo>
                  <a:cubicBezTo>
                    <a:pt x="220" y="119"/>
                    <a:pt x="220" y="119"/>
                    <a:pt x="220" y="119"/>
                  </a:cubicBezTo>
                  <a:cubicBezTo>
                    <a:pt x="208" y="119"/>
                    <a:pt x="208" y="119"/>
                    <a:pt x="208" y="119"/>
                  </a:cubicBezTo>
                  <a:cubicBezTo>
                    <a:pt x="207" y="121"/>
                    <a:pt x="206" y="124"/>
                    <a:pt x="205" y="126"/>
                  </a:cubicBezTo>
                  <a:cubicBezTo>
                    <a:pt x="215" y="136"/>
                    <a:pt x="215" y="136"/>
                    <a:pt x="215" y="136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82" y="149"/>
                    <a:pt x="182" y="149"/>
                    <a:pt x="182" y="149"/>
                  </a:cubicBezTo>
                  <a:cubicBezTo>
                    <a:pt x="180" y="150"/>
                    <a:pt x="177" y="151"/>
                    <a:pt x="175" y="151"/>
                  </a:cubicBezTo>
                  <a:cubicBezTo>
                    <a:pt x="175" y="164"/>
                    <a:pt x="175" y="164"/>
                    <a:pt x="175" y="164"/>
                  </a:cubicBezTo>
                  <a:cubicBezTo>
                    <a:pt x="164" y="164"/>
                    <a:pt x="164" y="164"/>
                    <a:pt x="164" y="164"/>
                  </a:cubicBezTo>
                  <a:cubicBezTo>
                    <a:pt x="164" y="372"/>
                    <a:pt x="164" y="372"/>
                    <a:pt x="164" y="372"/>
                  </a:cubicBezTo>
                  <a:cubicBezTo>
                    <a:pt x="196" y="372"/>
                    <a:pt x="196" y="372"/>
                    <a:pt x="196" y="372"/>
                  </a:cubicBezTo>
                  <a:cubicBezTo>
                    <a:pt x="196" y="242"/>
                    <a:pt x="196" y="242"/>
                    <a:pt x="196" y="242"/>
                  </a:cubicBezTo>
                  <a:cubicBezTo>
                    <a:pt x="196" y="239"/>
                    <a:pt x="198" y="237"/>
                    <a:pt x="201" y="237"/>
                  </a:cubicBezTo>
                  <a:cubicBezTo>
                    <a:pt x="245" y="237"/>
                    <a:pt x="245" y="237"/>
                    <a:pt x="245" y="237"/>
                  </a:cubicBezTo>
                  <a:cubicBezTo>
                    <a:pt x="245" y="215"/>
                    <a:pt x="245" y="215"/>
                    <a:pt x="245" y="215"/>
                  </a:cubicBezTo>
                  <a:cubicBezTo>
                    <a:pt x="239" y="215"/>
                    <a:pt x="239" y="215"/>
                    <a:pt x="239" y="215"/>
                  </a:cubicBezTo>
                  <a:cubicBezTo>
                    <a:pt x="239" y="205"/>
                    <a:pt x="239" y="205"/>
                    <a:pt x="239" y="205"/>
                  </a:cubicBezTo>
                  <a:cubicBezTo>
                    <a:pt x="237" y="205"/>
                    <a:pt x="235" y="204"/>
                    <a:pt x="233" y="203"/>
                  </a:cubicBezTo>
                  <a:cubicBezTo>
                    <a:pt x="227" y="209"/>
                    <a:pt x="227" y="209"/>
                    <a:pt x="227" y="209"/>
                  </a:cubicBezTo>
                  <a:cubicBezTo>
                    <a:pt x="211" y="193"/>
                    <a:pt x="211" y="193"/>
                    <a:pt x="211" y="193"/>
                  </a:cubicBezTo>
                  <a:cubicBezTo>
                    <a:pt x="217" y="187"/>
                    <a:pt x="217" y="187"/>
                    <a:pt x="217" y="187"/>
                  </a:cubicBezTo>
                  <a:cubicBezTo>
                    <a:pt x="216" y="185"/>
                    <a:pt x="216" y="183"/>
                    <a:pt x="215" y="182"/>
                  </a:cubicBezTo>
                  <a:cubicBezTo>
                    <a:pt x="205" y="182"/>
                    <a:pt x="205" y="182"/>
                    <a:pt x="205" y="182"/>
                  </a:cubicBezTo>
                  <a:cubicBezTo>
                    <a:pt x="205" y="159"/>
                    <a:pt x="205" y="159"/>
                    <a:pt x="205" y="159"/>
                  </a:cubicBezTo>
                  <a:cubicBezTo>
                    <a:pt x="215" y="159"/>
                    <a:pt x="215" y="159"/>
                    <a:pt x="215" y="159"/>
                  </a:cubicBezTo>
                  <a:cubicBezTo>
                    <a:pt x="216" y="157"/>
                    <a:pt x="216" y="156"/>
                    <a:pt x="217" y="154"/>
                  </a:cubicBezTo>
                  <a:cubicBezTo>
                    <a:pt x="211" y="148"/>
                    <a:pt x="211" y="148"/>
                    <a:pt x="211" y="148"/>
                  </a:cubicBezTo>
                  <a:cubicBezTo>
                    <a:pt x="227" y="132"/>
                    <a:pt x="227" y="132"/>
                    <a:pt x="227" y="132"/>
                  </a:cubicBezTo>
                  <a:cubicBezTo>
                    <a:pt x="233" y="138"/>
                    <a:pt x="233" y="138"/>
                    <a:pt x="233" y="138"/>
                  </a:cubicBezTo>
                  <a:cubicBezTo>
                    <a:pt x="235" y="138"/>
                    <a:pt x="236" y="137"/>
                    <a:pt x="238" y="136"/>
                  </a:cubicBezTo>
                  <a:cubicBezTo>
                    <a:pt x="238" y="126"/>
                    <a:pt x="238" y="126"/>
                    <a:pt x="238" y="126"/>
                  </a:cubicBezTo>
                  <a:cubicBezTo>
                    <a:pt x="261" y="126"/>
                    <a:pt x="261" y="126"/>
                    <a:pt x="261" y="126"/>
                  </a:cubicBezTo>
                  <a:cubicBezTo>
                    <a:pt x="261" y="136"/>
                    <a:pt x="261" y="136"/>
                    <a:pt x="261" y="136"/>
                  </a:cubicBezTo>
                  <a:cubicBezTo>
                    <a:pt x="262" y="137"/>
                    <a:pt x="264" y="137"/>
                    <a:pt x="266" y="138"/>
                  </a:cubicBezTo>
                  <a:cubicBezTo>
                    <a:pt x="272" y="132"/>
                    <a:pt x="272" y="132"/>
                    <a:pt x="272" y="132"/>
                  </a:cubicBezTo>
                  <a:cubicBezTo>
                    <a:pt x="288" y="148"/>
                    <a:pt x="288" y="148"/>
                    <a:pt x="288" y="148"/>
                  </a:cubicBezTo>
                  <a:cubicBezTo>
                    <a:pt x="282" y="154"/>
                    <a:pt x="282" y="154"/>
                    <a:pt x="282" y="154"/>
                  </a:cubicBezTo>
                  <a:cubicBezTo>
                    <a:pt x="283" y="156"/>
                    <a:pt x="283" y="158"/>
                    <a:pt x="284" y="160"/>
                  </a:cubicBezTo>
                  <a:cubicBezTo>
                    <a:pt x="294" y="160"/>
                    <a:pt x="294" y="160"/>
                    <a:pt x="294" y="160"/>
                  </a:cubicBezTo>
                  <a:cubicBezTo>
                    <a:pt x="294" y="182"/>
                    <a:pt x="294" y="182"/>
                    <a:pt x="294" y="182"/>
                  </a:cubicBezTo>
                  <a:cubicBezTo>
                    <a:pt x="284" y="182"/>
                    <a:pt x="284" y="182"/>
                    <a:pt x="284" y="182"/>
                  </a:cubicBezTo>
                  <a:cubicBezTo>
                    <a:pt x="283" y="184"/>
                    <a:pt x="283" y="185"/>
                    <a:pt x="282" y="187"/>
                  </a:cubicBezTo>
                  <a:cubicBezTo>
                    <a:pt x="288" y="193"/>
                    <a:pt x="288" y="193"/>
                    <a:pt x="288" y="193"/>
                  </a:cubicBezTo>
                  <a:cubicBezTo>
                    <a:pt x="272" y="209"/>
                    <a:pt x="272" y="209"/>
                    <a:pt x="272" y="209"/>
                  </a:cubicBezTo>
                  <a:cubicBezTo>
                    <a:pt x="266" y="203"/>
                    <a:pt x="266" y="203"/>
                    <a:pt x="266" y="203"/>
                  </a:cubicBezTo>
                  <a:cubicBezTo>
                    <a:pt x="264" y="204"/>
                    <a:pt x="263" y="204"/>
                    <a:pt x="261" y="205"/>
                  </a:cubicBezTo>
                  <a:cubicBezTo>
                    <a:pt x="261" y="215"/>
                    <a:pt x="261" y="215"/>
                    <a:pt x="261" y="215"/>
                  </a:cubicBezTo>
                  <a:cubicBezTo>
                    <a:pt x="255" y="215"/>
                    <a:pt x="255" y="215"/>
                    <a:pt x="255" y="215"/>
                  </a:cubicBezTo>
                  <a:cubicBezTo>
                    <a:pt x="255" y="242"/>
                    <a:pt x="255" y="242"/>
                    <a:pt x="255" y="242"/>
                  </a:cubicBezTo>
                  <a:cubicBezTo>
                    <a:pt x="255" y="244"/>
                    <a:pt x="252" y="246"/>
                    <a:pt x="250" y="246"/>
                  </a:cubicBezTo>
                  <a:cubicBezTo>
                    <a:pt x="206" y="246"/>
                    <a:pt x="206" y="246"/>
                    <a:pt x="206" y="246"/>
                  </a:cubicBezTo>
                  <a:cubicBezTo>
                    <a:pt x="206" y="372"/>
                    <a:pt x="206" y="372"/>
                    <a:pt x="206" y="372"/>
                  </a:cubicBezTo>
                  <a:cubicBezTo>
                    <a:pt x="239" y="372"/>
                    <a:pt x="239" y="372"/>
                    <a:pt x="239" y="372"/>
                  </a:cubicBezTo>
                  <a:cubicBezTo>
                    <a:pt x="236" y="353"/>
                    <a:pt x="228" y="293"/>
                    <a:pt x="230" y="283"/>
                  </a:cubicBezTo>
                  <a:cubicBezTo>
                    <a:pt x="231" y="276"/>
                    <a:pt x="237" y="273"/>
                    <a:pt x="245" y="269"/>
                  </a:cubicBezTo>
                  <a:cubicBezTo>
                    <a:pt x="260" y="262"/>
                    <a:pt x="284" y="250"/>
                    <a:pt x="311" y="212"/>
                  </a:cubicBezTo>
                  <a:cubicBezTo>
                    <a:pt x="350" y="155"/>
                    <a:pt x="322" y="62"/>
                    <a:pt x="293" y="37"/>
                  </a:cubicBezTo>
                  <a:cubicBezTo>
                    <a:pt x="264" y="13"/>
                    <a:pt x="226" y="0"/>
                    <a:pt x="181" y="2"/>
                  </a:cubicBezTo>
                  <a:cubicBezTo>
                    <a:pt x="180" y="2"/>
                    <a:pt x="121" y="5"/>
                    <a:pt x="74" y="41"/>
                  </a:cubicBezTo>
                  <a:cubicBezTo>
                    <a:pt x="36" y="70"/>
                    <a:pt x="34" y="116"/>
                    <a:pt x="32" y="144"/>
                  </a:cubicBezTo>
                  <a:cubicBezTo>
                    <a:pt x="32" y="151"/>
                    <a:pt x="32" y="156"/>
                    <a:pt x="31" y="161"/>
                  </a:cubicBezTo>
                  <a:cubicBezTo>
                    <a:pt x="29" y="171"/>
                    <a:pt x="21" y="187"/>
                    <a:pt x="13" y="202"/>
                  </a:cubicBezTo>
                  <a:cubicBezTo>
                    <a:pt x="8" y="213"/>
                    <a:pt x="0" y="228"/>
                    <a:pt x="0" y="232"/>
                  </a:cubicBezTo>
                  <a:cubicBezTo>
                    <a:pt x="1" y="233"/>
                    <a:pt x="4" y="234"/>
                    <a:pt x="8" y="235"/>
                  </a:cubicBezTo>
                  <a:cubicBezTo>
                    <a:pt x="15" y="237"/>
                    <a:pt x="26" y="239"/>
                    <a:pt x="28" y="251"/>
                  </a:cubicBezTo>
                  <a:cubicBezTo>
                    <a:pt x="28" y="252"/>
                    <a:pt x="28" y="252"/>
                    <a:pt x="28" y="253"/>
                  </a:cubicBezTo>
                  <a:cubicBezTo>
                    <a:pt x="27" y="256"/>
                    <a:pt x="28" y="258"/>
                    <a:pt x="28" y="259"/>
                  </a:cubicBezTo>
                  <a:cubicBezTo>
                    <a:pt x="30" y="260"/>
                    <a:pt x="31" y="262"/>
                    <a:pt x="30" y="264"/>
                  </a:cubicBezTo>
                  <a:cubicBezTo>
                    <a:pt x="30" y="266"/>
                    <a:pt x="29" y="270"/>
                    <a:pt x="30" y="272"/>
                  </a:cubicBezTo>
                  <a:cubicBezTo>
                    <a:pt x="36" y="280"/>
                    <a:pt x="35" y="297"/>
                    <a:pt x="35" y="302"/>
                  </a:cubicBezTo>
                  <a:cubicBezTo>
                    <a:pt x="34" y="306"/>
                    <a:pt x="34" y="312"/>
                    <a:pt x="38" y="316"/>
                  </a:cubicBezTo>
                  <a:cubicBezTo>
                    <a:pt x="44" y="321"/>
                    <a:pt x="59" y="325"/>
                    <a:pt x="101" y="316"/>
                  </a:cubicBezTo>
                  <a:cubicBezTo>
                    <a:pt x="105" y="315"/>
                    <a:pt x="108" y="316"/>
                    <a:pt x="112" y="319"/>
                  </a:cubicBezTo>
                  <a:cubicBezTo>
                    <a:pt x="123" y="328"/>
                    <a:pt x="127" y="360"/>
                    <a:pt x="127" y="372"/>
                  </a:cubicBezTo>
                  <a:cubicBezTo>
                    <a:pt x="154" y="372"/>
                    <a:pt x="154" y="372"/>
                    <a:pt x="154" y="372"/>
                  </a:cubicBezTo>
                  <a:cubicBezTo>
                    <a:pt x="154" y="164"/>
                    <a:pt x="154" y="164"/>
                    <a:pt x="154" y="164"/>
                  </a:cubicBezTo>
                  <a:lnTo>
                    <a:pt x="143" y="164"/>
                  </a:lnTo>
                  <a:close/>
                </a:path>
              </a:pathLst>
            </a:custGeom>
            <a:solidFill>
              <a:srgbClr val="1D868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4" name="ïṡľíḋè">
              <a:extLst>
                <a:ext uri="{FF2B5EF4-FFF2-40B4-BE49-F238E27FC236}">
                  <a16:creationId xmlns:a16="http://schemas.microsoft.com/office/drawing/2014/main" id="{967B5F4C-8C13-4C33-AA36-674242417FB1}"/>
                </a:ext>
              </a:extLst>
            </p:cNvPr>
            <p:cNvSpPr/>
            <p:nvPr/>
          </p:nvSpPr>
          <p:spPr bwMode="auto">
            <a:xfrm>
              <a:off x="5629275" y="2251075"/>
              <a:ext cx="622300" cy="622300"/>
            </a:xfrm>
            <a:custGeom>
              <a:avLst/>
              <a:gdLst>
                <a:gd name="T0" fmla="*/ 59 w 62"/>
                <a:gd name="T1" fmla="*/ 36 h 62"/>
                <a:gd name="T2" fmla="*/ 26 w 62"/>
                <a:gd name="T3" fmla="*/ 3 h 62"/>
                <a:gd name="T4" fmla="*/ 3 w 62"/>
                <a:gd name="T5" fmla="*/ 26 h 62"/>
                <a:gd name="T6" fmla="*/ 36 w 62"/>
                <a:gd name="T7" fmla="*/ 59 h 62"/>
                <a:gd name="T8" fmla="*/ 59 w 62"/>
                <a:gd name="T9" fmla="*/ 3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2">
                  <a:moveTo>
                    <a:pt x="59" y="36"/>
                  </a:moveTo>
                  <a:cubicBezTo>
                    <a:pt x="62" y="16"/>
                    <a:pt x="46" y="0"/>
                    <a:pt x="26" y="3"/>
                  </a:cubicBezTo>
                  <a:cubicBezTo>
                    <a:pt x="15" y="5"/>
                    <a:pt x="5" y="14"/>
                    <a:pt x="3" y="26"/>
                  </a:cubicBezTo>
                  <a:cubicBezTo>
                    <a:pt x="0" y="45"/>
                    <a:pt x="17" y="62"/>
                    <a:pt x="36" y="59"/>
                  </a:cubicBezTo>
                  <a:cubicBezTo>
                    <a:pt x="48" y="57"/>
                    <a:pt x="57" y="47"/>
                    <a:pt x="59" y="36"/>
                  </a:cubicBezTo>
                  <a:close/>
                </a:path>
              </a:pathLst>
            </a:custGeom>
            <a:solidFill>
              <a:srgbClr val="FFB13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5" name="íşľíḑè">
              <a:extLst>
                <a:ext uri="{FF2B5EF4-FFF2-40B4-BE49-F238E27FC236}">
                  <a16:creationId xmlns:a16="http://schemas.microsoft.com/office/drawing/2014/main" id="{37B15334-8471-4E49-AE97-DC4D897A6FE8}"/>
                </a:ext>
              </a:extLst>
            </p:cNvPr>
            <p:cNvSpPr/>
            <p:nvPr/>
          </p:nvSpPr>
          <p:spPr bwMode="auto">
            <a:xfrm>
              <a:off x="6632575" y="3022600"/>
              <a:ext cx="431800" cy="441325"/>
            </a:xfrm>
            <a:custGeom>
              <a:avLst/>
              <a:gdLst>
                <a:gd name="T0" fmla="*/ 36 w 43"/>
                <a:gd name="T1" fmla="*/ 36 h 44"/>
                <a:gd name="T2" fmla="*/ 36 w 43"/>
                <a:gd name="T3" fmla="*/ 7 h 44"/>
                <a:gd name="T4" fmla="*/ 7 w 43"/>
                <a:gd name="T5" fmla="*/ 8 h 44"/>
                <a:gd name="T6" fmla="*/ 7 w 43"/>
                <a:gd name="T7" fmla="*/ 36 h 44"/>
                <a:gd name="T8" fmla="*/ 36 w 43"/>
                <a:gd name="T9" fmla="*/ 3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4">
                  <a:moveTo>
                    <a:pt x="36" y="36"/>
                  </a:moveTo>
                  <a:cubicBezTo>
                    <a:pt x="43" y="28"/>
                    <a:pt x="43" y="15"/>
                    <a:pt x="36" y="7"/>
                  </a:cubicBezTo>
                  <a:cubicBezTo>
                    <a:pt x="28" y="0"/>
                    <a:pt x="15" y="0"/>
                    <a:pt x="7" y="8"/>
                  </a:cubicBezTo>
                  <a:cubicBezTo>
                    <a:pt x="0" y="15"/>
                    <a:pt x="0" y="28"/>
                    <a:pt x="7" y="36"/>
                  </a:cubicBezTo>
                  <a:cubicBezTo>
                    <a:pt x="15" y="44"/>
                    <a:pt x="28" y="44"/>
                    <a:pt x="36" y="36"/>
                  </a:cubicBezTo>
                  <a:close/>
                </a:path>
              </a:pathLst>
            </a:custGeom>
            <a:solidFill>
              <a:srgbClr val="DE54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56" name="ïṧḷiḓé">
              <a:extLst>
                <a:ext uri="{FF2B5EF4-FFF2-40B4-BE49-F238E27FC236}">
                  <a16:creationId xmlns:a16="http://schemas.microsoft.com/office/drawing/2014/main" id="{0725B1F7-B3E2-4641-802A-79D43149A2EC}"/>
                </a:ext>
              </a:extLst>
            </p:cNvPr>
            <p:cNvSpPr/>
            <p:nvPr/>
          </p:nvSpPr>
          <p:spPr bwMode="auto">
            <a:xfrm>
              <a:off x="4254500" y="1439863"/>
              <a:ext cx="3722688" cy="3917950"/>
            </a:xfrm>
            <a:custGeom>
              <a:avLst/>
              <a:gdLst>
                <a:gd name="T0" fmla="*/ 190 w 371"/>
                <a:gd name="T1" fmla="*/ 1 h 391"/>
                <a:gd name="T2" fmla="*/ 31 w 371"/>
                <a:gd name="T3" fmla="*/ 168 h 391"/>
                <a:gd name="T4" fmla="*/ 15 w 371"/>
                <a:gd name="T5" fmla="*/ 253 h 391"/>
                <a:gd name="T6" fmla="*/ 31 w 371"/>
                <a:gd name="T7" fmla="*/ 287 h 391"/>
                <a:gd name="T8" fmla="*/ 41 w 371"/>
                <a:gd name="T9" fmla="*/ 332 h 391"/>
                <a:gd name="T10" fmla="*/ 127 w 371"/>
                <a:gd name="T11" fmla="*/ 386 h 391"/>
                <a:gd name="T12" fmla="*/ 210 w 371"/>
                <a:gd name="T13" fmla="*/ 391 h 391"/>
                <a:gd name="T14" fmla="*/ 258 w 371"/>
                <a:gd name="T15" fmla="*/ 385 h 391"/>
                <a:gd name="T16" fmla="*/ 327 w 371"/>
                <a:gd name="T17" fmla="*/ 226 h 391"/>
                <a:gd name="T18" fmla="*/ 254 w 371"/>
                <a:gd name="T19" fmla="*/ 278 h 391"/>
                <a:gd name="T20" fmla="*/ 215 w 371"/>
                <a:gd name="T21" fmla="*/ 381 h 391"/>
                <a:gd name="T22" fmla="*/ 264 w 371"/>
                <a:gd name="T23" fmla="*/ 251 h 391"/>
                <a:gd name="T24" fmla="*/ 270 w 371"/>
                <a:gd name="T25" fmla="*/ 214 h 391"/>
                <a:gd name="T26" fmla="*/ 297 w 371"/>
                <a:gd name="T27" fmla="*/ 202 h 391"/>
                <a:gd name="T28" fmla="*/ 303 w 371"/>
                <a:gd name="T29" fmla="*/ 191 h 391"/>
                <a:gd name="T30" fmla="*/ 291 w 371"/>
                <a:gd name="T31" fmla="*/ 163 h 391"/>
                <a:gd name="T32" fmla="*/ 275 w 371"/>
                <a:gd name="T33" fmla="*/ 147 h 391"/>
                <a:gd name="T34" fmla="*/ 247 w 371"/>
                <a:gd name="T35" fmla="*/ 135 h 391"/>
                <a:gd name="T36" fmla="*/ 236 w 371"/>
                <a:gd name="T37" fmla="*/ 141 h 391"/>
                <a:gd name="T38" fmla="*/ 224 w 371"/>
                <a:gd name="T39" fmla="*/ 168 h 391"/>
                <a:gd name="T40" fmla="*/ 224 w 371"/>
                <a:gd name="T41" fmla="*/ 191 h 391"/>
                <a:gd name="T42" fmla="*/ 236 w 371"/>
                <a:gd name="T43" fmla="*/ 218 h 391"/>
                <a:gd name="T44" fmla="*/ 248 w 371"/>
                <a:gd name="T45" fmla="*/ 224 h 391"/>
                <a:gd name="T46" fmla="*/ 210 w 371"/>
                <a:gd name="T47" fmla="*/ 246 h 391"/>
                <a:gd name="T48" fmla="*/ 173 w 371"/>
                <a:gd name="T49" fmla="*/ 381 h 391"/>
                <a:gd name="T50" fmla="*/ 184 w 371"/>
                <a:gd name="T51" fmla="*/ 160 h 391"/>
                <a:gd name="T52" fmla="*/ 224 w 371"/>
                <a:gd name="T53" fmla="*/ 145 h 391"/>
                <a:gd name="T54" fmla="*/ 229 w 371"/>
                <a:gd name="T55" fmla="*/ 128 h 391"/>
                <a:gd name="T56" fmla="*/ 214 w 371"/>
                <a:gd name="T57" fmla="*/ 88 h 391"/>
                <a:gd name="T58" fmla="*/ 191 w 371"/>
                <a:gd name="T59" fmla="*/ 66 h 391"/>
                <a:gd name="T60" fmla="*/ 152 w 371"/>
                <a:gd name="T61" fmla="*/ 51 h 391"/>
                <a:gd name="T62" fmla="*/ 135 w 371"/>
                <a:gd name="T63" fmla="*/ 56 h 391"/>
                <a:gd name="T64" fmla="*/ 120 w 371"/>
                <a:gd name="T65" fmla="*/ 96 h 391"/>
                <a:gd name="T66" fmla="*/ 120 w 371"/>
                <a:gd name="T67" fmla="*/ 128 h 391"/>
                <a:gd name="T68" fmla="*/ 135 w 371"/>
                <a:gd name="T69" fmla="*/ 168 h 391"/>
                <a:gd name="T70" fmla="*/ 152 w 371"/>
                <a:gd name="T71" fmla="*/ 173 h 391"/>
                <a:gd name="T72" fmla="*/ 136 w 371"/>
                <a:gd name="T73" fmla="*/ 381 h 391"/>
                <a:gd name="T74" fmla="*/ 47 w 371"/>
                <a:gd name="T75" fmla="*/ 325 h 391"/>
                <a:gd name="T76" fmla="*/ 39 w 371"/>
                <a:gd name="T77" fmla="*/ 273 h 391"/>
                <a:gd name="T78" fmla="*/ 37 w 371"/>
                <a:gd name="T79" fmla="*/ 260 h 391"/>
                <a:gd name="T80" fmla="*/ 22 w 371"/>
                <a:gd name="T81" fmla="*/ 211 h 391"/>
                <a:gd name="T82" fmla="*/ 83 w 371"/>
                <a:gd name="T83" fmla="*/ 50 h 391"/>
                <a:gd name="T84" fmla="*/ 320 w 371"/>
                <a:gd name="T85" fmla="*/ 221 h 391"/>
                <a:gd name="T86" fmla="*/ 273 w 371"/>
                <a:gd name="T87" fmla="*/ 165 h 391"/>
                <a:gd name="T88" fmla="*/ 173 w 371"/>
                <a:gd name="T89" fmla="*/ 140 h 391"/>
                <a:gd name="T90" fmla="*/ 196 w 371"/>
                <a:gd name="T91" fmla="*/ 117 h 3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371" h="391">
                  <a:moveTo>
                    <a:pt x="308" y="39"/>
                  </a:moveTo>
                  <a:cubicBezTo>
                    <a:pt x="278" y="13"/>
                    <a:pt x="237" y="0"/>
                    <a:pt x="190" y="1"/>
                  </a:cubicBezTo>
                  <a:cubicBezTo>
                    <a:pt x="190" y="1"/>
                    <a:pt x="190" y="1"/>
                    <a:pt x="190" y="1"/>
                  </a:cubicBezTo>
                  <a:cubicBezTo>
                    <a:pt x="187" y="2"/>
                    <a:pt x="127" y="4"/>
                    <a:pt x="77" y="42"/>
                  </a:cubicBezTo>
                  <a:cubicBezTo>
                    <a:pt x="35" y="74"/>
                    <a:pt x="33" y="125"/>
                    <a:pt x="32" y="153"/>
                  </a:cubicBezTo>
                  <a:cubicBezTo>
                    <a:pt x="31" y="159"/>
                    <a:pt x="31" y="164"/>
                    <a:pt x="31" y="168"/>
                  </a:cubicBezTo>
                  <a:cubicBezTo>
                    <a:pt x="29" y="177"/>
                    <a:pt x="21" y="193"/>
                    <a:pt x="14" y="206"/>
                  </a:cubicBezTo>
                  <a:cubicBezTo>
                    <a:pt x="5" y="224"/>
                    <a:pt x="0" y="235"/>
                    <a:pt x="0" y="241"/>
                  </a:cubicBezTo>
                  <a:cubicBezTo>
                    <a:pt x="0" y="250"/>
                    <a:pt x="9" y="252"/>
                    <a:pt x="15" y="253"/>
                  </a:cubicBezTo>
                  <a:cubicBezTo>
                    <a:pt x="23" y="255"/>
                    <a:pt x="26" y="256"/>
                    <a:pt x="27" y="261"/>
                  </a:cubicBezTo>
                  <a:cubicBezTo>
                    <a:pt x="26" y="267"/>
                    <a:pt x="28" y="271"/>
                    <a:pt x="30" y="273"/>
                  </a:cubicBezTo>
                  <a:cubicBezTo>
                    <a:pt x="29" y="277"/>
                    <a:pt x="29" y="282"/>
                    <a:pt x="31" y="287"/>
                  </a:cubicBezTo>
                  <a:cubicBezTo>
                    <a:pt x="32" y="287"/>
                    <a:pt x="32" y="287"/>
                    <a:pt x="32" y="287"/>
                  </a:cubicBezTo>
                  <a:cubicBezTo>
                    <a:pt x="34" y="290"/>
                    <a:pt x="35" y="300"/>
                    <a:pt x="34" y="310"/>
                  </a:cubicBezTo>
                  <a:cubicBezTo>
                    <a:pt x="34" y="315"/>
                    <a:pt x="33" y="325"/>
                    <a:pt x="41" y="332"/>
                  </a:cubicBezTo>
                  <a:cubicBezTo>
                    <a:pt x="52" y="342"/>
                    <a:pt x="75" y="343"/>
                    <a:pt x="112" y="334"/>
                  </a:cubicBezTo>
                  <a:cubicBezTo>
                    <a:pt x="112" y="334"/>
                    <a:pt x="113" y="334"/>
                    <a:pt x="115" y="335"/>
                  </a:cubicBezTo>
                  <a:cubicBezTo>
                    <a:pt x="122" y="341"/>
                    <a:pt x="126" y="370"/>
                    <a:pt x="127" y="386"/>
                  </a:cubicBezTo>
                  <a:cubicBezTo>
                    <a:pt x="127" y="389"/>
                    <a:pt x="129" y="391"/>
                    <a:pt x="132" y="391"/>
                  </a:cubicBezTo>
                  <a:cubicBezTo>
                    <a:pt x="168" y="391"/>
                    <a:pt x="168" y="391"/>
                    <a:pt x="168" y="391"/>
                  </a:cubicBezTo>
                  <a:cubicBezTo>
                    <a:pt x="210" y="391"/>
                    <a:pt x="210" y="391"/>
                    <a:pt x="210" y="391"/>
                  </a:cubicBezTo>
                  <a:cubicBezTo>
                    <a:pt x="254" y="391"/>
                    <a:pt x="254" y="391"/>
                    <a:pt x="254" y="391"/>
                  </a:cubicBezTo>
                  <a:cubicBezTo>
                    <a:pt x="255" y="391"/>
                    <a:pt x="256" y="390"/>
                    <a:pt x="257" y="389"/>
                  </a:cubicBezTo>
                  <a:cubicBezTo>
                    <a:pt x="258" y="388"/>
                    <a:pt x="259" y="387"/>
                    <a:pt x="258" y="385"/>
                  </a:cubicBezTo>
                  <a:cubicBezTo>
                    <a:pt x="254" y="354"/>
                    <a:pt x="247" y="301"/>
                    <a:pt x="248" y="293"/>
                  </a:cubicBezTo>
                  <a:cubicBezTo>
                    <a:pt x="249" y="292"/>
                    <a:pt x="254" y="289"/>
                    <a:pt x="259" y="287"/>
                  </a:cubicBezTo>
                  <a:cubicBezTo>
                    <a:pt x="274" y="279"/>
                    <a:pt x="299" y="266"/>
                    <a:pt x="327" y="226"/>
                  </a:cubicBezTo>
                  <a:cubicBezTo>
                    <a:pt x="371" y="165"/>
                    <a:pt x="340" y="66"/>
                    <a:pt x="308" y="39"/>
                  </a:cubicBezTo>
                  <a:close/>
                  <a:moveTo>
                    <a:pt x="320" y="221"/>
                  </a:moveTo>
                  <a:cubicBezTo>
                    <a:pt x="293" y="259"/>
                    <a:pt x="269" y="271"/>
                    <a:pt x="254" y="278"/>
                  </a:cubicBezTo>
                  <a:cubicBezTo>
                    <a:pt x="246" y="282"/>
                    <a:pt x="240" y="285"/>
                    <a:pt x="239" y="292"/>
                  </a:cubicBezTo>
                  <a:cubicBezTo>
                    <a:pt x="237" y="302"/>
                    <a:pt x="245" y="362"/>
                    <a:pt x="248" y="381"/>
                  </a:cubicBezTo>
                  <a:cubicBezTo>
                    <a:pt x="215" y="381"/>
                    <a:pt x="215" y="381"/>
                    <a:pt x="215" y="381"/>
                  </a:cubicBezTo>
                  <a:cubicBezTo>
                    <a:pt x="215" y="255"/>
                    <a:pt x="215" y="255"/>
                    <a:pt x="215" y="255"/>
                  </a:cubicBezTo>
                  <a:cubicBezTo>
                    <a:pt x="259" y="255"/>
                    <a:pt x="259" y="255"/>
                    <a:pt x="259" y="255"/>
                  </a:cubicBezTo>
                  <a:cubicBezTo>
                    <a:pt x="261" y="255"/>
                    <a:pt x="264" y="253"/>
                    <a:pt x="264" y="251"/>
                  </a:cubicBezTo>
                  <a:cubicBezTo>
                    <a:pt x="264" y="224"/>
                    <a:pt x="264" y="224"/>
                    <a:pt x="264" y="224"/>
                  </a:cubicBezTo>
                  <a:cubicBezTo>
                    <a:pt x="270" y="224"/>
                    <a:pt x="270" y="224"/>
                    <a:pt x="270" y="224"/>
                  </a:cubicBezTo>
                  <a:cubicBezTo>
                    <a:pt x="270" y="214"/>
                    <a:pt x="270" y="214"/>
                    <a:pt x="270" y="214"/>
                  </a:cubicBezTo>
                  <a:cubicBezTo>
                    <a:pt x="272" y="213"/>
                    <a:pt x="273" y="213"/>
                    <a:pt x="275" y="212"/>
                  </a:cubicBezTo>
                  <a:cubicBezTo>
                    <a:pt x="281" y="218"/>
                    <a:pt x="281" y="218"/>
                    <a:pt x="281" y="218"/>
                  </a:cubicBezTo>
                  <a:cubicBezTo>
                    <a:pt x="297" y="202"/>
                    <a:pt x="297" y="202"/>
                    <a:pt x="297" y="202"/>
                  </a:cubicBezTo>
                  <a:cubicBezTo>
                    <a:pt x="291" y="196"/>
                    <a:pt x="291" y="196"/>
                    <a:pt x="291" y="196"/>
                  </a:cubicBezTo>
                  <a:cubicBezTo>
                    <a:pt x="292" y="194"/>
                    <a:pt x="292" y="193"/>
                    <a:pt x="293" y="191"/>
                  </a:cubicBezTo>
                  <a:cubicBezTo>
                    <a:pt x="303" y="191"/>
                    <a:pt x="303" y="191"/>
                    <a:pt x="303" y="191"/>
                  </a:cubicBezTo>
                  <a:cubicBezTo>
                    <a:pt x="303" y="169"/>
                    <a:pt x="303" y="169"/>
                    <a:pt x="303" y="169"/>
                  </a:cubicBezTo>
                  <a:cubicBezTo>
                    <a:pt x="293" y="169"/>
                    <a:pt x="293" y="169"/>
                    <a:pt x="293" y="169"/>
                  </a:cubicBezTo>
                  <a:cubicBezTo>
                    <a:pt x="292" y="167"/>
                    <a:pt x="292" y="165"/>
                    <a:pt x="291" y="163"/>
                  </a:cubicBezTo>
                  <a:cubicBezTo>
                    <a:pt x="297" y="157"/>
                    <a:pt x="297" y="157"/>
                    <a:pt x="297" y="157"/>
                  </a:cubicBezTo>
                  <a:cubicBezTo>
                    <a:pt x="281" y="141"/>
                    <a:pt x="281" y="141"/>
                    <a:pt x="281" y="141"/>
                  </a:cubicBezTo>
                  <a:cubicBezTo>
                    <a:pt x="275" y="147"/>
                    <a:pt x="275" y="147"/>
                    <a:pt x="275" y="147"/>
                  </a:cubicBezTo>
                  <a:cubicBezTo>
                    <a:pt x="273" y="146"/>
                    <a:pt x="271" y="146"/>
                    <a:pt x="270" y="145"/>
                  </a:cubicBezTo>
                  <a:cubicBezTo>
                    <a:pt x="270" y="135"/>
                    <a:pt x="270" y="135"/>
                    <a:pt x="270" y="135"/>
                  </a:cubicBezTo>
                  <a:cubicBezTo>
                    <a:pt x="247" y="135"/>
                    <a:pt x="247" y="135"/>
                    <a:pt x="247" y="135"/>
                  </a:cubicBezTo>
                  <a:cubicBezTo>
                    <a:pt x="247" y="145"/>
                    <a:pt x="247" y="145"/>
                    <a:pt x="247" y="145"/>
                  </a:cubicBezTo>
                  <a:cubicBezTo>
                    <a:pt x="245" y="146"/>
                    <a:pt x="244" y="147"/>
                    <a:pt x="242" y="147"/>
                  </a:cubicBezTo>
                  <a:cubicBezTo>
                    <a:pt x="236" y="141"/>
                    <a:pt x="236" y="141"/>
                    <a:pt x="236" y="141"/>
                  </a:cubicBezTo>
                  <a:cubicBezTo>
                    <a:pt x="220" y="157"/>
                    <a:pt x="220" y="157"/>
                    <a:pt x="220" y="157"/>
                  </a:cubicBezTo>
                  <a:cubicBezTo>
                    <a:pt x="226" y="163"/>
                    <a:pt x="226" y="163"/>
                    <a:pt x="226" y="163"/>
                  </a:cubicBezTo>
                  <a:cubicBezTo>
                    <a:pt x="225" y="165"/>
                    <a:pt x="225" y="166"/>
                    <a:pt x="224" y="168"/>
                  </a:cubicBezTo>
                  <a:cubicBezTo>
                    <a:pt x="214" y="168"/>
                    <a:pt x="214" y="168"/>
                    <a:pt x="214" y="168"/>
                  </a:cubicBezTo>
                  <a:cubicBezTo>
                    <a:pt x="214" y="191"/>
                    <a:pt x="214" y="191"/>
                    <a:pt x="214" y="191"/>
                  </a:cubicBezTo>
                  <a:cubicBezTo>
                    <a:pt x="224" y="191"/>
                    <a:pt x="224" y="191"/>
                    <a:pt x="224" y="191"/>
                  </a:cubicBezTo>
                  <a:cubicBezTo>
                    <a:pt x="225" y="192"/>
                    <a:pt x="225" y="194"/>
                    <a:pt x="226" y="196"/>
                  </a:cubicBezTo>
                  <a:cubicBezTo>
                    <a:pt x="220" y="202"/>
                    <a:pt x="220" y="202"/>
                    <a:pt x="220" y="202"/>
                  </a:cubicBezTo>
                  <a:cubicBezTo>
                    <a:pt x="236" y="218"/>
                    <a:pt x="236" y="218"/>
                    <a:pt x="236" y="218"/>
                  </a:cubicBezTo>
                  <a:cubicBezTo>
                    <a:pt x="242" y="212"/>
                    <a:pt x="242" y="212"/>
                    <a:pt x="242" y="212"/>
                  </a:cubicBezTo>
                  <a:cubicBezTo>
                    <a:pt x="244" y="213"/>
                    <a:pt x="246" y="214"/>
                    <a:pt x="248" y="214"/>
                  </a:cubicBezTo>
                  <a:cubicBezTo>
                    <a:pt x="248" y="224"/>
                    <a:pt x="248" y="224"/>
                    <a:pt x="248" y="224"/>
                  </a:cubicBezTo>
                  <a:cubicBezTo>
                    <a:pt x="254" y="224"/>
                    <a:pt x="254" y="224"/>
                    <a:pt x="254" y="224"/>
                  </a:cubicBezTo>
                  <a:cubicBezTo>
                    <a:pt x="254" y="246"/>
                    <a:pt x="254" y="246"/>
                    <a:pt x="254" y="246"/>
                  </a:cubicBezTo>
                  <a:cubicBezTo>
                    <a:pt x="210" y="246"/>
                    <a:pt x="210" y="246"/>
                    <a:pt x="210" y="246"/>
                  </a:cubicBezTo>
                  <a:cubicBezTo>
                    <a:pt x="207" y="246"/>
                    <a:pt x="205" y="248"/>
                    <a:pt x="205" y="251"/>
                  </a:cubicBezTo>
                  <a:cubicBezTo>
                    <a:pt x="205" y="381"/>
                    <a:pt x="205" y="381"/>
                    <a:pt x="205" y="381"/>
                  </a:cubicBezTo>
                  <a:cubicBezTo>
                    <a:pt x="173" y="381"/>
                    <a:pt x="173" y="381"/>
                    <a:pt x="173" y="381"/>
                  </a:cubicBezTo>
                  <a:cubicBezTo>
                    <a:pt x="173" y="173"/>
                    <a:pt x="173" y="173"/>
                    <a:pt x="173" y="173"/>
                  </a:cubicBezTo>
                  <a:cubicBezTo>
                    <a:pt x="184" y="173"/>
                    <a:pt x="184" y="173"/>
                    <a:pt x="184" y="173"/>
                  </a:cubicBezTo>
                  <a:cubicBezTo>
                    <a:pt x="184" y="160"/>
                    <a:pt x="184" y="160"/>
                    <a:pt x="184" y="160"/>
                  </a:cubicBezTo>
                  <a:cubicBezTo>
                    <a:pt x="186" y="160"/>
                    <a:pt x="189" y="159"/>
                    <a:pt x="191" y="158"/>
                  </a:cubicBezTo>
                  <a:cubicBezTo>
                    <a:pt x="201" y="168"/>
                    <a:pt x="201" y="168"/>
                    <a:pt x="201" y="168"/>
                  </a:cubicBezTo>
                  <a:cubicBezTo>
                    <a:pt x="224" y="145"/>
                    <a:pt x="224" y="145"/>
                    <a:pt x="224" y="145"/>
                  </a:cubicBezTo>
                  <a:cubicBezTo>
                    <a:pt x="214" y="135"/>
                    <a:pt x="214" y="135"/>
                    <a:pt x="214" y="135"/>
                  </a:cubicBezTo>
                  <a:cubicBezTo>
                    <a:pt x="215" y="133"/>
                    <a:pt x="216" y="130"/>
                    <a:pt x="217" y="128"/>
                  </a:cubicBezTo>
                  <a:cubicBezTo>
                    <a:pt x="229" y="128"/>
                    <a:pt x="229" y="128"/>
                    <a:pt x="229" y="128"/>
                  </a:cubicBezTo>
                  <a:cubicBezTo>
                    <a:pt x="229" y="96"/>
                    <a:pt x="229" y="96"/>
                    <a:pt x="229" y="96"/>
                  </a:cubicBezTo>
                  <a:cubicBezTo>
                    <a:pt x="217" y="96"/>
                    <a:pt x="217" y="96"/>
                    <a:pt x="217" y="96"/>
                  </a:cubicBezTo>
                  <a:cubicBezTo>
                    <a:pt x="216" y="93"/>
                    <a:pt x="215" y="91"/>
                    <a:pt x="214" y="88"/>
                  </a:cubicBezTo>
                  <a:cubicBezTo>
                    <a:pt x="224" y="78"/>
                    <a:pt x="224" y="78"/>
                    <a:pt x="224" y="78"/>
                  </a:cubicBezTo>
                  <a:cubicBezTo>
                    <a:pt x="201" y="56"/>
                    <a:pt x="201" y="56"/>
                    <a:pt x="201" y="56"/>
                  </a:cubicBezTo>
                  <a:cubicBezTo>
                    <a:pt x="191" y="66"/>
                    <a:pt x="191" y="66"/>
                    <a:pt x="191" y="66"/>
                  </a:cubicBezTo>
                  <a:cubicBezTo>
                    <a:pt x="189" y="65"/>
                    <a:pt x="186" y="64"/>
                    <a:pt x="184" y="63"/>
                  </a:cubicBezTo>
                  <a:cubicBezTo>
                    <a:pt x="184" y="51"/>
                    <a:pt x="184" y="51"/>
                    <a:pt x="184" y="51"/>
                  </a:cubicBezTo>
                  <a:cubicBezTo>
                    <a:pt x="152" y="51"/>
                    <a:pt x="152" y="51"/>
                    <a:pt x="152" y="51"/>
                  </a:cubicBezTo>
                  <a:cubicBezTo>
                    <a:pt x="152" y="63"/>
                    <a:pt x="152" y="63"/>
                    <a:pt x="152" y="63"/>
                  </a:cubicBezTo>
                  <a:cubicBezTo>
                    <a:pt x="150" y="64"/>
                    <a:pt x="148" y="65"/>
                    <a:pt x="146" y="66"/>
                  </a:cubicBezTo>
                  <a:cubicBezTo>
                    <a:pt x="135" y="56"/>
                    <a:pt x="135" y="56"/>
                    <a:pt x="135" y="56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23" y="88"/>
                    <a:pt x="123" y="88"/>
                    <a:pt x="123" y="88"/>
                  </a:cubicBezTo>
                  <a:cubicBezTo>
                    <a:pt x="122" y="91"/>
                    <a:pt x="120" y="93"/>
                    <a:pt x="120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7" y="128"/>
                    <a:pt x="107" y="128"/>
                    <a:pt x="107" y="128"/>
                  </a:cubicBezTo>
                  <a:cubicBezTo>
                    <a:pt x="120" y="128"/>
                    <a:pt x="120" y="128"/>
                    <a:pt x="120" y="128"/>
                  </a:cubicBezTo>
                  <a:cubicBezTo>
                    <a:pt x="120" y="130"/>
                    <a:pt x="122" y="133"/>
                    <a:pt x="123" y="135"/>
                  </a:cubicBezTo>
                  <a:cubicBezTo>
                    <a:pt x="113" y="145"/>
                    <a:pt x="113" y="145"/>
                    <a:pt x="113" y="145"/>
                  </a:cubicBezTo>
                  <a:cubicBezTo>
                    <a:pt x="135" y="168"/>
                    <a:pt x="135" y="168"/>
                    <a:pt x="135" y="16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8" y="159"/>
                    <a:pt x="150" y="160"/>
                    <a:pt x="152" y="160"/>
                  </a:cubicBezTo>
                  <a:cubicBezTo>
                    <a:pt x="152" y="173"/>
                    <a:pt x="152" y="173"/>
                    <a:pt x="152" y="173"/>
                  </a:cubicBezTo>
                  <a:cubicBezTo>
                    <a:pt x="163" y="173"/>
                    <a:pt x="163" y="173"/>
                    <a:pt x="163" y="173"/>
                  </a:cubicBezTo>
                  <a:cubicBezTo>
                    <a:pt x="163" y="381"/>
                    <a:pt x="163" y="381"/>
                    <a:pt x="163" y="381"/>
                  </a:cubicBezTo>
                  <a:cubicBezTo>
                    <a:pt x="136" y="381"/>
                    <a:pt x="136" y="381"/>
                    <a:pt x="136" y="381"/>
                  </a:cubicBezTo>
                  <a:cubicBezTo>
                    <a:pt x="136" y="369"/>
                    <a:pt x="132" y="337"/>
                    <a:pt x="121" y="328"/>
                  </a:cubicBezTo>
                  <a:cubicBezTo>
                    <a:pt x="117" y="325"/>
                    <a:pt x="114" y="324"/>
                    <a:pt x="110" y="325"/>
                  </a:cubicBezTo>
                  <a:cubicBezTo>
                    <a:pt x="68" y="334"/>
                    <a:pt x="53" y="330"/>
                    <a:pt x="47" y="325"/>
                  </a:cubicBezTo>
                  <a:cubicBezTo>
                    <a:pt x="43" y="321"/>
                    <a:pt x="43" y="315"/>
                    <a:pt x="44" y="311"/>
                  </a:cubicBezTo>
                  <a:cubicBezTo>
                    <a:pt x="44" y="306"/>
                    <a:pt x="45" y="289"/>
                    <a:pt x="39" y="281"/>
                  </a:cubicBezTo>
                  <a:cubicBezTo>
                    <a:pt x="38" y="279"/>
                    <a:pt x="39" y="275"/>
                    <a:pt x="39" y="273"/>
                  </a:cubicBezTo>
                  <a:cubicBezTo>
                    <a:pt x="40" y="271"/>
                    <a:pt x="39" y="269"/>
                    <a:pt x="37" y="268"/>
                  </a:cubicBezTo>
                  <a:cubicBezTo>
                    <a:pt x="37" y="267"/>
                    <a:pt x="36" y="265"/>
                    <a:pt x="37" y="262"/>
                  </a:cubicBezTo>
                  <a:cubicBezTo>
                    <a:pt x="37" y="261"/>
                    <a:pt x="37" y="261"/>
                    <a:pt x="37" y="260"/>
                  </a:cubicBezTo>
                  <a:cubicBezTo>
                    <a:pt x="35" y="248"/>
                    <a:pt x="24" y="246"/>
                    <a:pt x="17" y="244"/>
                  </a:cubicBezTo>
                  <a:cubicBezTo>
                    <a:pt x="13" y="243"/>
                    <a:pt x="10" y="242"/>
                    <a:pt x="9" y="241"/>
                  </a:cubicBezTo>
                  <a:cubicBezTo>
                    <a:pt x="9" y="237"/>
                    <a:pt x="17" y="222"/>
                    <a:pt x="22" y="211"/>
                  </a:cubicBezTo>
                  <a:cubicBezTo>
                    <a:pt x="30" y="196"/>
                    <a:pt x="38" y="180"/>
                    <a:pt x="40" y="170"/>
                  </a:cubicBezTo>
                  <a:cubicBezTo>
                    <a:pt x="41" y="165"/>
                    <a:pt x="41" y="160"/>
                    <a:pt x="41" y="153"/>
                  </a:cubicBezTo>
                  <a:cubicBezTo>
                    <a:pt x="43" y="125"/>
                    <a:pt x="45" y="79"/>
                    <a:pt x="83" y="50"/>
                  </a:cubicBezTo>
                  <a:cubicBezTo>
                    <a:pt x="130" y="14"/>
                    <a:pt x="189" y="11"/>
                    <a:pt x="190" y="11"/>
                  </a:cubicBezTo>
                  <a:cubicBezTo>
                    <a:pt x="235" y="9"/>
                    <a:pt x="273" y="22"/>
                    <a:pt x="302" y="46"/>
                  </a:cubicBezTo>
                  <a:cubicBezTo>
                    <a:pt x="331" y="71"/>
                    <a:pt x="359" y="164"/>
                    <a:pt x="320" y="221"/>
                  </a:cubicBezTo>
                  <a:close/>
                  <a:moveTo>
                    <a:pt x="244" y="194"/>
                  </a:moveTo>
                  <a:cubicBezTo>
                    <a:pt x="237" y="186"/>
                    <a:pt x="237" y="173"/>
                    <a:pt x="244" y="166"/>
                  </a:cubicBezTo>
                  <a:cubicBezTo>
                    <a:pt x="252" y="158"/>
                    <a:pt x="265" y="158"/>
                    <a:pt x="273" y="165"/>
                  </a:cubicBezTo>
                  <a:cubicBezTo>
                    <a:pt x="280" y="173"/>
                    <a:pt x="280" y="186"/>
                    <a:pt x="273" y="194"/>
                  </a:cubicBezTo>
                  <a:cubicBezTo>
                    <a:pt x="265" y="202"/>
                    <a:pt x="252" y="202"/>
                    <a:pt x="244" y="194"/>
                  </a:cubicBezTo>
                  <a:close/>
                  <a:moveTo>
                    <a:pt x="173" y="140"/>
                  </a:moveTo>
                  <a:cubicBezTo>
                    <a:pt x="154" y="143"/>
                    <a:pt x="137" y="126"/>
                    <a:pt x="140" y="107"/>
                  </a:cubicBezTo>
                  <a:cubicBezTo>
                    <a:pt x="142" y="95"/>
                    <a:pt x="152" y="86"/>
                    <a:pt x="163" y="84"/>
                  </a:cubicBezTo>
                  <a:cubicBezTo>
                    <a:pt x="183" y="81"/>
                    <a:pt x="199" y="97"/>
                    <a:pt x="196" y="117"/>
                  </a:cubicBezTo>
                  <a:cubicBezTo>
                    <a:pt x="194" y="128"/>
                    <a:pt x="185" y="138"/>
                    <a:pt x="173" y="140"/>
                  </a:cubicBezTo>
                  <a:close/>
                </a:path>
              </a:pathLst>
            </a:custGeom>
            <a:solidFill>
              <a:srgbClr val="02246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/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2095225059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ASS</a:t>
            </a:r>
            <a:r>
              <a:rPr lang="zh-CN" altLang="en-US" sz="3200" dirty="0"/>
              <a:t>敏捷流媒体服务</a:t>
            </a:r>
            <a:r>
              <a:rPr lang="en-US" altLang="zh-CN" sz="3200" dirty="0"/>
              <a:t>-</a:t>
            </a:r>
            <a:r>
              <a:rPr lang="zh-CN" altLang="en-US" sz="3200" dirty="0"/>
              <a:t>产品特点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51CBC0B-1746-4D43-B1FF-84A57130D0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1382" y="1816064"/>
            <a:ext cx="4663882" cy="350408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EE00CB69-8634-4902-9903-A999BEC19A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792" y="1298827"/>
            <a:ext cx="2819400" cy="904875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868FEAE-F784-45B0-A596-AC662785C1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3792" y="2335068"/>
            <a:ext cx="2819400" cy="87630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B4140E2-25E6-449B-86A7-0AB5116C5E8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93792" y="3372753"/>
            <a:ext cx="2819400" cy="90487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C6821953-BB22-404E-ADC7-11F91B99093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93792" y="4443635"/>
            <a:ext cx="2819400" cy="80962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05796005-9E87-410D-B5B1-66B9C007D8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93792" y="5419267"/>
            <a:ext cx="2819400" cy="876300"/>
          </a:xfrm>
          <a:prstGeom prst="rect">
            <a:avLst/>
          </a:prstGeom>
        </p:spPr>
      </p:pic>
      <p:sp>
        <p:nvSpPr>
          <p:cNvPr id="29" name="矩形 28">
            <a:extLst>
              <a:ext uri="{FF2B5EF4-FFF2-40B4-BE49-F238E27FC236}">
                <a16:creationId xmlns:a16="http://schemas.microsoft.com/office/drawing/2014/main" id="{86CE2F6C-C365-4F9B-9FD3-A6F4D43DEBC4}"/>
              </a:ext>
            </a:extLst>
          </p:cNvPr>
          <p:cNvSpPr/>
          <p:nvPr/>
        </p:nvSpPr>
        <p:spPr>
          <a:xfrm>
            <a:off x="1171873" y="1009864"/>
            <a:ext cx="4126336" cy="741400"/>
          </a:xfrm>
          <a:prstGeom prst="rect">
            <a:avLst/>
          </a:prstGeom>
          <a:solidFill>
            <a:srgbClr val="4A66A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0000" tIns="45708" rIns="91416" bIns="45708" numCol="1" spcCol="0" rtlCol="0" fromWordArt="0" anchor="ctr" anchorCtr="0" forceAA="0" compatLnSpc="1">
            <a:normAutofit/>
          </a:bodyPr>
          <a:lstStyle/>
          <a:p>
            <a:pPr algn="ctr"/>
            <a:r>
              <a:rPr lang="zh-CN" altLang="en-US" sz="1600" dirty="0"/>
              <a:t>产品特点</a:t>
            </a:r>
          </a:p>
        </p:txBody>
      </p:sp>
    </p:spTree>
    <p:extLst>
      <p:ext uri="{BB962C8B-B14F-4D97-AF65-F5344CB8AC3E}">
        <p14:creationId xmlns:p14="http://schemas.microsoft.com/office/powerpoint/2010/main" val="161560265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z="3200" dirty="0"/>
              <a:t>ASS</a:t>
            </a:r>
            <a:r>
              <a:rPr lang="zh-CN" altLang="en-US" sz="3200" dirty="0"/>
              <a:t>敏捷流媒体服务</a:t>
            </a:r>
            <a:r>
              <a:rPr lang="en-US" altLang="zh-CN" sz="3200" dirty="0"/>
              <a:t>-</a:t>
            </a:r>
            <a:r>
              <a:rPr lang="zh-CN" altLang="en-US" sz="3200" dirty="0"/>
              <a:t>产品价值</a:t>
            </a:r>
          </a:p>
        </p:txBody>
      </p:sp>
      <p:sp>
        <p:nvSpPr>
          <p:cNvPr id="16" name="矩形 15">
            <a:extLst>
              <a:ext uri="{FF2B5EF4-FFF2-40B4-BE49-F238E27FC236}">
                <a16:creationId xmlns:a16="http://schemas.microsoft.com/office/drawing/2014/main" id="{4EFB9B74-CD12-4E57-BEF6-E18BC3158C34}"/>
              </a:ext>
            </a:extLst>
          </p:cNvPr>
          <p:cNvSpPr/>
          <p:nvPr/>
        </p:nvSpPr>
        <p:spPr>
          <a:xfrm>
            <a:off x="7139710" y="2043897"/>
            <a:ext cx="486756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013D88"/>
                </a:solidFill>
              </a:rPr>
              <a:t>最快30分钟在应用内构建</a:t>
            </a:r>
          </a:p>
          <a:p>
            <a:r>
              <a:rPr lang="zh-CN" altLang="en-US" sz="1600" dirty="0">
                <a:solidFill>
                  <a:srgbClr val="013D88"/>
                </a:solidFill>
              </a:rPr>
              <a:t>视频点播、语音对讲、融合直播、流媒体转存与分享</a:t>
            </a:r>
          </a:p>
        </p:txBody>
      </p:sp>
      <p:pic>
        <p:nvPicPr>
          <p:cNvPr id="18" name="图片 17">
            <a:extLst>
              <a:ext uri="{FF2B5EF4-FFF2-40B4-BE49-F238E27FC236}">
                <a16:creationId xmlns:a16="http://schemas.microsoft.com/office/drawing/2014/main" id="{F2F27C08-F36D-4206-A1B4-A86C1E2408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8474" y="2795816"/>
            <a:ext cx="3657600" cy="2867025"/>
          </a:xfrm>
          <a:prstGeom prst="rect">
            <a:avLst/>
          </a:prstGeom>
        </p:spPr>
      </p:pic>
      <p:sp>
        <p:nvSpPr>
          <p:cNvPr id="20" name="矩形 19">
            <a:extLst>
              <a:ext uri="{FF2B5EF4-FFF2-40B4-BE49-F238E27FC236}">
                <a16:creationId xmlns:a16="http://schemas.microsoft.com/office/drawing/2014/main" id="{9EBEE9AE-1636-4787-8066-ADC1F8E44180}"/>
              </a:ext>
            </a:extLst>
          </p:cNvPr>
          <p:cNvSpPr/>
          <p:nvPr/>
        </p:nvSpPr>
        <p:spPr>
          <a:xfrm>
            <a:off x="1343682" y="1779053"/>
            <a:ext cx="5005381" cy="1224522"/>
          </a:xfrm>
          <a:prstGeom prst="rect">
            <a:avLst/>
          </a:prstGeom>
          <a:solidFill>
            <a:srgbClr val="4A66AC"/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ot="0" spcFirstLastPara="0" vert="horz" wrap="square" lIns="90000" tIns="45708" rIns="91416" bIns="45708" numCol="1" spcCol="0" rtlCol="0" fromWordArt="0" anchor="ctr" anchorCtr="0" forceAA="0" compatLnSpc="1">
            <a:normAutofit/>
          </a:bodyPr>
          <a:lstStyle/>
          <a:p>
            <a:pPr algn="ctr"/>
            <a:r>
              <a:rPr lang="zh-CN" altLang="en-US" sz="2400" b="1" dirty="0"/>
              <a:t>免费下载试用！</a:t>
            </a:r>
            <a:endParaRPr lang="en-US" altLang="zh-CN" sz="2400" b="1" dirty="0"/>
          </a:p>
          <a:p>
            <a:pPr algn="ctr"/>
            <a:r>
              <a:rPr lang="zh-CN" altLang="en-US" sz="1600" b="1" dirty="0"/>
              <a:t>低成本构建流媒体应用</a:t>
            </a: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id="{32435A0E-1327-47BC-A68E-D22BC1E9690D}"/>
              </a:ext>
            </a:extLst>
          </p:cNvPr>
          <p:cNvSpPr/>
          <p:nvPr/>
        </p:nvSpPr>
        <p:spPr>
          <a:xfrm>
            <a:off x="1343682" y="3009901"/>
            <a:ext cx="5005381" cy="1918695"/>
          </a:xfrm>
          <a:prstGeom prst="rect">
            <a:avLst/>
          </a:prstGeom>
          <a:solidFill>
            <a:srgbClr val="B6DEE2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0000" tIns="90000" rIns="180000" bIns="90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1600" b="1" dirty="0">
                <a:solidFill>
                  <a:srgbClr val="013D88"/>
                </a:solidFill>
                <a:latin typeface="+mn-ea"/>
              </a:rPr>
              <a:t>开发者除单独部署</a:t>
            </a:r>
            <a:r>
              <a:rPr lang="en-US" altLang="zh-CN" sz="1600" b="1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600" b="1" dirty="0">
                <a:solidFill>
                  <a:srgbClr val="013D88"/>
                </a:solidFill>
                <a:latin typeface="+mn-ea"/>
              </a:rPr>
              <a:t>进行应用，还可以将</a:t>
            </a:r>
            <a:r>
              <a:rPr lang="en-US" altLang="zh-CN" sz="1600" b="1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600" b="1" dirty="0">
                <a:solidFill>
                  <a:srgbClr val="013D88"/>
                </a:solidFill>
                <a:latin typeface="+mn-ea"/>
              </a:rPr>
              <a:t>对接主流的开源流媒体系统，以最低的成本和时间拓展自己的流媒体平台。</a:t>
            </a:r>
          </a:p>
          <a:p>
            <a:endParaRPr lang="en-US" altLang="zh-CN" sz="1600" b="1" dirty="0">
              <a:solidFill>
                <a:srgbClr val="013D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9197747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>
            <a:extLst>
              <a:ext uri="{FF2B5EF4-FFF2-40B4-BE49-F238E27FC236}">
                <a16:creationId xmlns:a16="http://schemas.microsoft.com/office/drawing/2014/main" id="{AB13D377-4F6A-4100-BAAF-D5EBDB5B8FE0}"/>
              </a:ext>
            </a:extLst>
          </p:cNvPr>
          <p:cNvSpPr/>
          <p:nvPr/>
        </p:nvSpPr>
        <p:spPr>
          <a:xfrm>
            <a:off x="258618" y="942702"/>
            <a:ext cx="11499273" cy="5587407"/>
          </a:xfrm>
          <a:prstGeom prst="rect">
            <a:avLst/>
          </a:prstGeom>
          <a:solidFill>
            <a:srgbClr val="6EBDC5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517FA728-5B29-4C82-9321-E4ECCBD97B8A}"/>
              </a:ext>
            </a:extLst>
          </p:cNvPr>
          <p:cNvSpPr/>
          <p:nvPr/>
        </p:nvSpPr>
        <p:spPr>
          <a:xfrm>
            <a:off x="4621202" y="1376710"/>
            <a:ext cx="6930717" cy="5003208"/>
          </a:xfrm>
          <a:prstGeom prst="rect">
            <a:avLst/>
          </a:prstGeom>
          <a:noFill/>
          <a:ln w="19050">
            <a:solidFill>
              <a:srgbClr val="4B8E95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33C5103B-C0F9-4C1C-A953-BBC69753CE14}"/>
              </a:ext>
            </a:extLst>
          </p:cNvPr>
          <p:cNvGrpSpPr/>
          <p:nvPr/>
        </p:nvGrpSpPr>
        <p:grpSpPr>
          <a:xfrm>
            <a:off x="9508586" y="1574095"/>
            <a:ext cx="1826141" cy="4688403"/>
            <a:chOff x="9488876" y="1520284"/>
            <a:chExt cx="1826141" cy="4688403"/>
          </a:xfrm>
        </p:grpSpPr>
        <p:sp>
          <p:nvSpPr>
            <p:cNvPr id="108" name="矩形 107">
              <a:extLst>
                <a:ext uri="{FF2B5EF4-FFF2-40B4-BE49-F238E27FC236}">
                  <a16:creationId xmlns:a16="http://schemas.microsoft.com/office/drawing/2014/main" id="{B58F54BD-439B-46B7-84D7-E9B1A987358F}"/>
                </a:ext>
              </a:extLst>
            </p:cNvPr>
            <p:cNvSpPr/>
            <p:nvPr/>
          </p:nvSpPr>
          <p:spPr>
            <a:xfrm>
              <a:off x="9492084" y="1520284"/>
              <a:ext cx="1813532" cy="4688403"/>
            </a:xfrm>
            <a:prstGeom prst="rect">
              <a:avLst/>
            </a:prstGeom>
            <a:solidFill>
              <a:srgbClr val="6EBDC5"/>
            </a:solidFill>
            <a:ln w="19050">
              <a:solidFill>
                <a:srgbClr val="4B8E95"/>
              </a:solidFill>
              <a:prstDash val="soli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BF4CD358-39AD-4D0A-8C13-E4910B334085}"/>
                </a:ext>
              </a:extLst>
            </p:cNvPr>
            <p:cNvSpPr txBox="1"/>
            <p:nvPr/>
          </p:nvSpPr>
          <p:spPr>
            <a:xfrm>
              <a:off x="9488876" y="1646933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013D88"/>
                  </a:solidFill>
                </a:rPr>
                <a:t>合作伙伴业务平台</a:t>
              </a:r>
            </a:p>
          </p:txBody>
        </p:sp>
      </p:grpSp>
      <p:sp>
        <p:nvSpPr>
          <p:cNvPr id="36" name="矩形 35">
            <a:extLst>
              <a:ext uri="{FF2B5EF4-FFF2-40B4-BE49-F238E27FC236}">
                <a16:creationId xmlns:a16="http://schemas.microsoft.com/office/drawing/2014/main" id="{0DEF6BCC-318E-4742-AE79-C757B6B277FA}"/>
              </a:ext>
            </a:extLst>
          </p:cNvPr>
          <p:cNvSpPr/>
          <p:nvPr/>
        </p:nvSpPr>
        <p:spPr>
          <a:xfrm>
            <a:off x="640081" y="1382352"/>
            <a:ext cx="3679315" cy="5003208"/>
          </a:xfrm>
          <a:prstGeom prst="rect">
            <a:avLst/>
          </a:prstGeom>
          <a:noFill/>
          <a:ln w="19050">
            <a:solidFill>
              <a:srgbClr val="4B8E95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8">
            <a:extLst>
              <a:ext uri="{FF2B5EF4-FFF2-40B4-BE49-F238E27FC236}">
                <a16:creationId xmlns:a16="http://schemas.microsoft.com/office/drawing/2014/main" id="{0ED3C536-1812-4CC1-9289-5AE035604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互联网视频整合方案</a:t>
            </a:r>
          </a:p>
        </p:txBody>
      </p:sp>
      <p:sp>
        <p:nvSpPr>
          <p:cNvPr id="18" name="world-wide-web_157970">
            <a:extLst>
              <a:ext uri="{FF2B5EF4-FFF2-40B4-BE49-F238E27FC236}">
                <a16:creationId xmlns:a16="http://schemas.microsoft.com/office/drawing/2014/main" id="{142B7A9C-4BFD-439D-A9B9-8C0284AEA89B}"/>
              </a:ext>
            </a:extLst>
          </p:cNvPr>
          <p:cNvSpPr/>
          <p:nvPr/>
        </p:nvSpPr>
        <p:spPr>
          <a:xfrm>
            <a:off x="8123307" y="2894079"/>
            <a:ext cx="885473" cy="883922"/>
          </a:xfrm>
          <a:custGeom>
            <a:avLst/>
            <a:gdLst>
              <a:gd name="T0" fmla="*/ 2200 w 4400"/>
              <a:gd name="T1" fmla="*/ 4400 h 4400"/>
              <a:gd name="T2" fmla="*/ 4400 w 4400"/>
              <a:gd name="T3" fmla="*/ 2200 h 4400"/>
              <a:gd name="T4" fmla="*/ 2200 w 4400"/>
              <a:gd name="T5" fmla="*/ 0 h 4400"/>
              <a:gd name="T6" fmla="*/ 0 w 4400"/>
              <a:gd name="T7" fmla="*/ 2200 h 4400"/>
              <a:gd name="T8" fmla="*/ 2200 w 4400"/>
              <a:gd name="T9" fmla="*/ 4400 h 4400"/>
              <a:gd name="T10" fmla="*/ 766 w 4400"/>
              <a:gd name="T11" fmla="*/ 3286 h 4400"/>
              <a:gd name="T12" fmla="*/ 1406 w 4400"/>
              <a:gd name="T13" fmla="*/ 3126 h 4400"/>
              <a:gd name="T14" fmla="*/ 1539 w 4400"/>
              <a:gd name="T15" fmla="*/ 3677 h 4400"/>
              <a:gd name="T16" fmla="*/ 1629 w 4400"/>
              <a:gd name="T17" fmla="*/ 3907 h 4400"/>
              <a:gd name="T18" fmla="*/ 766 w 4400"/>
              <a:gd name="T19" fmla="*/ 3286 h 4400"/>
              <a:gd name="T20" fmla="*/ 400 w 4400"/>
              <a:gd name="T21" fmla="*/ 2200 h 4400"/>
              <a:gd name="T22" fmla="*/ 559 w 4400"/>
              <a:gd name="T23" fmla="*/ 1461 h 4400"/>
              <a:gd name="T24" fmla="*/ 1356 w 4400"/>
              <a:gd name="T25" fmla="*/ 1671 h 4400"/>
              <a:gd name="T26" fmla="*/ 1333 w 4400"/>
              <a:gd name="T27" fmla="*/ 2200 h 4400"/>
              <a:gd name="T28" fmla="*/ 1356 w 4400"/>
              <a:gd name="T29" fmla="*/ 2729 h 4400"/>
              <a:gd name="T30" fmla="*/ 559 w 4400"/>
              <a:gd name="T31" fmla="*/ 2939 h 4400"/>
              <a:gd name="T32" fmla="*/ 400 w 4400"/>
              <a:gd name="T33" fmla="*/ 2200 h 4400"/>
              <a:gd name="T34" fmla="*/ 2200 w 4400"/>
              <a:gd name="T35" fmla="*/ 400 h 4400"/>
              <a:gd name="T36" fmla="*/ 2482 w 4400"/>
              <a:gd name="T37" fmla="*/ 849 h 4400"/>
              <a:gd name="T38" fmla="*/ 2596 w 4400"/>
              <a:gd name="T39" fmla="*/ 1318 h 4400"/>
              <a:gd name="T40" fmla="*/ 2200 w 4400"/>
              <a:gd name="T41" fmla="*/ 1332 h 4400"/>
              <a:gd name="T42" fmla="*/ 1804 w 4400"/>
              <a:gd name="T43" fmla="*/ 1318 h 4400"/>
              <a:gd name="T44" fmla="*/ 1918 w 4400"/>
              <a:gd name="T45" fmla="*/ 849 h 4400"/>
              <a:gd name="T46" fmla="*/ 2200 w 4400"/>
              <a:gd name="T47" fmla="*/ 400 h 4400"/>
              <a:gd name="T48" fmla="*/ 2200 w 4400"/>
              <a:gd name="T49" fmla="*/ 1732 h 4400"/>
              <a:gd name="T50" fmla="*/ 2646 w 4400"/>
              <a:gd name="T51" fmla="*/ 1715 h 4400"/>
              <a:gd name="T52" fmla="*/ 2667 w 4400"/>
              <a:gd name="T53" fmla="*/ 2200 h 4400"/>
              <a:gd name="T54" fmla="*/ 2646 w 4400"/>
              <a:gd name="T55" fmla="*/ 2685 h 4400"/>
              <a:gd name="T56" fmla="*/ 2200 w 4400"/>
              <a:gd name="T57" fmla="*/ 2668 h 4400"/>
              <a:gd name="T58" fmla="*/ 1754 w 4400"/>
              <a:gd name="T59" fmla="*/ 2685 h 4400"/>
              <a:gd name="T60" fmla="*/ 1733 w 4400"/>
              <a:gd name="T61" fmla="*/ 2200 h 4400"/>
              <a:gd name="T62" fmla="*/ 1754 w 4400"/>
              <a:gd name="T63" fmla="*/ 1715 h 4400"/>
              <a:gd name="T64" fmla="*/ 2200 w 4400"/>
              <a:gd name="T65" fmla="*/ 1732 h 4400"/>
              <a:gd name="T66" fmla="*/ 4000 w 4400"/>
              <a:gd name="T67" fmla="*/ 2200 h 4400"/>
              <a:gd name="T68" fmla="*/ 3841 w 4400"/>
              <a:gd name="T69" fmla="*/ 2939 h 4400"/>
              <a:gd name="T70" fmla="*/ 3044 w 4400"/>
              <a:gd name="T71" fmla="*/ 2729 h 4400"/>
              <a:gd name="T72" fmla="*/ 3067 w 4400"/>
              <a:gd name="T73" fmla="*/ 2200 h 4400"/>
              <a:gd name="T74" fmla="*/ 3044 w 4400"/>
              <a:gd name="T75" fmla="*/ 1671 h 4400"/>
              <a:gd name="T76" fmla="*/ 3841 w 4400"/>
              <a:gd name="T77" fmla="*/ 1461 h 4400"/>
              <a:gd name="T78" fmla="*/ 4000 w 4400"/>
              <a:gd name="T79" fmla="*/ 2200 h 4400"/>
              <a:gd name="T80" fmla="*/ 2200 w 4400"/>
              <a:gd name="T81" fmla="*/ 4000 h 4400"/>
              <a:gd name="T82" fmla="*/ 1918 w 4400"/>
              <a:gd name="T83" fmla="*/ 3551 h 4400"/>
              <a:gd name="T84" fmla="*/ 1804 w 4400"/>
              <a:gd name="T85" fmla="*/ 3082 h 4400"/>
              <a:gd name="T86" fmla="*/ 2200 w 4400"/>
              <a:gd name="T87" fmla="*/ 3068 h 4400"/>
              <a:gd name="T88" fmla="*/ 2596 w 4400"/>
              <a:gd name="T89" fmla="*/ 3082 h 4400"/>
              <a:gd name="T90" fmla="*/ 2482 w 4400"/>
              <a:gd name="T91" fmla="*/ 3551 h 4400"/>
              <a:gd name="T92" fmla="*/ 2200 w 4400"/>
              <a:gd name="T93" fmla="*/ 4000 h 4400"/>
              <a:gd name="T94" fmla="*/ 2771 w 4400"/>
              <a:gd name="T95" fmla="*/ 3907 h 4400"/>
              <a:gd name="T96" fmla="*/ 2861 w 4400"/>
              <a:gd name="T97" fmla="*/ 3677 h 4400"/>
              <a:gd name="T98" fmla="*/ 2994 w 4400"/>
              <a:gd name="T99" fmla="*/ 3126 h 4400"/>
              <a:gd name="T100" fmla="*/ 3634 w 4400"/>
              <a:gd name="T101" fmla="*/ 3286 h 4400"/>
              <a:gd name="T102" fmla="*/ 2771 w 4400"/>
              <a:gd name="T103" fmla="*/ 3907 h 4400"/>
              <a:gd name="T104" fmla="*/ 3634 w 4400"/>
              <a:gd name="T105" fmla="*/ 1114 h 4400"/>
              <a:gd name="T106" fmla="*/ 2994 w 4400"/>
              <a:gd name="T107" fmla="*/ 1274 h 4400"/>
              <a:gd name="T108" fmla="*/ 2861 w 4400"/>
              <a:gd name="T109" fmla="*/ 723 h 4400"/>
              <a:gd name="T110" fmla="*/ 2771 w 4400"/>
              <a:gd name="T111" fmla="*/ 493 h 4400"/>
              <a:gd name="T112" fmla="*/ 3634 w 4400"/>
              <a:gd name="T113" fmla="*/ 1114 h 4400"/>
              <a:gd name="T114" fmla="*/ 1629 w 4400"/>
              <a:gd name="T115" fmla="*/ 493 h 4400"/>
              <a:gd name="T116" fmla="*/ 1539 w 4400"/>
              <a:gd name="T117" fmla="*/ 723 h 4400"/>
              <a:gd name="T118" fmla="*/ 1406 w 4400"/>
              <a:gd name="T119" fmla="*/ 1274 h 4400"/>
              <a:gd name="T120" fmla="*/ 766 w 4400"/>
              <a:gd name="T121" fmla="*/ 1114 h 4400"/>
              <a:gd name="T122" fmla="*/ 1629 w 4400"/>
              <a:gd name="T123" fmla="*/ 493 h 4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00" h="4400">
                <a:moveTo>
                  <a:pt x="2200" y="4400"/>
                </a:moveTo>
                <a:cubicBezTo>
                  <a:pt x="3413" y="4400"/>
                  <a:pt x="4400" y="3413"/>
                  <a:pt x="4400" y="2200"/>
                </a:cubicBezTo>
                <a:cubicBezTo>
                  <a:pt x="4400" y="987"/>
                  <a:pt x="3413" y="0"/>
                  <a:pt x="2200" y="0"/>
                </a:cubicBezTo>
                <a:cubicBezTo>
                  <a:pt x="987" y="0"/>
                  <a:pt x="0" y="987"/>
                  <a:pt x="0" y="2200"/>
                </a:cubicBezTo>
                <a:cubicBezTo>
                  <a:pt x="0" y="3413"/>
                  <a:pt x="987" y="4400"/>
                  <a:pt x="2200" y="4400"/>
                </a:cubicBezTo>
                <a:close/>
                <a:moveTo>
                  <a:pt x="766" y="3286"/>
                </a:moveTo>
                <a:cubicBezTo>
                  <a:pt x="940" y="3218"/>
                  <a:pt x="1159" y="3163"/>
                  <a:pt x="1406" y="3126"/>
                </a:cubicBezTo>
                <a:cubicBezTo>
                  <a:pt x="1440" y="3327"/>
                  <a:pt x="1484" y="3513"/>
                  <a:pt x="1539" y="3677"/>
                </a:cubicBezTo>
                <a:cubicBezTo>
                  <a:pt x="1568" y="3764"/>
                  <a:pt x="1598" y="3840"/>
                  <a:pt x="1629" y="3907"/>
                </a:cubicBezTo>
                <a:cubicBezTo>
                  <a:pt x="1282" y="3791"/>
                  <a:pt x="982" y="3572"/>
                  <a:pt x="766" y="3286"/>
                </a:cubicBezTo>
                <a:close/>
                <a:moveTo>
                  <a:pt x="400" y="2200"/>
                </a:moveTo>
                <a:cubicBezTo>
                  <a:pt x="400" y="1937"/>
                  <a:pt x="457" y="1687"/>
                  <a:pt x="559" y="1461"/>
                </a:cubicBezTo>
                <a:cubicBezTo>
                  <a:pt x="775" y="1554"/>
                  <a:pt x="1048" y="1625"/>
                  <a:pt x="1356" y="1671"/>
                </a:cubicBezTo>
                <a:cubicBezTo>
                  <a:pt x="1341" y="1842"/>
                  <a:pt x="1333" y="2019"/>
                  <a:pt x="1333" y="2200"/>
                </a:cubicBezTo>
                <a:cubicBezTo>
                  <a:pt x="1333" y="2381"/>
                  <a:pt x="1341" y="2558"/>
                  <a:pt x="1356" y="2729"/>
                </a:cubicBezTo>
                <a:cubicBezTo>
                  <a:pt x="1048" y="2775"/>
                  <a:pt x="775" y="2847"/>
                  <a:pt x="559" y="2939"/>
                </a:cubicBezTo>
                <a:cubicBezTo>
                  <a:pt x="457" y="2714"/>
                  <a:pt x="400" y="2463"/>
                  <a:pt x="400" y="2200"/>
                </a:cubicBezTo>
                <a:close/>
                <a:moveTo>
                  <a:pt x="2200" y="400"/>
                </a:moveTo>
                <a:cubicBezTo>
                  <a:pt x="2243" y="400"/>
                  <a:pt x="2369" y="510"/>
                  <a:pt x="2482" y="849"/>
                </a:cubicBezTo>
                <a:cubicBezTo>
                  <a:pt x="2528" y="989"/>
                  <a:pt x="2566" y="1147"/>
                  <a:pt x="2596" y="1318"/>
                </a:cubicBezTo>
                <a:cubicBezTo>
                  <a:pt x="2467" y="1327"/>
                  <a:pt x="2335" y="1332"/>
                  <a:pt x="2200" y="1332"/>
                </a:cubicBezTo>
                <a:cubicBezTo>
                  <a:pt x="2065" y="1332"/>
                  <a:pt x="1933" y="1327"/>
                  <a:pt x="1804" y="1318"/>
                </a:cubicBezTo>
                <a:cubicBezTo>
                  <a:pt x="1834" y="1147"/>
                  <a:pt x="1872" y="989"/>
                  <a:pt x="1918" y="849"/>
                </a:cubicBezTo>
                <a:cubicBezTo>
                  <a:pt x="2031" y="510"/>
                  <a:pt x="2157" y="400"/>
                  <a:pt x="2200" y="400"/>
                </a:cubicBezTo>
                <a:close/>
                <a:moveTo>
                  <a:pt x="2200" y="1732"/>
                </a:moveTo>
                <a:cubicBezTo>
                  <a:pt x="2352" y="1732"/>
                  <a:pt x="2502" y="1726"/>
                  <a:pt x="2646" y="1715"/>
                </a:cubicBezTo>
                <a:cubicBezTo>
                  <a:pt x="2660" y="1871"/>
                  <a:pt x="2667" y="2034"/>
                  <a:pt x="2667" y="2200"/>
                </a:cubicBezTo>
                <a:cubicBezTo>
                  <a:pt x="2667" y="2366"/>
                  <a:pt x="2660" y="2529"/>
                  <a:pt x="2646" y="2685"/>
                </a:cubicBezTo>
                <a:cubicBezTo>
                  <a:pt x="2502" y="2674"/>
                  <a:pt x="2352" y="2668"/>
                  <a:pt x="2200" y="2668"/>
                </a:cubicBezTo>
                <a:cubicBezTo>
                  <a:pt x="2048" y="2668"/>
                  <a:pt x="1898" y="2674"/>
                  <a:pt x="1754" y="2685"/>
                </a:cubicBezTo>
                <a:cubicBezTo>
                  <a:pt x="1740" y="2529"/>
                  <a:pt x="1733" y="2366"/>
                  <a:pt x="1733" y="2200"/>
                </a:cubicBezTo>
                <a:cubicBezTo>
                  <a:pt x="1733" y="2034"/>
                  <a:pt x="1740" y="1871"/>
                  <a:pt x="1754" y="1715"/>
                </a:cubicBezTo>
                <a:cubicBezTo>
                  <a:pt x="1898" y="1726"/>
                  <a:pt x="2048" y="1732"/>
                  <a:pt x="2200" y="1732"/>
                </a:cubicBezTo>
                <a:close/>
                <a:moveTo>
                  <a:pt x="4000" y="2200"/>
                </a:moveTo>
                <a:cubicBezTo>
                  <a:pt x="4000" y="2463"/>
                  <a:pt x="3943" y="2714"/>
                  <a:pt x="3841" y="2939"/>
                </a:cubicBezTo>
                <a:cubicBezTo>
                  <a:pt x="3625" y="2847"/>
                  <a:pt x="3352" y="2775"/>
                  <a:pt x="3044" y="2729"/>
                </a:cubicBezTo>
                <a:cubicBezTo>
                  <a:pt x="3059" y="2558"/>
                  <a:pt x="3067" y="2381"/>
                  <a:pt x="3067" y="2200"/>
                </a:cubicBezTo>
                <a:cubicBezTo>
                  <a:pt x="3067" y="2019"/>
                  <a:pt x="3059" y="1842"/>
                  <a:pt x="3044" y="1671"/>
                </a:cubicBezTo>
                <a:cubicBezTo>
                  <a:pt x="3352" y="1625"/>
                  <a:pt x="3625" y="1553"/>
                  <a:pt x="3841" y="1461"/>
                </a:cubicBezTo>
                <a:cubicBezTo>
                  <a:pt x="3943" y="1686"/>
                  <a:pt x="4000" y="1937"/>
                  <a:pt x="4000" y="2200"/>
                </a:cubicBezTo>
                <a:close/>
                <a:moveTo>
                  <a:pt x="2200" y="4000"/>
                </a:moveTo>
                <a:cubicBezTo>
                  <a:pt x="2157" y="4000"/>
                  <a:pt x="2031" y="3890"/>
                  <a:pt x="1918" y="3551"/>
                </a:cubicBezTo>
                <a:cubicBezTo>
                  <a:pt x="1872" y="3412"/>
                  <a:pt x="1834" y="3253"/>
                  <a:pt x="1804" y="3082"/>
                </a:cubicBezTo>
                <a:cubicBezTo>
                  <a:pt x="1933" y="3073"/>
                  <a:pt x="2065" y="3068"/>
                  <a:pt x="2200" y="3068"/>
                </a:cubicBezTo>
                <a:cubicBezTo>
                  <a:pt x="2335" y="3068"/>
                  <a:pt x="2467" y="3073"/>
                  <a:pt x="2596" y="3082"/>
                </a:cubicBezTo>
                <a:cubicBezTo>
                  <a:pt x="2566" y="3253"/>
                  <a:pt x="2528" y="3412"/>
                  <a:pt x="2482" y="3551"/>
                </a:cubicBezTo>
                <a:cubicBezTo>
                  <a:pt x="2369" y="3890"/>
                  <a:pt x="2243" y="4000"/>
                  <a:pt x="2200" y="4000"/>
                </a:cubicBezTo>
                <a:close/>
                <a:moveTo>
                  <a:pt x="2771" y="3907"/>
                </a:moveTo>
                <a:cubicBezTo>
                  <a:pt x="2802" y="3840"/>
                  <a:pt x="2832" y="3764"/>
                  <a:pt x="2861" y="3677"/>
                </a:cubicBezTo>
                <a:cubicBezTo>
                  <a:pt x="2916" y="3513"/>
                  <a:pt x="2960" y="3327"/>
                  <a:pt x="2994" y="3126"/>
                </a:cubicBezTo>
                <a:cubicBezTo>
                  <a:pt x="3241" y="3163"/>
                  <a:pt x="3460" y="3218"/>
                  <a:pt x="3634" y="3286"/>
                </a:cubicBezTo>
                <a:cubicBezTo>
                  <a:pt x="3418" y="3572"/>
                  <a:pt x="3118" y="3791"/>
                  <a:pt x="2771" y="3907"/>
                </a:cubicBezTo>
                <a:close/>
                <a:moveTo>
                  <a:pt x="3634" y="1114"/>
                </a:moveTo>
                <a:cubicBezTo>
                  <a:pt x="3460" y="1182"/>
                  <a:pt x="3241" y="1237"/>
                  <a:pt x="2994" y="1274"/>
                </a:cubicBezTo>
                <a:cubicBezTo>
                  <a:pt x="2960" y="1073"/>
                  <a:pt x="2916" y="887"/>
                  <a:pt x="2861" y="723"/>
                </a:cubicBezTo>
                <a:cubicBezTo>
                  <a:pt x="2832" y="636"/>
                  <a:pt x="2802" y="560"/>
                  <a:pt x="2771" y="493"/>
                </a:cubicBezTo>
                <a:cubicBezTo>
                  <a:pt x="3118" y="609"/>
                  <a:pt x="3418" y="828"/>
                  <a:pt x="3634" y="1114"/>
                </a:cubicBezTo>
                <a:close/>
                <a:moveTo>
                  <a:pt x="1629" y="493"/>
                </a:moveTo>
                <a:cubicBezTo>
                  <a:pt x="1598" y="560"/>
                  <a:pt x="1568" y="636"/>
                  <a:pt x="1539" y="723"/>
                </a:cubicBezTo>
                <a:cubicBezTo>
                  <a:pt x="1484" y="887"/>
                  <a:pt x="1440" y="1073"/>
                  <a:pt x="1406" y="1274"/>
                </a:cubicBezTo>
                <a:cubicBezTo>
                  <a:pt x="1159" y="1237"/>
                  <a:pt x="940" y="1182"/>
                  <a:pt x="766" y="1114"/>
                </a:cubicBezTo>
                <a:cubicBezTo>
                  <a:pt x="982" y="828"/>
                  <a:pt x="1282" y="609"/>
                  <a:pt x="1629" y="4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72C49F0-4A7E-4601-84C1-04CC03119645}"/>
              </a:ext>
            </a:extLst>
          </p:cNvPr>
          <p:cNvGrpSpPr/>
          <p:nvPr/>
        </p:nvGrpSpPr>
        <p:grpSpPr>
          <a:xfrm>
            <a:off x="1524554" y="1653540"/>
            <a:ext cx="1096184" cy="1059180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22" name="îS1iḋé">
              <a:extLst>
                <a:ext uri="{FF2B5EF4-FFF2-40B4-BE49-F238E27FC236}">
                  <a16:creationId xmlns:a16="http://schemas.microsoft.com/office/drawing/2014/main" id="{0B423DBB-0803-4799-B339-6CF1644A6E88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grpFill/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E3CDF0C4-4916-4A45-B248-1A44599DECA2}"/>
                </a:ext>
              </a:extLst>
            </p:cNvPr>
            <p:cNvSpPr/>
            <p:nvPr/>
          </p:nvSpPr>
          <p:spPr>
            <a:xfrm>
              <a:off x="1958549" y="1958577"/>
              <a:ext cx="609685" cy="557391"/>
            </a:xfrm>
            <a:custGeom>
              <a:avLst/>
              <a:gdLst>
                <a:gd name="connsiteX0" fmla="*/ 371412 w 599324"/>
                <a:gd name="connsiteY0" fmla="*/ 402138 h 547919"/>
                <a:gd name="connsiteX1" fmla="*/ 399218 w 599324"/>
                <a:gd name="connsiteY1" fmla="*/ 488417 h 547919"/>
                <a:gd name="connsiteX2" fmla="*/ 411632 w 599324"/>
                <a:gd name="connsiteY2" fmla="*/ 488417 h 547919"/>
                <a:gd name="connsiteX3" fmla="*/ 442417 w 599324"/>
                <a:gd name="connsiteY3" fmla="*/ 402138 h 547919"/>
                <a:gd name="connsiteX4" fmla="*/ 430500 w 599324"/>
                <a:gd name="connsiteY4" fmla="*/ 402138 h 547919"/>
                <a:gd name="connsiteX5" fmla="*/ 416101 w 599324"/>
                <a:gd name="connsiteY5" fmla="*/ 444782 h 547919"/>
                <a:gd name="connsiteX6" fmla="*/ 406170 w 599324"/>
                <a:gd name="connsiteY6" fmla="*/ 477012 h 547919"/>
                <a:gd name="connsiteX7" fmla="*/ 396736 w 599324"/>
                <a:gd name="connsiteY7" fmla="*/ 444782 h 547919"/>
                <a:gd name="connsiteX8" fmla="*/ 383329 w 599324"/>
                <a:gd name="connsiteY8" fmla="*/ 402138 h 547919"/>
                <a:gd name="connsiteX9" fmla="*/ 301896 w 599324"/>
                <a:gd name="connsiteY9" fmla="*/ 402138 h 547919"/>
                <a:gd name="connsiteX10" fmla="*/ 301896 w 599324"/>
                <a:gd name="connsiteY10" fmla="*/ 411559 h 547919"/>
                <a:gd name="connsiteX11" fmla="*/ 328213 w 599324"/>
                <a:gd name="connsiteY11" fmla="*/ 411559 h 547919"/>
                <a:gd name="connsiteX12" fmla="*/ 328213 w 599324"/>
                <a:gd name="connsiteY12" fmla="*/ 488417 h 547919"/>
                <a:gd name="connsiteX13" fmla="*/ 339137 w 599324"/>
                <a:gd name="connsiteY13" fmla="*/ 488417 h 547919"/>
                <a:gd name="connsiteX14" fmla="*/ 339137 w 599324"/>
                <a:gd name="connsiteY14" fmla="*/ 411559 h 547919"/>
                <a:gd name="connsiteX15" fmla="*/ 365454 w 599324"/>
                <a:gd name="connsiteY15" fmla="*/ 411559 h 547919"/>
                <a:gd name="connsiteX16" fmla="*/ 365454 w 599324"/>
                <a:gd name="connsiteY16" fmla="*/ 402138 h 547919"/>
                <a:gd name="connsiteX17" fmla="*/ 273594 w 599324"/>
                <a:gd name="connsiteY17" fmla="*/ 400651 h 547919"/>
                <a:gd name="connsiteX18" fmla="*/ 228408 w 599324"/>
                <a:gd name="connsiteY18" fmla="*/ 446269 h 547919"/>
                <a:gd name="connsiteX19" fmla="*/ 271111 w 599324"/>
                <a:gd name="connsiteY19" fmla="*/ 489904 h 547919"/>
                <a:gd name="connsiteX20" fmla="*/ 293952 w 599324"/>
                <a:gd name="connsiteY20" fmla="*/ 485937 h 547919"/>
                <a:gd name="connsiteX21" fmla="*/ 291469 w 599324"/>
                <a:gd name="connsiteY21" fmla="*/ 477012 h 547919"/>
                <a:gd name="connsiteX22" fmla="*/ 273594 w 599324"/>
                <a:gd name="connsiteY22" fmla="*/ 480483 h 547919"/>
                <a:gd name="connsiteX23" fmla="*/ 240325 w 599324"/>
                <a:gd name="connsiteY23" fmla="*/ 445773 h 547919"/>
                <a:gd name="connsiteX24" fmla="*/ 274090 w 599324"/>
                <a:gd name="connsiteY24" fmla="*/ 410072 h 547919"/>
                <a:gd name="connsiteX25" fmla="*/ 291469 w 599324"/>
                <a:gd name="connsiteY25" fmla="*/ 413543 h 547919"/>
                <a:gd name="connsiteX26" fmla="*/ 293952 w 599324"/>
                <a:gd name="connsiteY26" fmla="*/ 404617 h 547919"/>
                <a:gd name="connsiteX27" fmla="*/ 273594 w 599324"/>
                <a:gd name="connsiteY27" fmla="*/ 400651 h 547919"/>
                <a:gd name="connsiteX28" fmla="*/ 202092 w 599324"/>
                <a:gd name="connsiteY28" fmla="*/ 400651 h 547919"/>
                <a:gd name="connsiteX29" fmla="*/ 156907 w 599324"/>
                <a:gd name="connsiteY29" fmla="*/ 446269 h 547919"/>
                <a:gd name="connsiteX30" fmla="*/ 199609 w 599324"/>
                <a:gd name="connsiteY30" fmla="*/ 489904 h 547919"/>
                <a:gd name="connsiteX31" fmla="*/ 222450 w 599324"/>
                <a:gd name="connsiteY31" fmla="*/ 485937 h 547919"/>
                <a:gd name="connsiteX32" fmla="*/ 219967 w 599324"/>
                <a:gd name="connsiteY32" fmla="*/ 477012 h 547919"/>
                <a:gd name="connsiteX33" fmla="*/ 201595 w 599324"/>
                <a:gd name="connsiteY33" fmla="*/ 480483 h 547919"/>
                <a:gd name="connsiteX34" fmla="*/ 168824 w 599324"/>
                <a:gd name="connsiteY34" fmla="*/ 445773 h 547919"/>
                <a:gd name="connsiteX35" fmla="*/ 202092 w 599324"/>
                <a:gd name="connsiteY35" fmla="*/ 410072 h 547919"/>
                <a:gd name="connsiteX36" fmla="*/ 219967 w 599324"/>
                <a:gd name="connsiteY36" fmla="*/ 413543 h 547919"/>
                <a:gd name="connsiteX37" fmla="*/ 222450 w 599324"/>
                <a:gd name="connsiteY37" fmla="*/ 404617 h 547919"/>
                <a:gd name="connsiteX38" fmla="*/ 202092 w 599324"/>
                <a:gd name="connsiteY38" fmla="*/ 400651 h 547919"/>
                <a:gd name="connsiteX39" fmla="*/ 437925 w 599324"/>
                <a:gd name="connsiteY39" fmla="*/ 287628 h 547919"/>
                <a:gd name="connsiteX40" fmla="*/ 444380 w 599324"/>
                <a:gd name="connsiteY40" fmla="*/ 294072 h 547919"/>
                <a:gd name="connsiteX41" fmla="*/ 438421 w 599324"/>
                <a:gd name="connsiteY41" fmla="*/ 300019 h 547919"/>
                <a:gd name="connsiteX42" fmla="*/ 436931 w 599324"/>
                <a:gd name="connsiteY42" fmla="*/ 302993 h 547919"/>
                <a:gd name="connsiteX43" fmla="*/ 438421 w 599324"/>
                <a:gd name="connsiteY43" fmla="*/ 305967 h 547919"/>
                <a:gd name="connsiteX44" fmla="*/ 446863 w 599324"/>
                <a:gd name="connsiteY44" fmla="*/ 314888 h 547919"/>
                <a:gd name="connsiteX45" fmla="*/ 422034 w 599324"/>
                <a:gd name="connsiteY45" fmla="*/ 339670 h 547919"/>
                <a:gd name="connsiteX46" fmla="*/ 413592 w 599324"/>
                <a:gd name="connsiteY46" fmla="*/ 330749 h 547919"/>
                <a:gd name="connsiteX47" fmla="*/ 410613 w 599324"/>
                <a:gd name="connsiteY47" fmla="*/ 329262 h 547919"/>
                <a:gd name="connsiteX48" fmla="*/ 407633 w 599324"/>
                <a:gd name="connsiteY48" fmla="*/ 330749 h 547919"/>
                <a:gd name="connsiteX49" fmla="*/ 401178 w 599324"/>
                <a:gd name="connsiteY49" fmla="*/ 336696 h 547919"/>
                <a:gd name="connsiteX50" fmla="*/ 395219 w 599324"/>
                <a:gd name="connsiteY50" fmla="*/ 330749 h 547919"/>
                <a:gd name="connsiteX51" fmla="*/ 257208 w 599324"/>
                <a:gd name="connsiteY51" fmla="*/ 281645 h 547919"/>
                <a:gd name="connsiteX52" fmla="*/ 257311 w 599324"/>
                <a:gd name="connsiteY52" fmla="*/ 282261 h 547919"/>
                <a:gd name="connsiteX53" fmla="*/ 257208 w 599324"/>
                <a:gd name="connsiteY53" fmla="*/ 282141 h 547919"/>
                <a:gd name="connsiteX54" fmla="*/ 257208 w 599324"/>
                <a:gd name="connsiteY54" fmla="*/ 281645 h 547919"/>
                <a:gd name="connsiteX55" fmla="*/ 235824 w 599324"/>
                <a:gd name="connsiteY55" fmla="*/ 271768 h 547919"/>
                <a:gd name="connsiteX56" fmla="*/ 248735 w 599324"/>
                <a:gd name="connsiteY56" fmla="*/ 284878 h 547919"/>
                <a:gd name="connsiteX57" fmla="*/ 235824 w 599324"/>
                <a:gd name="connsiteY57" fmla="*/ 297988 h 547919"/>
                <a:gd name="connsiteX58" fmla="*/ 222913 w 599324"/>
                <a:gd name="connsiteY58" fmla="*/ 284878 h 547919"/>
                <a:gd name="connsiteX59" fmla="*/ 235824 w 599324"/>
                <a:gd name="connsiteY59" fmla="*/ 271768 h 547919"/>
                <a:gd name="connsiteX60" fmla="*/ 139550 w 599324"/>
                <a:gd name="connsiteY60" fmla="*/ 247460 h 547919"/>
                <a:gd name="connsiteX61" fmla="*/ 149478 w 599324"/>
                <a:gd name="connsiteY61" fmla="*/ 247460 h 547919"/>
                <a:gd name="connsiteX62" fmla="*/ 149478 w 599324"/>
                <a:gd name="connsiteY62" fmla="*/ 267286 h 547919"/>
                <a:gd name="connsiteX63" fmla="*/ 153946 w 599324"/>
                <a:gd name="connsiteY63" fmla="*/ 271746 h 547919"/>
                <a:gd name="connsiteX64" fmla="*/ 209046 w 599324"/>
                <a:gd name="connsiteY64" fmla="*/ 271746 h 547919"/>
                <a:gd name="connsiteX65" fmla="*/ 206068 w 599324"/>
                <a:gd name="connsiteY65" fmla="*/ 284633 h 547919"/>
                <a:gd name="connsiteX66" fmla="*/ 209046 w 599324"/>
                <a:gd name="connsiteY66" fmla="*/ 298015 h 547919"/>
                <a:gd name="connsiteX67" fmla="*/ 153946 w 599324"/>
                <a:gd name="connsiteY67" fmla="*/ 298015 h 547919"/>
                <a:gd name="connsiteX68" fmla="*/ 149478 w 599324"/>
                <a:gd name="connsiteY68" fmla="*/ 302476 h 547919"/>
                <a:gd name="connsiteX69" fmla="*/ 149478 w 599324"/>
                <a:gd name="connsiteY69" fmla="*/ 331222 h 547919"/>
                <a:gd name="connsiteX70" fmla="*/ 139550 w 599324"/>
                <a:gd name="connsiteY70" fmla="*/ 331222 h 547919"/>
                <a:gd name="connsiteX71" fmla="*/ 298888 w 599324"/>
                <a:gd name="connsiteY71" fmla="*/ 141861 h 547919"/>
                <a:gd name="connsiteX72" fmla="*/ 299881 w 599324"/>
                <a:gd name="connsiteY72" fmla="*/ 141861 h 547919"/>
                <a:gd name="connsiteX73" fmla="*/ 300874 w 599324"/>
                <a:gd name="connsiteY73" fmla="*/ 141861 h 547919"/>
                <a:gd name="connsiteX74" fmla="*/ 429470 w 599324"/>
                <a:gd name="connsiteY74" fmla="*/ 270737 h 547919"/>
                <a:gd name="connsiteX75" fmla="*/ 429967 w 599324"/>
                <a:gd name="connsiteY75" fmla="*/ 271729 h 547919"/>
                <a:gd name="connsiteX76" fmla="*/ 429470 w 599324"/>
                <a:gd name="connsiteY76" fmla="*/ 272720 h 547919"/>
                <a:gd name="connsiteX77" fmla="*/ 378330 w 599324"/>
                <a:gd name="connsiteY77" fmla="*/ 323775 h 547919"/>
                <a:gd name="connsiteX78" fmla="*/ 376344 w 599324"/>
                <a:gd name="connsiteY78" fmla="*/ 323775 h 547919"/>
                <a:gd name="connsiteX79" fmla="*/ 297895 w 599324"/>
                <a:gd name="connsiteY79" fmla="*/ 245458 h 547919"/>
                <a:gd name="connsiteX80" fmla="*/ 294916 w 599324"/>
                <a:gd name="connsiteY80" fmla="*/ 244466 h 547919"/>
                <a:gd name="connsiteX81" fmla="*/ 291937 w 599324"/>
                <a:gd name="connsiteY81" fmla="*/ 245458 h 547919"/>
                <a:gd name="connsiteX82" fmla="*/ 264132 w 599324"/>
                <a:gd name="connsiteY82" fmla="*/ 273216 h 547919"/>
                <a:gd name="connsiteX83" fmla="*/ 244272 w 599324"/>
                <a:gd name="connsiteY83" fmla="*/ 255867 h 547919"/>
                <a:gd name="connsiteX84" fmla="*/ 273070 w 599324"/>
                <a:gd name="connsiteY84" fmla="*/ 227118 h 547919"/>
                <a:gd name="connsiteX85" fmla="*/ 273070 w 599324"/>
                <a:gd name="connsiteY85" fmla="*/ 221170 h 547919"/>
                <a:gd name="connsiteX86" fmla="*/ 247748 w 599324"/>
                <a:gd name="connsiteY86" fmla="*/ 195394 h 547919"/>
                <a:gd name="connsiteX87" fmla="*/ 247251 w 599324"/>
                <a:gd name="connsiteY87" fmla="*/ 194403 h 547919"/>
                <a:gd name="connsiteX88" fmla="*/ 247748 w 599324"/>
                <a:gd name="connsiteY88" fmla="*/ 193412 h 547919"/>
                <a:gd name="connsiteX89" fmla="*/ 292959 w 599324"/>
                <a:gd name="connsiteY89" fmla="*/ 135864 h 547919"/>
                <a:gd name="connsiteX90" fmla="*/ 241319 w 599324"/>
                <a:gd name="connsiteY90" fmla="*/ 186937 h 547919"/>
                <a:gd name="connsiteX91" fmla="*/ 238836 w 599324"/>
                <a:gd name="connsiteY91" fmla="*/ 194375 h 547919"/>
                <a:gd name="connsiteX92" fmla="*/ 241319 w 599324"/>
                <a:gd name="connsiteY92" fmla="*/ 201317 h 547919"/>
                <a:gd name="connsiteX93" fmla="*/ 264159 w 599324"/>
                <a:gd name="connsiteY93" fmla="*/ 224126 h 547919"/>
                <a:gd name="connsiteX94" fmla="*/ 232877 w 599324"/>
                <a:gd name="connsiteY94" fmla="*/ 255365 h 547919"/>
                <a:gd name="connsiteX95" fmla="*/ 232877 w 599324"/>
                <a:gd name="connsiteY95" fmla="*/ 261315 h 547919"/>
                <a:gd name="connsiteX96" fmla="*/ 233374 w 599324"/>
                <a:gd name="connsiteY96" fmla="*/ 261811 h 547919"/>
                <a:gd name="connsiteX97" fmla="*/ 236353 w 599324"/>
                <a:gd name="connsiteY97" fmla="*/ 263299 h 547919"/>
                <a:gd name="connsiteX98" fmla="*/ 235857 w 599324"/>
                <a:gd name="connsiteY98" fmla="*/ 263299 h 547919"/>
                <a:gd name="connsiteX99" fmla="*/ 221457 w 599324"/>
                <a:gd name="connsiteY99" fmla="*/ 268753 h 547919"/>
                <a:gd name="connsiteX100" fmla="*/ 221457 w 599324"/>
                <a:gd name="connsiteY100" fmla="*/ 265778 h 547919"/>
                <a:gd name="connsiteX101" fmla="*/ 217485 w 599324"/>
                <a:gd name="connsiteY101" fmla="*/ 263299 h 547919"/>
                <a:gd name="connsiteX102" fmla="*/ 158396 w 599324"/>
                <a:gd name="connsiteY102" fmla="*/ 263299 h 547919"/>
                <a:gd name="connsiteX103" fmla="*/ 158396 w 599324"/>
                <a:gd name="connsiteY103" fmla="*/ 242969 h 547919"/>
                <a:gd name="connsiteX104" fmla="*/ 153927 w 599324"/>
                <a:gd name="connsiteY104" fmla="*/ 238506 h 547919"/>
                <a:gd name="connsiteX105" fmla="*/ 135059 w 599324"/>
                <a:gd name="connsiteY105" fmla="*/ 238506 h 547919"/>
                <a:gd name="connsiteX106" fmla="*/ 131087 w 599324"/>
                <a:gd name="connsiteY106" fmla="*/ 242969 h 547919"/>
                <a:gd name="connsiteX107" fmla="*/ 131087 w 599324"/>
                <a:gd name="connsiteY107" fmla="*/ 335694 h 547919"/>
                <a:gd name="connsiteX108" fmla="*/ 135059 w 599324"/>
                <a:gd name="connsiteY108" fmla="*/ 339660 h 547919"/>
                <a:gd name="connsiteX109" fmla="*/ 153927 w 599324"/>
                <a:gd name="connsiteY109" fmla="*/ 339660 h 547919"/>
                <a:gd name="connsiteX110" fmla="*/ 158396 w 599324"/>
                <a:gd name="connsiteY110" fmla="*/ 335694 h 547919"/>
                <a:gd name="connsiteX111" fmla="*/ 158396 w 599324"/>
                <a:gd name="connsiteY111" fmla="*/ 306438 h 547919"/>
                <a:gd name="connsiteX112" fmla="*/ 217485 w 599324"/>
                <a:gd name="connsiteY112" fmla="*/ 306438 h 547919"/>
                <a:gd name="connsiteX113" fmla="*/ 221457 w 599324"/>
                <a:gd name="connsiteY113" fmla="*/ 303959 h 547919"/>
                <a:gd name="connsiteX114" fmla="*/ 221457 w 599324"/>
                <a:gd name="connsiteY114" fmla="*/ 300984 h 547919"/>
                <a:gd name="connsiteX115" fmla="*/ 235857 w 599324"/>
                <a:gd name="connsiteY115" fmla="*/ 306438 h 547919"/>
                <a:gd name="connsiteX116" fmla="*/ 257704 w 599324"/>
                <a:gd name="connsiteY116" fmla="*/ 284621 h 547919"/>
                <a:gd name="connsiteX117" fmla="*/ 257311 w 599324"/>
                <a:gd name="connsiteY117" fmla="*/ 282261 h 547919"/>
                <a:gd name="connsiteX118" fmla="*/ 260187 w 599324"/>
                <a:gd name="connsiteY118" fmla="*/ 285612 h 547919"/>
                <a:gd name="connsiteX119" fmla="*/ 264656 w 599324"/>
                <a:gd name="connsiteY119" fmla="*/ 284621 h 547919"/>
                <a:gd name="connsiteX120" fmla="*/ 294945 w 599324"/>
                <a:gd name="connsiteY120" fmla="*/ 254869 h 547919"/>
                <a:gd name="connsiteX121" fmla="*/ 370419 w 599324"/>
                <a:gd name="connsiteY121" fmla="*/ 329743 h 547919"/>
                <a:gd name="connsiteX122" fmla="*/ 377371 w 599324"/>
                <a:gd name="connsiteY122" fmla="*/ 332718 h 547919"/>
                <a:gd name="connsiteX123" fmla="*/ 384819 w 599324"/>
                <a:gd name="connsiteY123" fmla="*/ 329743 h 547919"/>
                <a:gd name="connsiteX124" fmla="*/ 385812 w 599324"/>
                <a:gd name="connsiteY124" fmla="*/ 333710 h 547919"/>
                <a:gd name="connsiteX125" fmla="*/ 398225 w 599324"/>
                <a:gd name="connsiteY125" fmla="*/ 346107 h 547919"/>
                <a:gd name="connsiteX126" fmla="*/ 401204 w 599324"/>
                <a:gd name="connsiteY126" fmla="*/ 347594 h 547919"/>
                <a:gd name="connsiteX127" fmla="*/ 404184 w 599324"/>
                <a:gd name="connsiteY127" fmla="*/ 346107 h 547919"/>
                <a:gd name="connsiteX128" fmla="*/ 410639 w 599324"/>
                <a:gd name="connsiteY128" fmla="*/ 340156 h 547919"/>
                <a:gd name="connsiteX129" fmla="*/ 419080 w 599324"/>
                <a:gd name="connsiteY129" fmla="*/ 348586 h 547919"/>
                <a:gd name="connsiteX130" fmla="*/ 422059 w 599324"/>
                <a:gd name="connsiteY130" fmla="*/ 350073 h 547919"/>
                <a:gd name="connsiteX131" fmla="*/ 425535 w 599324"/>
                <a:gd name="connsiteY131" fmla="*/ 348586 h 547919"/>
                <a:gd name="connsiteX132" fmla="*/ 456320 w 599324"/>
                <a:gd name="connsiteY132" fmla="*/ 317843 h 547919"/>
                <a:gd name="connsiteX133" fmla="*/ 457314 w 599324"/>
                <a:gd name="connsiteY133" fmla="*/ 314868 h 547919"/>
                <a:gd name="connsiteX134" fmla="*/ 456320 w 599324"/>
                <a:gd name="connsiteY134" fmla="*/ 311893 h 547919"/>
                <a:gd name="connsiteX135" fmla="*/ 447383 w 599324"/>
                <a:gd name="connsiteY135" fmla="*/ 302967 h 547919"/>
                <a:gd name="connsiteX136" fmla="*/ 453341 w 599324"/>
                <a:gd name="connsiteY136" fmla="*/ 297017 h 547919"/>
                <a:gd name="connsiteX137" fmla="*/ 453341 w 599324"/>
                <a:gd name="connsiteY137" fmla="*/ 290571 h 547919"/>
                <a:gd name="connsiteX138" fmla="*/ 441424 w 599324"/>
                <a:gd name="connsiteY138" fmla="*/ 278670 h 547919"/>
                <a:gd name="connsiteX139" fmla="*/ 436955 w 599324"/>
                <a:gd name="connsiteY139" fmla="*/ 277679 h 547919"/>
                <a:gd name="connsiteX140" fmla="*/ 438942 w 599324"/>
                <a:gd name="connsiteY140" fmla="*/ 271728 h 547919"/>
                <a:gd name="connsiteX141" fmla="*/ 435962 w 599324"/>
                <a:gd name="connsiteY141" fmla="*/ 264291 h 547919"/>
                <a:gd name="connsiteX142" fmla="*/ 307358 w 599324"/>
                <a:gd name="connsiteY142" fmla="*/ 135864 h 547919"/>
                <a:gd name="connsiteX143" fmla="*/ 292959 w 599324"/>
                <a:gd name="connsiteY143" fmla="*/ 135864 h 547919"/>
                <a:gd name="connsiteX144" fmla="*/ 305372 w 599324"/>
                <a:gd name="connsiteY144" fmla="*/ 0 h 547919"/>
                <a:gd name="connsiteX145" fmla="*/ 425038 w 599324"/>
                <a:gd name="connsiteY145" fmla="*/ 83304 h 547919"/>
                <a:gd name="connsiteX146" fmla="*/ 579959 w 599324"/>
                <a:gd name="connsiteY146" fmla="*/ 352553 h 547919"/>
                <a:gd name="connsiteX147" fmla="*/ 599324 w 599324"/>
                <a:gd name="connsiteY147" fmla="*/ 420485 h 547919"/>
                <a:gd name="connsiteX148" fmla="*/ 472210 w 599324"/>
                <a:gd name="connsiteY148" fmla="*/ 547919 h 547919"/>
                <a:gd name="connsiteX149" fmla="*/ 127611 w 599324"/>
                <a:gd name="connsiteY149" fmla="*/ 547919 h 547919"/>
                <a:gd name="connsiteX150" fmla="*/ 0 w 599324"/>
                <a:gd name="connsiteY150" fmla="*/ 420485 h 547919"/>
                <a:gd name="connsiteX151" fmla="*/ 26317 w 599324"/>
                <a:gd name="connsiteY151" fmla="*/ 343131 h 547919"/>
                <a:gd name="connsiteX152" fmla="*/ 184713 w 599324"/>
                <a:gd name="connsiteY152" fmla="*/ 78841 h 547919"/>
                <a:gd name="connsiteX153" fmla="*/ 192161 w 599324"/>
                <a:gd name="connsiteY153" fmla="*/ 69916 h 547919"/>
                <a:gd name="connsiteX154" fmla="*/ 305372 w 599324"/>
                <a:gd name="connsiteY154" fmla="*/ 0 h 54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99324" h="547919">
                  <a:moveTo>
                    <a:pt x="371412" y="402138"/>
                  </a:moveTo>
                  <a:lnTo>
                    <a:pt x="399218" y="488417"/>
                  </a:lnTo>
                  <a:lnTo>
                    <a:pt x="411632" y="488417"/>
                  </a:lnTo>
                  <a:lnTo>
                    <a:pt x="442417" y="402138"/>
                  </a:lnTo>
                  <a:lnTo>
                    <a:pt x="430500" y="402138"/>
                  </a:lnTo>
                  <a:lnTo>
                    <a:pt x="416101" y="444782"/>
                  </a:lnTo>
                  <a:cubicBezTo>
                    <a:pt x="412128" y="456186"/>
                    <a:pt x="408653" y="467095"/>
                    <a:pt x="406170" y="477012"/>
                  </a:cubicBezTo>
                  <a:cubicBezTo>
                    <a:pt x="403687" y="467095"/>
                    <a:pt x="400211" y="456186"/>
                    <a:pt x="396736" y="444782"/>
                  </a:cubicBezTo>
                  <a:lnTo>
                    <a:pt x="383329" y="402138"/>
                  </a:lnTo>
                  <a:close/>
                  <a:moveTo>
                    <a:pt x="301896" y="402138"/>
                  </a:moveTo>
                  <a:lnTo>
                    <a:pt x="301896" y="411559"/>
                  </a:lnTo>
                  <a:lnTo>
                    <a:pt x="328213" y="411559"/>
                  </a:lnTo>
                  <a:lnTo>
                    <a:pt x="328213" y="488417"/>
                  </a:lnTo>
                  <a:lnTo>
                    <a:pt x="339137" y="488417"/>
                  </a:lnTo>
                  <a:lnTo>
                    <a:pt x="339137" y="411559"/>
                  </a:lnTo>
                  <a:lnTo>
                    <a:pt x="365454" y="411559"/>
                  </a:lnTo>
                  <a:lnTo>
                    <a:pt x="365454" y="402138"/>
                  </a:lnTo>
                  <a:close/>
                  <a:moveTo>
                    <a:pt x="273594" y="400651"/>
                  </a:moveTo>
                  <a:cubicBezTo>
                    <a:pt x="246780" y="400651"/>
                    <a:pt x="228408" y="418997"/>
                    <a:pt x="228408" y="446269"/>
                  </a:cubicBezTo>
                  <a:cubicBezTo>
                    <a:pt x="228408" y="474533"/>
                    <a:pt x="246780" y="489904"/>
                    <a:pt x="271111" y="489904"/>
                  </a:cubicBezTo>
                  <a:cubicBezTo>
                    <a:pt x="281538" y="489904"/>
                    <a:pt x="289979" y="487921"/>
                    <a:pt x="293952" y="485937"/>
                  </a:cubicBezTo>
                  <a:lnTo>
                    <a:pt x="291469" y="477012"/>
                  </a:lnTo>
                  <a:cubicBezTo>
                    <a:pt x="287000" y="478995"/>
                    <a:pt x="280049" y="480483"/>
                    <a:pt x="273594" y="480483"/>
                  </a:cubicBezTo>
                  <a:cubicBezTo>
                    <a:pt x="252242" y="480483"/>
                    <a:pt x="240325" y="467095"/>
                    <a:pt x="240325" y="445773"/>
                  </a:cubicBezTo>
                  <a:cubicBezTo>
                    <a:pt x="240325" y="422964"/>
                    <a:pt x="253732" y="410072"/>
                    <a:pt x="274090" y="410072"/>
                  </a:cubicBezTo>
                  <a:cubicBezTo>
                    <a:pt x="281042" y="410072"/>
                    <a:pt x="287000" y="411559"/>
                    <a:pt x="291469" y="413543"/>
                  </a:cubicBezTo>
                  <a:lnTo>
                    <a:pt x="293952" y="404617"/>
                  </a:lnTo>
                  <a:cubicBezTo>
                    <a:pt x="290973" y="403130"/>
                    <a:pt x="284518" y="400651"/>
                    <a:pt x="273594" y="400651"/>
                  </a:cubicBezTo>
                  <a:close/>
                  <a:moveTo>
                    <a:pt x="202092" y="400651"/>
                  </a:moveTo>
                  <a:cubicBezTo>
                    <a:pt x="175279" y="400651"/>
                    <a:pt x="156907" y="418997"/>
                    <a:pt x="156907" y="446269"/>
                  </a:cubicBezTo>
                  <a:cubicBezTo>
                    <a:pt x="156907" y="474533"/>
                    <a:pt x="175279" y="489904"/>
                    <a:pt x="199609" y="489904"/>
                  </a:cubicBezTo>
                  <a:cubicBezTo>
                    <a:pt x="210036" y="489904"/>
                    <a:pt x="217981" y="487921"/>
                    <a:pt x="222450" y="485937"/>
                  </a:cubicBezTo>
                  <a:lnTo>
                    <a:pt x="219967" y="477012"/>
                  </a:lnTo>
                  <a:cubicBezTo>
                    <a:pt x="215498" y="478995"/>
                    <a:pt x="208547" y="480483"/>
                    <a:pt x="201595" y="480483"/>
                  </a:cubicBezTo>
                  <a:cubicBezTo>
                    <a:pt x="180741" y="480483"/>
                    <a:pt x="168824" y="467095"/>
                    <a:pt x="168824" y="445773"/>
                  </a:cubicBezTo>
                  <a:cubicBezTo>
                    <a:pt x="168824" y="422964"/>
                    <a:pt x="182230" y="410072"/>
                    <a:pt x="202092" y="410072"/>
                  </a:cubicBezTo>
                  <a:cubicBezTo>
                    <a:pt x="209540" y="410072"/>
                    <a:pt x="215498" y="411559"/>
                    <a:pt x="219967" y="413543"/>
                  </a:cubicBezTo>
                  <a:lnTo>
                    <a:pt x="222450" y="404617"/>
                  </a:lnTo>
                  <a:cubicBezTo>
                    <a:pt x="219471" y="403130"/>
                    <a:pt x="212519" y="400651"/>
                    <a:pt x="202092" y="400651"/>
                  </a:cubicBezTo>
                  <a:close/>
                  <a:moveTo>
                    <a:pt x="437925" y="287628"/>
                  </a:moveTo>
                  <a:lnTo>
                    <a:pt x="444380" y="294072"/>
                  </a:lnTo>
                  <a:lnTo>
                    <a:pt x="438421" y="300019"/>
                  </a:lnTo>
                  <a:cubicBezTo>
                    <a:pt x="437428" y="301010"/>
                    <a:pt x="436931" y="302002"/>
                    <a:pt x="436931" y="302993"/>
                  </a:cubicBezTo>
                  <a:cubicBezTo>
                    <a:pt x="436931" y="304480"/>
                    <a:pt x="437428" y="305471"/>
                    <a:pt x="438421" y="305967"/>
                  </a:cubicBezTo>
                  <a:lnTo>
                    <a:pt x="446863" y="314888"/>
                  </a:lnTo>
                  <a:lnTo>
                    <a:pt x="422034" y="339670"/>
                  </a:lnTo>
                  <a:lnTo>
                    <a:pt x="413592" y="330749"/>
                  </a:lnTo>
                  <a:cubicBezTo>
                    <a:pt x="412599" y="329757"/>
                    <a:pt x="411606" y="329262"/>
                    <a:pt x="410613" y="329262"/>
                  </a:cubicBezTo>
                  <a:cubicBezTo>
                    <a:pt x="409123" y="329262"/>
                    <a:pt x="408130" y="329757"/>
                    <a:pt x="407633" y="330749"/>
                  </a:cubicBezTo>
                  <a:lnTo>
                    <a:pt x="401178" y="336696"/>
                  </a:lnTo>
                  <a:lnTo>
                    <a:pt x="395219" y="330749"/>
                  </a:lnTo>
                  <a:close/>
                  <a:moveTo>
                    <a:pt x="257208" y="281645"/>
                  </a:moveTo>
                  <a:lnTo>
                    <a:pt x="257311" y="282261"/>
                  </a:lnTo>
                  <a:lnTo>
                    <a:pt x="257208" y="282141"/>
                  </a:lnTo>
                  <a:cubicBezTo>
                    <a:pt x="257208" y="282141"/>
                    <a:pt x="257208" y="281645"/>
                    <a:pt x="257208" y="281645"/>
                  </a:cubicBezTo>
                  <a:close/>
                  <a:moveTo>
                    <a:pt x="235824" y="271768"/>
                  </a:moveTo>
                  <a:cubicBezTo>
                    <a:pt x="242955" y="271768"/>
                    <a:pt x="248735" y="277638"/>
                    <a:pt x="248735" y="284878"/>
                  </a:cubicBezTo>
                  <a:cubicBezTo>
                    <a:pt x="248735" y="292118"/>
                    <a:pt x="242955" y="297988"/>
                    <a:pt x="235824" y="297988"/>
                  </a:cubicBezTo>
                  <a:cubicBezTo>
                    <a:pt x="228693" y="297988"/>
                    <a:pt x="222913" y="292118"/>
                    <a:pt x="222913" y="284878"/>
                  </a:cubicBezTo>
                  <a:cubicBezTo>
                    <a:pt x="222913" y="277638"/>
                    <a:pt x="228693" y="271768"/>
                    <a:pt x="235824" y="271768"/>
                  </a:cubicBezTo>
                  <a:close/>
                  <a:moveTo>
                    <a:pt x="139550" y="247460"/>
                  </a:moveTo>
                  <a:lnTo>
                    <a:pt x="149478" y="247460"/>
                  </a:lnTo>
                  <a:lnTo>
                    <a:pt x="149478" y="267286"/>
                  </a:lnTo>
                  <a:cubicBezTo>
                    <a:pt x="149478" y="269764"/>
                    <a:pt x="151464" y="271746"/>
                    <a:pt x="153946" y="271746"/>
                  </a:cubicBezTo>
                  <a:lnTo>
                    <a:pt x="209046" y="271746"/>
                  </a:lnTo>
                  <a:cubicBezTo>
                    <a:pt x="207060" y="275711"/>
                    <a:pt x="206068" y="280172"/>
                    <a:pt x="206068" y="284633"/>
                  </a:cubicBezTo>
                  <a:cubicBezTo>
                    <a:pt x="206068" y="289589"/>
                    <a:pt x="207060" y="294050"/>
                    <a:pt x="209046" y="298015"/>
                  </a:cubicBezTo>
                  <a:lnTo>
                    <a:pt x="153946" y="298015"/>
                  </a:lnTo>
                  <a:cubicBezTo>
                    <a:pt x="151464" y="298015"/>
                    <a:pt x="149478" y="299997"/>
                    <a:pt x="149478" y="302476"/>
                  </a:cubicBezTo>
                  <a:lnTo>
                    <a:pt x="149478" y="331222"/>
                  </a:lnTo>
                  <a:lnTo>
                    <a:pt x="139550" y="331222"/>
                  </a:lnTo>
                  <a:close/>
                  <a:moveTo>
                    <a:pt x="298888" y="141861"/>
                  </a:moveTo>
                  <a:cubicBezTo>
                    <a:pt x="299385" y="141861"/>
                    <a:pt x="299881" y="141861"/>
                    <a:pt x="299881" y="141861"/>
                  </a:cubicBezTo>
                  <a:cubicBezTo>
                    <a:pt x="300378" y="141861"/>
                    <a:pt x="300874" y="141861"/>
                    <a:pt x="300874" y="141861"/>
                  </a:cubicBezTo>
                  <a:lnTo>
                    <a:pt x="429470" y="270737"/>
                  </a:lnTo>
                  <a:cubicBezTo>
                    <a:pt x="429967" y="270737"/>
                    <a:pt x="429967" y="271233"/>
                    <a:pt x="429967" y="271729"/>
                  </a:cubicBezTo>
                  <a:cubicBezTo>
                    <a:pt x="429967" y="271729"/>
                    <a:pt x="429967" y="272224"/>
                    <a:pt x="429470" y="272720"/>
                  </a:cubicBezTo>
                  <a:lnTo>
                    <a:pt x="378330" y="323775"/>
                  </a:lnTo>
                  <a:cubicBezTo>
                    <a:pt x="377833" y="324766"/>
                    <a:pt x="377337" y="324766"/>
                    <a:pt x="376344" y="323775"/>
                  </a:cubicBezTo>
                  <a:lnTo>
                    <a:pt x="297895" y="245458"/>
                  </a:lnTo>
                  <a:cubicBezTo>
                    <a:pt x="296902" y="244962"/>
                    <a:pt x="295909" y="244466"/>
                    <a:pt x="294916" y="244466"/>
                  </a:cubicBezTo>
                  <a:cubicBezTo>
                    <a:pt x="293923" y="244466"/>
                    <a:pt x="292434" y="244962"/>
                    <a:pt x="291937" y="245458"/>
                  </a:cubicBezTo>
                  <a:lnTo>
                    <a:pt x="264132" y="273216"/>
                  </a:lnTo>
                  <a:cubicBezTo>
                    <a:pt x="260657" y="264789"/>
                    <a:pt x="253209" y="258345"/>
                    <a:pt x="244272" y="255867"/>
                  </a:cubicBezTo>
                  <a:lnTo>
                    <a:pt x="273070" y="227118"/>
                  </a:lnTo>
                  <a:cubicBezTo>
                    <a:pt x="275056" y="225631"/>
                    <a:pt x="275056" y="222657"/>
                    <a:pt x="273070" y="221170"/>
                  </a:cubicBezTo>
                  <a:lnTo>
                    <a:pt x="247748" y="195394"/>
                  </a:lnTo>
                  <a:cubicBezTo>
                    <a:pt x="247251" y="194899"/>
                    <a:pt x="247251" y="194403"/>
                    <a:pt x="247251" y="194403"/>
                  </a:cubicBezTo>
                  <a:cubicBezTo>
                    <a:pt x="247251" y="193907"/>
                    <a:pt x="247251" y="193907"/>
                    <a:pt x="247748" y="193412"/>
                  </a:cubicBezTo>
                  <a:close/>
                  <a:moveTo>
                    <a:pt x="292959" y="135864"/>
                  </a:moveTo>
                  <a:lnTo>
                    <a:pt x="241319" y="186937"/>
                  </a:lnTo>
                  <a:cubicBezTo>
                    <a:pt x="239829" y="188921"/>
                    <a:pt x="238836" y="191400"/>
                    <a:pt x="238836" y="194375"/>
                  </a:cubicBezTo>
                  <a:cubicBezTo>
                    <a:pt x="238836" y="196854"/>
                    <a:pt x="239829" y="199334"/>
                    <a:pt x="241319" y="201317"/>
                  </a:cubicBezTo>
                  <a:lnTo>
                    <a:pt x="264159" y="224126"/>
                  </a:lnTo>
                  <a:lnTo>
                    <a:pt x="232877" y="255365"/>
                  </a:lnTo>
                  <a:cubicBezTo>
                    <a:pt x="231388" y="256853"/>
                    <a:pt x="231388" y="259828"/>
                    <a:pt x="232877" y="261315"/>
                  </a:cubicBezTo>
                  <a:lnTo>
                    <a:pt x="233374" y="261811"/>
                  </a:lnTo>
                  <a:cubicBezTo>
                    <a:pt x="234367" y="262803"/>
                    <a:pt x="235360" y="263299"/>
                    <a:pt x="236353" y="263299"/>
                  </a:cubicBezTo>
                  <a:cubicBezTo>
                    <a:pt x="236353" y="263299"/>
                    <a:pt x="235857" y="263299"/>
                    <a:pt x="235857" y="263299"/>
                  </a:cubicBezTo>
                  <a:cubicBezTo>
                    <a:pt x="230395" y="263299"/>
                    <a:pt x="225429" y="265282"/>
                    <a:pt x="221457" y="268753"/>
                  </a:cubicBezTo>
                  <a:cubicBezTo>
                    <a:pt x="221953" y="267762"/>
                    <a:pt x="221953" y="266770"/>
                    <a:pt x="221457" y="265778"/>
                  </a:cubicBezTo>
                  <a:cubicBezTo>
                    <a:pt x="220960" y="264291"/>
                    <a:pt x="218974" y="263299"/>
                    <a:pt x="217485" y="263299"/>
                  </a:cubicBezTo>
                  <a:lnTo>
                    <a:pt x="158396" y="263299"/>
                  </a:lnTo>
                  <a:lnTo>
                    <a:pt x="158396" y="242969"/>
                  </a:lnTo>
                  <a:cubicBezTo>
                    <a:pt x="158396" y="240490"/>
                    <a:pt x="156410" y="238506"/>
                    <a:pt x="153927" y="238506"/>
                  </a:cubicBezTo>
                  <a:lnTo>
                    <a:pt x="135059" y="238506"/>
                  </a:lnTo>
                  <a:cubicBezTo>
                    <a:pt x="132576" y="238506"/>
                    <a:pt x="130590" y="240490"/>
                    <a:pt x="131087" y="242969"/>
                  </a:cubicBezTo>
                  <a:lnTo>
                    <a:pt x="131087" y="335694"/>
                  </a:lnTo>
                  <a:cubicBezTo>
                    <a:pt x="131087" y="338173"/>
                    <a:pt x="132576" y="339660"/>
                    <a:pt x="135059" y="339660"/>
                  </a:cubicBezTo>
                  <a:lnTo>
                    <a:pt x="153927" y="339660"/>
                  </a:lnTo>
                  <a:cubicBezTo>
                    <a:pt x="156410" y="339660"/>
                    <a:pt x="158396" y="338173"/>
                    <a:pt x="158396" y="335694"/>
                  </a:cubicBezTo>
                  <a:lnTo>
                    <a:pt x="158396" y="306438"/>
                  </a:lnTo>
                  <a:lnTo>
                    <a:pt x="217485" y="306438"/>
                  </a:lnTo>
                  <a:cubicBezTo>
                    <a:pt x="218974" y="306438"/>
                    <a:pt x="220960" y="305446"/>
                    <a:pt x="221457" y="303959"/>
                  </a:cubicBezTo>
                  <a:cubicBezTo>
                    <a:pt x="221953" y="302967"/>
                    <a:pt x="221953" y="301976"/>
                    <a:pt x="221457" y="300984"/>
                  </a:cubicBezTo>
                  <a:cubicBezTo>
                    <a:pt x="225429" y="304455"/>
                    <a:pt x="230395" y="306438"/>
                    <a:pt x="235857" y="306438"/>
                  </a:cubicBezTo>
                  <a:cubicBezTo>
                    <a:pt x="247774" y="306438"/>
                    <a:pt x="257704" y="297017"/>
                    <a:pt x="257704" y="284621"/>
                  </a:cubicBezTo>
                  <a:lnTo>
                    <a:pt x="257311" y="282261"/>
                  </a:lnTo>
                  <a:lnTo>
                    <a:pt x="260187" y="285612"/>
                  </a:lnTo>
                  <a:cubicBezTo>
                    <a:pt x="261677" y="286108"/>
                    <a:pt x="263663" y="286108"/>
                    <a:pt x="264656" y="284621"/>
                  </a:cubicBezTo>
                  <a:lnTo>
                    <a:pt x="294945" y="254869"/>
                  </a:lnTo>
                  <a:lnTo>
                    <a:pt x="370419" y="329743"/>
                  </a:lnTo>
                  <a:cubicBezTo>
                    <a:pt x="372405" y="331727"/>
                    <a:pt x="374888" y="332718"/>
                    <a:pt x="377371" y="332718"/>
                  </a:cubicBezTo>
                  <a:cubicBezTo>
                    <a:pt x="380350" y="332718"/>
                    <a:pt x="382832" y="331727"/>
                    <a:pt x="384819" y="329743"/>
                  </a:cubicBezTo>
                  <a:cubicBezTo>
                    <a:pt x="384322" y="331231"/>
                    <a:pt x="384819" y="332718"/>
                    <a:pt x="385812" y="333710"/>
                  </a:cubicBezTo>
                  <a:lnTo>
                    <a:pt x="398225" y="346107"/>
                  </a:lnTo>
                  <a:cubicBezTo>
                    <a:pt x="399218" y="347098"/>
                    <a:pt x="400211" y="347594"/>
                    <a:pt x="401204" y="347594"/>
                  </a:cubicBezTo>
                  <a:cubicBezTo>
                    <a:pt x="402198" y="347594"/>
                    <a:pt x="403687" y="347098"/>
                    <a:pt x="404184" y="346107"/>
                  </a:cubicBezTo>
                  <a:lnTo>
                    <a:pt x="410639" y="340156"/>
                  </a:lnTo>
                  <a:lnTo>
                    <a:pt x="419080" y="348586"/>
                  </a:lnTo>
                  <a:cubicBezTo>
                    <a:pt x="420073" y="349578"/>
                    <a:pt x="421066" y="350073"/>
                    <a:pt x="422059" y="350073"/>
                  </a:cubicBezTo>
                  <a:cubicBezTo>
                    <a:pt x="423549" y="350073"/>
                    <a:pt x="424542" y="349578"/>
                    <a:pt x="425535" y="348586"/>
                  </a:cubicBezTo>
                  <a:lnTo>
                    <a:pt x="456320" y="317843"/>
                  </a:lnTo>
                  <a:cubicBezTo>
                    <a:pt x="456817" y="317347"/>
                    <a:pt x="457314" y="315859"/>
                    <a:pt x="457314" y="314868"/>
                  </a:cubicBezTo>
                  <a:cubicBezTo>
                    <a:pt x="457314" y="313876"/>
                    <a:pt x="456817" y="312388"/>
                    <a:pt x="456320" y="311893"/>
                  </a:cubicBezTo>
                  <a:lnTo>
                    <a:pt x="447383" y="302967"/>
                  </a:lnTo>
                  <a:lnTo>
                    <a:pt x="453341" y="297017"/>
                  </a:lnTo>
                  <a:cubicBezTo>
                    <a:pt x="455327" y="295034"/>
                    <a:pt x="455327" y="292554"/>
                    <a:pt x="453341" y="290571"/>
                  </a:cubicBezTo>
                  <a:lnTo>
                    <a:pt x="441424" y="278670"/>
                  </a:lnTo>
                  <a:cubicBezTo>
                    <a:pt x="439935" y="277183"/>
                    <a:pt x="438445" y="277183"/>
                    <a:pt x="436955" y="277679"/>
                  </a:cubicBezTo>
                  <a:cubicBezTo>
                    <a:pt x="437948" y="275695"/>
                    <a:pt x="438942" y="273712"/>
                    <a:pt x="438942" y="271728"/>
                  </a:cubicBezTo>
                  <a:cubicBezTo>
                    <a:pt x="438942" y="268753"/>
                    <a:pt x="437948" y="266274"/>
                    <a:pt x="435962" y="264291"/>
                  </a:cubicBezTo>
                  <a:lnTo>
                    <a:pt x="307358" y="135864"/>
                  </a:lnTo>
                  <a:cubicBezTo>
                    <a:pt x="303386" y="131897"/>
                    <a:pt x="296434" y="131897"/>
                    <a:pt x="292959" y="135864"/>
                  </a:cubicBezTo>
                  <a:close/>
                  <a:moveTo>
                    <a:pt x="305372" y="0"/>
                  </a:moveTo>
                  <a:cubicBezTo>
                    <a:pt x="358999" y="0"/>
                    <a:pt x="406666" y="33718"/>
                    <a:pt x="425038" y="83304"/>
                  </a:cubicBezTo>
                  <a:lnTo>
                    <a:pt x="579959" y="352553"/>
                  </a:lnTo>
                  <a:cubicBezTo>
                    <a:pt x="592372" y="372387"/>
                    <a:pt x="599324" y="396684"/>
                    <a:pt x="599324" y="420485"/>
                  </a:cubicBezTo>
                  <a:cubicBezTo>
                    <a:pt x="599324" y="490896"/>
                    <a:pt x="542222" y="547919"/>
                    <a:pt x="472210" y="547919"/>
                  </a:cubicBezTo>
                  <a:lnTo>
                    <a:pt x="127611" y="547919"/>
                  </a:lnTo>
                  <a:cubicBezTo>
                    <a:pt x="57102" y="547919"/>
                    <a:pt x="0" y="490896"/>
                    <a:pt x="0" y="420485"/>
                  </a:cubicBezTo>
                  <a:cubicBezTo>
                    <a:pt x="0" y="392717"/>
                    <a:pt x="9434" y="365445"/>
                    <a:pt x="26317" y="343131"/>
                  </a:cubicBezTo>
                  <a:lnTo>
                    <a:pt x="184713" y="78841"/>
                  </a:lnTo>
                  <a:cubicBezTo>
                    <a:pt x="186699" y="75370"/>
                    <a:pt x="189182" y="72395"/>
                    <a:pt x="192161" y="69916"/>
                  </a:cubicBezTo>
                  <a:cubicBezTo>
                    <a:pt x="213512" y="27272"/>
                    <a:pt x="257704" y="0"/>
                    <a:pt x="3053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ECF7E61-4FEB-44EF-8DCC-523B1E37FCAB}"/>
                </a:ext>
              </a:extLst>
            </p:cNvPr>
            <p:cNvSpPr txBox="1"/>
            <p:nvPr/>
          </p:nvSpPr>
          <p:spPr>
            <a:xfrm>
              <a:off x="1813467" y="2513363"/>
              <a:ext cx="902811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IPC</a:t>
              </a:r>
              <a:r>
                <a:rPr lang="zh-CN" altLang="en-US" sz="1200" dirty="0">
                  <a:solidFill>
                    <a:schemeClr val="bg1"/>
                  </a:solidFill>
                </a:rPr>
                <a:t>摄像机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733286D-2A52-41E2-9C1C-C10C11E47FB2}"/>
              </a:ext>
            </a:extLst>
          </p:cNvPr>
          <p:cNvGrpSpPr/>
          <p:nvPr/>
        </p:nvGrpSpPr>
        <p:grpSpPr>
          <a:xfrm>
            <a:off x="1526814" y="2799534"/>
            <a:ext cx="1096184" cy="1059180"/>
            <a:chOff x="1711539" y="2931774"/>
            <a:chExt cx="1096184" cy="1059180"/>
          </a:xfrm>
          <a:solidFill>
            <a:srgbClr val="4B8E95"/>
          </a:solidFill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190D8891-071F-4360-989C-C04FB056AE69}"/>
                </a:ext>
              </a:extLst>
            </p:cNvPr>
            <p:cNvGrpSpPr/>
            <p:nvPr/>
          </p:nvGrpSpPr>
          <p:grpSpPr>
            <a:xfrm>
              <a:off x="1711539" y="2931774"/>
              <a:ext cx="1096184" cy="1059180"/>
              <a:chOff x="1709279" y="1798320"/>
              <a:chExt cx="1096184" cy="1059180"/>
            </a:xfrm>
            <a:grpFill/>
          </p:grpSpPr>
          <p:sp>
            <p:nvSpPr>
              <p:cNvPr id="25" name="îS1iḋé">
                <a:extLst>
                  <a:ext uri="{FF2B5EF4-FFF2-40B4-BE49-F238E27FC236}">
                    <a16:creationId xmlns:a16="http://schemas.microsoft.com/office/drawing/2014/main" id="{F90DD75F-8C67-48C7-818C-F37B54FD23F8}"/>
                  </a:ext>
                </a:extLst>
              </p:cNvPr>
              <p:cNvSpPr/>
              <p:nvPr/>
            </p:nvSpPr>
            <p:spPr>
              <a:xfrm>
                <a:off x="1709279" y="1798320"/>
                <a:ext cx="1096184" cy="1059180"/>
              </a:xfrm>
              <a:prstGeom prst="roundRect">
                <a:avLst>
                  <a:gd name="adj" fmla="val 4178"/>
                </a:avLst>
              </a:prstGeom>
              <a:grpFill/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CC009861-44F9-4750-AB3E-F83E2E6AACB5}"/>
                  </a:ext>
                </a:extLst>
              </p:cNvPr>
              <p:cNvSpPr txBox="1"/>
              <p:nvPr/>
            </p:nvSpPr>
            <p:spPr>
              <a:xfrm>
                <a:off x="1843947" y="2513363"/>
                <a:ext cx="816249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NVR</a:t>
                </a:r>
                <a:r>
                  <a:rPr lang="zh-CN" altLang="en-US" sz="1200" dirty="0">
                    <a:solidFill>
                      <a:schemeClr val="bg1"/>
                    </a:solidFill>
                  </a:rPr>
                  <a:t>设备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router_120395">
              <a:extLst>
                <a:ext uri="{FF2B5EF4-FFF2-40B4-BE49-F238E27FC236}">
                  <a16:creationId xmlns:a16="http://schemas.microsoft.com/office/drawing/2014/main" id="{5B8E1D7F-B83E-4799-AFB9-4F2AB9E01F1F}"/>
                </a:ext>
              </a:extLst>
            </p:cNvPr>
            <p:cNvSpPr/>
            <p:nvPr/>
          </p:nvSpPr>
          <p:spPr>
            <a:xfrm>
              <a:off x="1960030" y="3221774"/>
              <a:ext cx="609684" cy="304311"/>
            </a:xfrm>
            <a:custGeom>
              <a:avLst/>
              <a:gdLst>
                <a:gd name="connsiteX0" fmla="*/ 489300 w 607356"/>
                <a:gd name="connsiteY0" fmla="*/ 134780 h 303149"/>
                <a:gd name="connsiteX1" fmla="*/ 539895 w 607356"/>
                <a:gd name="connsiteY1" fmla="*/ 134780 h 303149"/>
                <a:gd name="connsiteX2" fmla="*/ 539895 w 607356"/>
                <a:gd name="connsiteY2" fmla="*/ 168369 h 303149"/>
                <a:gd name="connsiteX3" fmla="*/ 489300 w 607356"/>
                <a:gd name="connsiteY3" fmla="*/ 168369 h 303149"/>
                <a:gd name="connsiteX4" fmla="*/ 388039 w 607356"/>
                <a:gd name="connsiteY4" fmla="*/ 134780 h 303149"/>
                <a:gd name="connsiteX5" fmla="*/ 438705 w 607356"/>
                <a:gd name="connsiteY5" fmla="*/ 134780 h 303149"/>
                <a:gd name="connsiteX6" fmla="*/ 438705 w 607356"/>
                <a:gd name="connsiteY6" fmla="*/ 168369 h 303149"/>
                <a:gd name="connsiteX7" fmla="*/ 388039 w 607356"/>
                <a:gd name="connsiteY7" fmla="*/ 168369 h 303149"/>
                <a:gd name="connsiteX8" fmla="*/ 168651 w 607356"/>
                <a:gd name="connsiteY8" fmla="*/ 134780 h 303149"/>
                <a:gd name="connsiteX9" fmla="*/ 219246 w 607356"/>
                <a:gd name="connsiteY9" fmla="*/ 134780 h 303149"/>
                <a:gd name="connsiteX10" fmla="*/ 219246 w 607356"/>
                <a:gd name="connsiteY10" fmla="*/ 168369 h 303149"/>
                <a:gd name="connsiteX11" fmla="*/ 168651 w 607356"/>
                <a:gd name="connsiteY11" fmla="*/ 168369 h 303149"/>
                <a:gd name="connsiteX12" fmla="*/ 67460 w 607356"/>
                <a:gd name="connsiteY12" fmla="*/ 134780 h 303149"/>
                <a:gd name="connsiteX13" fmla="*/ 118055 w 607356"/>
                <a:gd name="connsiteY13" fmla="*/ 134780 h 303149"/>
                <a:gd name="connsiteX14" fmla="*/ 118055 w 607356"/>
                <a:gd name="connsiteY14" fmla="*/ 168369 h 303149"/>
                <a:gd name="connsiteX15" fmla="*/ 67460 w 607356"/>
                <a:gd name="connsiteY15" fmla="*/ 168369 h 303149"/>
                <a:gd name="connsiteX16" fmla="*/ 33784 w 607356"/>
                <a:gd name="connsiteY16" fmla="*/ 67324 h 303149"/>
                <a:gd name="connsiteX17" fmla="*/ 33784 w 607356"/>
                <a:gd name="connsiteY17" fmla="*/ 235825 h 303149"/>
                <a:gd name="connsiteX18" fmla="*/ 573572 w 607356"/>
                <a:gd name="connsiteY18" fmla="*/ 235825 h 303149"/>
                <a:gd name="connsiteX19" fmla="*/ 573572 w 607356"/>
                <a:gd name="connsiteY19" fmla="*/ 67324 h 303149"/>
                <a:gd name="connsiteX20" fmla="*/ 67442 w 607356"/>
                <a:gd name="connsiteY20" fmla="*/ 0 h 303149"/>
                <a:gd name="connsiteX21" fmla="*/ 219281 w 607356"/>
                <a:gd name="connsiteY21" fmla="*/ 0 h 303149"/>
                <a:gd name="connsiteX22" fmla="*/ 219281 w 607356"/>
                <a:gd name="connsiteY22" fmla="*/ 33725 h 303149"/>
                <a:gd name="connsiteX23" fmla="*/ 388075 w 607356"/>
                <a:gd name="connsiteY23" fmla="*/ 33725 h 303149"/>
                <a:gd name="connsiteX24" fmla="*/ 388075 w 607356"/>
                <a:gd name="connsiteY24" fmla="*/ 0 h 303149"/>
                <a:gd name="connsiteX25" fmla="*/ 539914 w 607356"/>
                <a:gd name="connsiteY25" fmla="*/ 0 h 303149"/>
                <a:gd name="connsiteX26" fmla="*/ 539914 w 607356"/>
                <a:gd name="connsiteY26" fmla="*/ 33725 h 303149"/>
                <a:gd name="connsiteX27" fmla="*/ 607356 w 607356"/>
                <a:gd name="connsiteY27" fmla="*/ 33725 h 303149"/>
                <a:gd name="connsiteX28" fmla="*/ 607356 w 607356"/>
                <a:gd name="connsiteY28" fmla="*/ 269424 h 303149"/>
                <a:gd name="connsiteX29" fmla="*/ 607356 w 607356"/>
                <a:gd name="connsiteY29" fmla="*/ 303149 h 303149"/>
                <a:gd name="connsiteX30" fmla="*/ 506130 w 607356"/>
                <a:gd name="connsiteY30" fmla="*/ 303149 h 303149"/>
                <a:gd name="connsiteX31" fmla="*/ 506130 w 607356"/>
                <a:gd name="connsiteY31" fmla="*/ 269424 h 303149"/>
                <a:gd name="connsiteX32" fmla="*/ 101226 w 607356"/>
                <a:gd name="connsiteY32" fmla="*/ 269424 h 303149"/>
                <a:gd name="connsiteX33" fmla="*/ 101226 w 607356"/>
                <a:gd name="connsiteY33" fmla="*/ 303149 h 303149"/>
                <a:gd name="connsiteX34" fmla="*/ 0 w 607356"/>
                <a:gd name="connsiteY34" fmla="*/ 303149 h 303149"/>
                <a:gd name="connsiteX35" fmla="*/ 0 w 607356"/>
                <a:gd name="connsiteY35" fmla="*/ 269424 h 303149"/>
                <a:gd name="connsiteX36" fmla="*/ 0 w 607356"/>
                <a:gd name="connsiteY36" fmla="*/ 33725 h 303149"/>
                <a:gd name="connsiteX37" fmla="*/ 67442 w 607356"/>
                <a:gd name="connsiteY37" fmla="*/ 33725 h 30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7356" h="303149">
                  <a:moveTo>
                    <a:pt x="489300" y="134780"/>
                  </a:moveTo>
                  <a:lnTo>
                    <a:pt x="539895" y="134780"/>
                  </a:lnTo>
                  <a:lnTo>
                    <a:pt x="539895" y="168369"/>
                  </a:lnTo>
                  <a:lnTo>
                    <a:pt x="489300" y="168369"/>
                  </a:lnTo>
                  <a:close/>
                  <a:moveTo>
                    <a:pt x="388039" y="134780"/>
                  </a:moveTo>
                  <a:lnTo>
                    <a:pt x="438705" y="134780"/>
                  </a:lnTo>
                  <a:lnTo>
                    <a:pt x="438705" y="168369"/>
                  </a:lnTo>
                  <a:lnTo>
                    <a:pt x="388039" y="168369"/>
                  </a:lnTo>
                  <a:close/>
                  <a:moveTo>
                    <a:pt x="168651" y="134780"/>
                  </a:moveTo>
                  <a:lnTo>
                    <a:pt x="219246" y="134780"/>
                  </a:lnTo>
                  <a:lnTo>
                    <a:pt x="219246" y="168369"/>
                  </a:lnTo>
                  <a:lnTo>
                    <a:pt x="168651" y="168369"/>
                  </a:lnTo>
                  <a:close/>
                  <a:moveTo>
                    <a:pt x="67460" y="134780"/>
                  </a:moveTo>
                  <a:lnTo>
                    <a:pt x="118055" y="134780"/>
                  </a:lnTo>
                  <a:lnTo>
                    <a:pt x="118055" y="168369"/>
                  </a:lnTo>
                  <a:lnTo>
                    <a:pt x="67460" y="168369"/>
                  </a:lnTo>
                  <a:close/>
                  <a:moveTo>
                    <a:pt x="33784" y="67324"/>
                  </a:moveTo>
                  <a:lnTo>
                    <a:pt x="33784" y="235825"/>
                  </a:lnTo>
                  <a:lnTo>
                    <a:pt x="573572" y="235825"/>
                  </a:lnTo>
                  <a:lnTo>
                    <a:pt x="573572" y="67324"/>
                  </a:lnTo>
                  <a:close/>
                  <a:moveTo>
                    <a:pt x="67442" y="0"/>
                  </a:moveTo>
                  <a:lnTo>
                    <a:pt x="219281" y="0"/>
                  </a:lnTo>
                  <a:lnTo>
                    <a:pt x="219281" y="33725"/>
                  </a:lnTo>
                  <a:lnTo>
                    <a:pt x="388075" y="33725"/>
                  </a:lnTo>
                  <a:lnTo>
                    <a:pt x="388075" y="0"/>
                  </a:lnTo>
                  <a:lnTo>
                    <a:pt x="539914" y="0"/>
                  </a:lnTo>
                  <a:lnTo>
                    <a:pt x="539914" y="33725"/>
                  </a:lnTo>
                  <a:lnTo>
                    <a:pt x="607356" y="33725"/>
                  </a:lnTo>
                  <a:lnTo>
                    <a:pt x="607356" y="269424"/>
                  </a:lnTo>
                  <a:lnTo>
                    <a:pt x="607356" y="303149"/>
                  </a:lnTo>
                  <a:lnTo>
                    <a:pt x="506130" y="303149"/>
                  </a:lnTo>
                  <a:lnTo>
                    <a:pt x="506130" y="269424"/>
                  </a:lnTo>
                  <a:lnTo>
                    <a:pt x="101226" y="269424"/>
                  </a:lnTo>
                  <a:lnTo>
                    <a:pt x="101226" y="303149"/>
                  </a:lnTo>
                  <a:lnTo>
                    <a:pt x="0" y="303149"/>
                  </a:lnTo>
                  <a:lnTo>
                    <a:pt x="0" y="269424"/>
                  </a:lnTo>
                  <a:lnTo>
                    <a:pt x="0" y="33725"/>
                  </a:lnTo>
                  <a:lnTo>
                    <a:pt x="67442" y="33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61B863B0-30FB-4484-B738-D537E10DDF8F}"/>
              </a:ext>
            </a:extLst>
          </p:cNvPr>
          <p:cNvGrpSpPr/>
          <p:nvPr/>
        </p:nvGrpSpPr>
        <p:grpSpPr>
          <a:xfrm>
            <a:off x="1524554" y="3983334"/>
            <a:ext cx="1096184" cy="1059180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32" name="îS1iḋé">
              <a:extLst>
                <a:ext uri="{FF2B5EF4-FFF2-40B4-BE49-F238E27FC236}">
                  <a16:creationId xmlns:a16="http://schemas.microsoft.com/office/drawing/2014/main" id="{D1AF10DF-2CD4-4D84-BC5D-203338E0E00A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grpFill/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CF72521-1B76-4981-AA24-D79167C1DBCD}"/>
                </a:ext>
              </a:extLst>
            </p:cNvPr>
            <p:cNvSpPr txBox="1"/>
            <p:nvPr/>
          </p:nvSpPr>
          <p:spPr>
            <a:xfrm>
              <a:off x="1851963" y="2513363"/>
              <a:ext cx="800219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编码设备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id="{861B9CF7-630F-4495-820D-D2A6288B0C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3150" y="4066176"/>
            <a:ext cx="548391" cy="548391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3718DECA-FAE0-4B57-A014-5F22A71E886F}"/>
              </a:ext>
            </a:extLst>
          </p:cNvPr>
          <p:cNvSpPr txBox="1"/>
          <p:nvPr/>
        </p:nvSpPr>
        <p:spPr>
          <a:xfrm>
            <a:off x="1893930" y="1218149"/>
            <a:ext cx="1441420" cy="307777"/>
          </a:xfrm>
          <a:prstGeom prst="rect">
            <a:avLst/>
          </a:prstGeom>
          <a:solidFill>
            <a:srgbClr val="B6DEE2"/>
          </a:solidFill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B8E95"/>
                </a:solidFill>
              </a:rPr>
              <a:t>局域网（内网）</a:t>
            </a:r>
          </a:p>
        </p:txBody>
      </p:sp>
      <p:cxnSp>
        <p:nvCxnSpPr>
          <p:cNvPr id="42" name="连接符: 肘形 41">
            <a:extLst>
              <a:ext uri="{FF2B5EF4-FFF2-40B4-BE49-F238E27FC236}">
                <a16:creationId xmlns:a16="http://schemas.microsoft.com/office/drawing/2014/main" id="{517791D8-EF3E-4826-B036-84F95C196E99}"/>
              </a:ext>
            </a:extLst>
          </p:cNvPr>
          <p:cNvCxnSpPr>
            <a:cxnSpLocks/>
            <a:stCxn id="22" idx="3"/>
          </p:cNvCxnSpPr>
          <p:nvPr/>
        </p:nvCxnSpPr>
        <p:spPr>
          <a:xfrm>
            <a:off x="2620738" y="2183130"/>
            <a:ext cx="1091098" cy="621483"/>
          </a:xfrm>
          <a:prstGeom prst="bentConnector2">
            <a:avLst/>
          </a:prstGeom>
          <a:ln w="19050">
            <a:solidFill>
              <a:srgbClr val="4B8E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连接符: 肘形 45">
            <a:extLst>
              <a:ext uri="{FF2B5EF4-FFF2-40B4-BE49-F238E27FC236}">
                <a16:creationId xmlns:a16="http://schemas.microsoft.com/office/drawing/2014/main" id="{BF7569AE-4EE8-4842-9769-F55108AC35F5}"/>
              </a:ext>
            </a:extLst>
          </p:cNvPr>
          <p:cNvCxnSpPr>
            <a:cxnSpLocks/>
            <a:stCxn id="32" idx="3"/>
          </p:cNvCxnSpPr>
          <p:nvPr/>
        </p:nvCxnSpPr>
        <p:spPr>
          <a:xfrm flipV="1">
            <a:off x="2620738" y="3863793"/>
            <a:ext cx="1091098" cy="649131"/>
          </a:xfrm>
          <a:prstGeom prst="bentConnector2">
            <a:avLst/>
          </a:prstGeom>
          <a:ln w="19050">
            <a:solidFill>
              <a:srgbClr val="4B8E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CC8AAE3B-21E8-4DFC-9A8D-14CBEE6D15DB}"/>
              </a:ext>
            </a:extLst>
          </p:cNvPr>
          <p:cNvSpPr txBox="1"/>
          <p:nvPr/>
        </p:nvSpPr>
        <p:spPr>
          <a:xfrm>
            <a:off x="640081" y="5213158"/>
            <a:ext cx="36611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1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接入端网络出口没有固定公网ＩＰ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2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、该方案，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监控设备必须支持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GB28181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（ＴＣＰ）版本协议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3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、需要在网络设备上配置网络访问策略，允许局域网内多个监控设备访问公网ＡＳＳ服务器；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</p:txBody>
      </p:sp>
      <p:grpSp>
        <p:nvGrpSpPr>
          <p:cNvPr id="59" name="组合 58">
            <a:extLst>
              <a:ext uri="{FF2B5EF4-FFF2-40B4-BE49-F238E27FC236}">
                <a16:creationId xmlns:a16="http://schemas.microsoft.com/office/drawing/2014/main" id="{A368BA64-6AF6-41A0-8713-8B07C1FBDDBC}"/>
              </a:ext>
            </a:extLst>
          </p:cNvPr>
          <p:cNvGrpSpPr/>
          <p:nvPr/>
        </p:nvGrpSpPr>
        <p:grpSpPr>
          <a:xfrm>
            <a:off x="6210812" y="2746630"/>
            <a:ext cx="1500323" cy="1171667"/>
            <a:chOff x="6055759" y="2954634"/>
            <a:chExt cx="1500323" cy="1171667"/>
          </a:xfrm>
        </p:grpSpPr>
        <p:grpSp>
          <p:nvGrpSpPr>
            <p:cNvPr id="53" name="组合 52">
              <a:extLst>
                <a:ext uri="{FF2B5EF4-FFF2-40B4-BE49-F238E27FC236}">
                  <a16:creationId xmlns:a16="http://schemas.microsoft.com/office/drawing/2014/main" id="{C2E9B134-C404-4A65-AEB6-490DCF00646A}"/>
                </a:ext>
              </a:extLst>
            </p:cNvPr>
            <p:cNvGrpSpPr/>
            <p:nvPr/>
          </p:nvGrpSpPr>
          <p:grpSpPr>
            <a:xfrm>
              <a:off x="6055759" y="2954634"/>
              <a:ext cx="1500323" cy="1171667"/>
              <a:chOff x="7202347" y="2925054"/>
              <a:chExt cx="1500323" cy="1171667"/>
            </a:xfrm>
          </p:grpSpPr>
          <p:sp>
            <p:nvSpPr>
              <p:cNvPr id="55" name="îS1iḋé">
                <a:extLst>
                  <a:ext uri="{FF2B5EF4-FFF2-40B4-BE49-F238E27FC236}">
                    <a16:creationId xmlns:a16="http://schemas.microsoft.com/office/drawing/2014/main" id="{D0D313D6-2284-431E-8B26-AE693F11EEC2}"/>
                  </a:ext>
                </a:extLst>
              </p:cNvPr>
              <p:cNvSpPr/>
              <p:nvPr/>
            </p:nvSpPr>
            <p:spPr>
              <a:xfrm>
                <a:off x="7202347" y="2925054"/>
                <a:ext cx="1500323" cy="1171667"/>
              </a:xfrm>
              <a:prstGeom prst="roundRect">
                <a:avLst>
                  <a:gd name="adj" fmla="val 4178"/>
                </a:avLst>
              </a:prstGeom>
              <a:solidFill>
                <a:srgbClr val="4A66AC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b="1" i="1" dirty="0">
                  <a:solidFill>
                    <a:schemeClr val="tx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56" name="图片 55">
                <a:extLst>
                  <a:ext uri="{FF2B5EF4-FFF2-40B4-BE49-F238E27FC236}">
                    <a16:creationId xmlns:a16="http://schemas.microsoft.com/office/drawing/2014/main" id="{39B7922D-9937-4794-970D-CABAB3F65C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42390" y="2939541"/>
                <a:ext cx="1113120" cy="1113120"/>
              </a:xfrm>
              <a:prstGeom prst="rect">
                <a:avLst/>
              </a:prstGeom>
            </p:spPr>
          </p:pic>
        </p:grp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7286F0E1-47F6-4A16-912F-522351095D28}"/>
                </a:ext>
              </a:extLst>
            </p:cNvPr>
            <p:cNvSpPr txBox="1"/>
            <p:nvPr/>
          </p:nvSpPr>
          <p:spPr>
            <a:xfrm>
              <a:off x="6521576" y="3790155"/>
              <a:ext cx="646331" cy="276999"/>
            </a:xfrm>
            <a:prstGeom prst="rect">
              <a:avLst/>
            </a:prstGeom>
            <a:solidFill>
              <a:srgbClr val="4A66A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服务端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sp>
        <p:nvSpPr>
          <p:cNvPr id="64" name="文本框 63">
            <a:extLst>
              <a:ext uri="{FF2B5EF4-FFF2-40B4-BE49-F238E27FC236}">
                <a16:creationId xmlns:a16="http://schemas.microsoft.com/office/drawing/2014/main" id="{D2F8DCED-7F9C-4667-987A-E7057730CD64}"/>
              </a:ext>
            </a:extLst>
          </p:cNvPr>
          <p:cNvSpPr txBox="1"/>
          <p:nvPr/>
        </p:nvSpPr>
        <p:spPr>
          <a:xfrm>
            <a:off x="7365850" y="1212507"/>
            <a:ext cx="1441420" cy="307777"/>
          </a:xfrm>
          <a:prstGeom prst="rect">
            <a:avLst/>
          </a:prstGeom>
          <a:solidFill>
            <a:srgbClr val="B6DEE2"/>
          </a:solidFill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4B8E95"/>
                </a:solidFill>
              </a:rPr>
              <a:t>互联网（公网）</a:t>
            </a:r>
          </a:p>
        </p:txBody>
      </p: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id="{D39566F4-3447-4753-AEB4-66B687D02E2D}"/>
              </a:ext>
            </a:extLst>
          </p:cNvPr>
          <p:cNvCxnSpPr>
            <a:stCxn id="55" idx="3"/>
            <a:endCxn id="18" idx="3"/>
          </p:cNvCxnSpPr>
          <p:nvPr/>
        </p:nvCxnSpPr>
        <p:spPr>
          <a:xfrm>
            <a:off x="7711135" y="3332464"/>
            <a:ext cx="412172" cy="3576"/>
          </a:xfrm>
          <a:prstGeom prst="straightConnector1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标题 18">
            <a:extLst>
              <a:ext uri="{FF2B5EF4-FFF2-40B4-BE49-F238E27FC236}">
                <a16:creationId xmlns:a16="http://schemas.microsoft.com/office/drawing/2014/main" id="{8311FD22-775E-445C-AE2A-E48F40224FA1}"/>
              </a:ext>
            </a:extLst>
          </p:cNvPr>
          <p:cNvSpPr txBox="1">
            <a:spLocks/>
          </p:cNvSpPr>
          <p:nvPr/>
        </p:nvSpPr>
        <p:spPr>
          <a:xfrm>
            <a:off x="3774384" y="940414"/>
            <a:ext cx="4421843" cy="342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4B8E9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dirty="0">
                <a:solidFill>
                  <a:srgbClr val="013D88"/>
                </a:solidFill>
              </a:rPr>
              <a:t>方案１</a:t>
            </a:r>
            <a:r>
              <a:rPr lang="en-US" altLang="zh-CN" sz="2000" dirty="0">
                <a:solidFill>
                  <a:srgbClr val="013D88"/>
                </a:solidFill>
              </a:rPr>
              <a:t>-【</a:t>
            </a:r>
            <a:r>
              <a:rPr lang="zh-CN" altLang="en-US" sz="2000" dirty="0">
                <a:solidFill>
                  <a:srgbClr val="013D88"/>
                </a:solidFill>
              </a:rPr>
              <a:t>国标设备接入公有云</a:t>
            </a:r>
            <a:r>
              <a:rPr lang="en-US" altLang="zh-CN" sz="2000" dirty="0">
                <a:solidFill>
                  <a:srgbClr val="013D88"/>
                </a:solidFill>
              </a:rPr>
              <a:t>】</a:t>
            </a:r>
            <a:endParaRPr lang="zh-CN" altLang="en-US" sz="2000" dirty="0">
              <a:solidFill>
                <a:srgbClr val="013D88"/>
              </a:solidFill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9DE7CC83-DB77-4432-AFC3-0B7C9927A45D}"/>
              </a:ext>
            </a:extLst>
          </p:cNvPr>
          <p:cNvSpPr txBox="1"/>
          <p:nvPr/>
        </p:nvSpPr>
        <p:spPr>
          <a:xfrm>
            <a:off x="4589743" y="3003478"/>
            <a:ext cx="16049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ＧＢ</a:t>
            </a:r>
            <a:r>
              <a:rPr lang="en-US" altLang="zh-CN" sz="1100" b="1" dirty="0">
                <a:solidFill>
                  <a:srgbClr val="013D88"/>
                </a:solidFill>
                <a:latin typeface="+mn-ea"/>
              </a:rPr>
              <a:t>28181</a:t>
            </a:r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（ＴＣＰ）</a:t>
            </a:r>
          </a:p>
        </p:txBody>
      </p:sp>
      <p:sp>
        <p:nvSpPr>
          <p:cNvPr id="81" name="文本框 80">
            <a:extLst>
              <a:ext uri="{FF2B5EF4-FFF2-40B4-BE49-F238E27FC236}">
                <a16:creationId xmlns:a16="http://schemas.microsoft.com/office/drawing/2014/main" id="{007E4282-F0FB-47C6-AC1B-AF3B03362680}"/>
              </a:ext>
            </a:extLst>
          </p:cNvPr>
          <p:cNvSpPr txBox="1"/>
          <p:nvPr/>
        </p:nvSpPr>
        <p:spPr>
          <a:xfrm>
            <a:off x="7668684" y="2396633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ＲＴＳＰ／ＷＥＢＲＴＣ</a:t>
            </a:r>
            <a:endParaRPr lang="en-US" altLang="zh-CN" sz="1100" b="1" dirty="0">
              <a:solidFill>
                <a:srgbClr val="013D88"/>
              </a:solidFill>
              <a:latin typeface="+mn-ea"/>
            </a:endParaRPr>
          </a:p>
          <a:p>
            <a:pPr algn="ctr"/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流媒体输出</a:t>
            </a:r>
          </a:p>
        </p:txBody>
      </p:sp>
      <p:grpSp>
        <p:nvGrpSpPr>
          <p:cNvPr id="98" name="Group 88">
            <a:extLst>
              <a:ext uri="{FF2B5EF4-FFF2-40B4-BE49-F238E27FC236}">
                <a16:creationId xmlns:a16="http://schemas.microsoft.com/office/drawing/2014/main" id="{B446C9B6-9589-4481-A4EF-1E44786A69E5}"/>
              </a:ext>
            </a:extLst>
          </p:cNvPr>
          <p:cNvGrpSpPr/>
          <p:nvPr/>
        </p:nvGrpSpPr>
        <p:grpSpPr>
          <a:xfrm>
            <a:off x="3163744" y="2804613"/>
            <a:ext cx="1096184" cy="1059180"/>
            <a:chOff x="1711539" y="2931774"/>
            <a:chExt cx="1096184" cy="1059180"/>
          </a:xfrm>
          <a:solidFill>
            <a:srgbClr val="4B8E95"/>
          </a:solidFill>
        </p:grpSpPr>
        <p:grpSp>
          <p:nvGrpSpPr>
            <p:cNvPr id="99" name="组合 98">
              <a:extLst>
                <a:ext uri="{FF2B5EF4-FFF2-40B4-BE49-F238E27FC236}">
                  <a16:creationId xmlns:a16="http://schemas.microsoft.com/office/drawing/2014/main" id="{0DC11B79-82A6-4A3D-8DC9-DF25F2136280}"/>
                </a:ext>
              </a:extLst>
            </p:cNvPr>
            <p:cNvGrpSpPr/>
            <p:nvPr/>
          </p:nvGrpSpPr>
          <p:grpSpPr>
            <a:xfrm>
              <a:off x="1711539" y="2931774"/>
              <a:ext cx="1096184" cy="1059180"/>
              <a:chOff x="1709279" y="1798320"/>
              <a:chExt cx="1096184" cy="1059180"/>
            </a:xfrm>
            <a:grpFill/>
          </p:grpSpPr>
          <p:sp>
            <p:nvSpPr>
              <p:cNvPr id="101" name="îS1iḋé">
                <a:extLst>
                  <a:ext uri="{FF2B5EF4-FFF2-40B4-BE49-F238E27FC236}">
                    <a16:creationId xmlns:a16="http://schemas.microsoft.com/office/drawing/2014/main" id="{EA01B29F-758E-4794-8BD3-7CAB14D32A52}"/>
                  </a:ext>
                </a:extLst>
              </p:cNvPr>
              <p:cNvSpPr/>
              <p:nvPr/>
            </p:nvSpPr>
            <p:spPr>
              <a:xfrm>
                <a:off x="1709279" y="1798320"/>
                <a:ext cx="1096184" cy="1059180"/>
              </a:xfrm>
              <a:prstGeom prst="roundRect">
                <a:avLst>
                  <a:gd name="adj" fmla="val 4178"/>
                </a:avLst>
              </a:prstGeom>
              <a:grpFill/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102" name="文本框 96">
                <a:extLst>
                  <a:ext uri="{FF2B5EF4-FFF2-40B4-BE49-F238E27FC236}">
                    <a16:creationId xmlns:a16="http://schemas.microsoft.com/office/drawing/2014/main" id="{1F2A510E-712F-4621-9F61-1A80589CE68C}"/>
                  </a:ext>
                </a:extLst>
              </p:cNvPr>
              <p:cNvSpPr txBox="1"/>
              <p:nvPr/>
            </p:nvSpPr>
            <p:spPr>
              <a:xfrm>
                <a:off x="1851963" y="2513363"/>
                <a:ext cx="800219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zh-CN" altLang="en-US" sz="1200" dirty="0">
                    <a:solidFill>
                      <a:schemeClr val="bg1"/>
                    </a:solidFill>
                  </a:rPr>
                  <a:t>网络设备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0" name="router_120395">
              <a:extLst>
                <a:ext uri="{FF2B5EF4-FFF2-40B4-BE49-F238E27FC236}">
                  <a16:creationId xmlns:a16="http://schemas.microsoft.com/office/drawing/2014/main" id="{6F819703-7005-443D-9C40-A626B36C291A}"/>
                </a:ext>
              </a:extLst>
            </p:cNvPr>
            <p:cNvSpPr/>
            <p:nvPr/>
          </p:nvSpPr>
          <p:spPr>
            <a:xfrm>
              <a:off x="1960030" y="3133593"/>
              <a:ext cx="609684" cy="480671"/>
            </a:xfrm>
            <a:custGeom>
              <a:avLst/>
              <a:gdLst>
                <a:gd name="connsiteX0" fmla="*/ 309815 w 531614"/>
                <a:gd name="connsiteY0" fmla="*/ 280439 h 419121"/>
                <a:gd name="connsiteX1" fmla="*/ 472975 w 531614"/>
                <a:gd name="connsiteY1" fmla="*/ 280439 h 419121"/>
                <a:gd name="connsiteX2" fmla="*/ 476261 w 531614"/>
                <a:gd name="connsiteY2" fmla="*/ 283725 h 419121"/>
                <a:gd name="connsiteX3" fmla="*/ 476261 w 531614"/>
                <a:gd name="connsiteY3" fmla="*/ 365339 h 419121"/>
                <a:gd name="connsiteX4" fmla="*/ 472928 w 531614"/>
                <a:gd name="connsiteY4" fmla="*/ 368529 h 419121"/>
                <a:gd name="connsiteX5" fmla="*/ 309815 w 531614"/>
                <a:gd name="connsiteY5" fmla="*/ 368529 h 419121"/>
                <a:gd name="connsiteX6" fmla="*/ 306529 w 531614"/>
                <a:gd name="connsiteY6" fmla="*/ 365244 h 419121"/>
                <a:gd name="connsiteX7" fmla="*/ 306529 w 531614"/>
                <a:gd name="connsiteY7" fmla="*/ 283725 h 419121"/>
                <a:gd name="connsiteX8" fmla="*/ 309815 w 531614"/>
                <a:gd name="connsiteY8" fmla="*/ 280439 h 419121"/>
                <a:gd name="connsiteX9" fmla="*/ 25004 w 531614"/>
                <a:gd name="connsiteY9" fmla="*/ 250616 h 419121"/>
                <a:gd name="connsiteX10" fmla="*/ 25004 w 531614"/>
                <a:gd name="connsiteY10" fmla="*/ 394117 h 419121"/>
                <a:gd name="connsiteX11" fmla="*/ 506610 w 531614"/>
                <a:gd name="connsiteY11" fmla="*/ 394117 h 419121"/>
                <a:gd name="connsiteX12" fmla="*/ 506610 w 531614"/>
                <a:gd name="connsiteY12" fmla="*/ 250616 h 419121"/>
                <a:gd name="connsiteX13" fmla="*/ 89873 w 531614"/>
                <a:gd name="connsiteY13" fmla="*/ 0 h 419121"/>
                <a:gd name="connsiteX14" fmla="*/ 102399 w 531614"/>
                <a:gd name="connsiteY14" fmla="*/ 12479 h 419121"/>
                <a:gd name="connsiteX15" fmla="*/ 102399 w 531614"/>
                <a:gd name="connsiteY15" fmla="*/ 224420 h 419121"/>
                <a:gd name="connsiteX16" fmla="*/ 102303 w 531614"/>
                <a:gd name="connsiteY16" fmla="*/ 225611 h 419121"/>
                <a:gd name="connsiteX17" fmla="*/ 253043 w 531614"/>
                <a:gd name="connsiteY17" fmla="*/ 225611 h 419121"/>
                <a:gd name="connsiteX18" fmla="*/ 252996 w 531614"/>
                <a:gd name="connsiteY18" fmla="*/ 224420 h 419121"/>
                <a:gd name="connsiteX19" fmla="*/ 252996 w 531614"/>
                <a:gd name="connsiteY19" fmla="*/ 12479 h 419121"/>
                <a:gd name="connsiteX20" fmla="*/ 265521 w 531614"/>
                <a:gd name="connsiteY20" fmla="*/ 0 h 419121"/>
                <a:gd name="connsiteX21" fmla="*/ 278000 w 531614"/>
                <a:gd name="connsiteY21" fmla="*/ 12479 h 419121"/>
                <a:gd name="connsiteX22" fmla="*/ 278000 w 531614"/>
                <a:gd name="connsiteY22" fmla="*/ 224420 h 419121"/>
                <a:gd name="connsiteX23" fmla="*/ 277952 w 531614"/>
                <a:gd name="connsiteY23" fmla="*/ 225611 h 419121"/>
                <a:gd name="connsiteX24" fmla="*/ 428692 w 531614"/>
                <a:gd name="connsiteY24" fmla="*/ 225611 h 419121"/>
                <a:gd name="connsiteX25" fmla="*/ 428644 w 531614"/>
                <a:gd name="connsiteY25" fmla="*/ 224420 h 419121"/>
                <a:gd name="connsiteX26" fmla="*/ 428644 w 531614"/>
                <a:gd name="connsiteY26" fmla="*/ 12479 h 419121"/>
                <a:gd name="connsiteX27" fmla="*/ 441123 w 531614"/>
                <a:gd name="connsiteY27" fmla="*/ 0 h 419121"/>
                <a:gd name="connsiteX28" fmla="*/ 453649 w 531614"/>
                <a:gd name="connsiteY28" fmla="*/ 12479 h 419121"/>
                <a:gd name="connsiteX29" fmla="*/ 453649 w 531614"/>
                <a:gd name="connsiteY29" fmla="*/ 224420 h 419121"/>
                <a:gd name="connsiteX30" fmla="*/ 453553 w 531614"/>
                <a:gd name="connsiteY30" fmla="*/ 225611 h 419121"/>
                <a:gd name="connsiteX31" fmla="*/ 516135 w 531614"/>
                <a:gd name="connsiteY31" fmla="*/ 225611 h 419121"/>
                <a:gd name="connsiteX32" fmla="*/ 531614 w 531614"/>
                <a:gd name="connsiteY32" fmla="*/ 241090 h 419121"/>
                <a:gd name="connsiteX33" fmla="*/ 531614 w 531614"/>
                <a:gd name="connsiteY33" fmla="*/ 403642 h 419121"/>
                <a:gd name="connsiteX34" fmla="*/ 516135 w 531614"/>
                <a:gd name="connsiteY34" fmla="*/ 419121 h 419121"/>
                <a:gd name="connsiteX35" fmla="*/ 15479 w 531614"/>
                <a:gd name="connsiteY35" fmla="*/ 419121 h 419121"/>
                <a:gd name="connsiteX36" fmla="*/ 0 w 531614"/>
                <a:gd name="connsiteY36" fmla="*/ 403642 h 419121"/>
                <a:gd name="connsiteX37" fmla="*/ 0 w 531614"/>
                <a:gd name="connsiteY37" fmla="*/ 241090 h 419121"/>
                <a:gd name="connsiteX38" fmla="*/ 15479 w 531614"/>
                <a:gd name="connsiteY38" fmla="*/ 225611 h 419121"/>
                <a:gd name="connsiteX39" fmla="*/ 77442 w 531614"/>
                <a:gd name="connsiteY39" fmla="*/ 225611 h 419121"/>
                <a:gd name="connsiteX40" fmla="*/ 77394 w 531614"/>
                <a:gd name="connsiteY40" fmla="*/ 224420 h 419121"/>
                <a:gd name="connsiteX41" fmla="*/ 77394 w 531614"/>
                <a:gd name="connsiteY41" fmla="*/ 12479 h 419121"/>
                <a:gd name="connsiteX42" fmla="*/ 89873 w 531614"/>
                <a:gd name="connsiteY42" fmla="*/ 0 h 4191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531614" h="419121">
                  <a:moveTo>
                    <a:pt x="309815" y="280439"/>
                  </a:moveTo>
                  <a:lnTo>
                    <a:pt x="472975" y="280439"/>
                  </a:lnTo>
                  <a:cubicBezTo>
                    <a:pt x="474785" y="280439"/>
                    <a:pt x="476261" y="281868"/>
                    <a:pt x="476261" y="283725"/>
                  </a:cubicBezTo>
                  <a:lnTo>
                    <a:pt x="476261" y="365339"/>
                  </a:lnTo>
                  <a:cubicBezTo>
                    <a:pt x="476214" y="367101"/>
                    <a:pt x="474785" y="368529"/>
                    <a:pt x="472928" y="368529"/>
                  </a:cubicBezTo>
                  <a:lnTo>
                    <a:pt x="309815" y="368529"/>
                  </a:lnTo>
                  <a:cubicBezTo>
                    <a:pt x="308006" y="368529"/>
                    <a:pt x="306529" y="367101"/>
                    <a:pt x="306529" y="365244"/>
                  </a:cubicBezTo>
                  <a:lnTo>
                    <a:pt x="306529" y="283725"/>
                  </a:lnTo>
                  <a:cubicBezTo>
                    <a:pt x="306529" y="281915"/>
                    <a:pt x="307958" y="280439"/>
                    <a:pt x="309815" y="280439"/>
                  </a:cubicBezTo>
                  <a:close/>
                  <a:moveTo>
                    <a:pt x="25004" y="250616"/>
                  </a:moveTo>
                  <a:lnTo>
                    <a:pt x="25004" y="394117"/>
                  </a:lnTo>
                  <a:lnTo>
                    <a:pt x="506610" y="394117"/>
                  </a:lnTo>
                  <a:lnTo>
                    <a:pt x="506610" y="250616"/>
                  </a:lnTo>
                  <a:close/>
                  <a:moveTo>
                    <a:pt x="89873" y="0"/>
                  </a:moveTo>
                  <a:cubicBezTo>
                    <a:pt x="96779" y="0"/>
                    <a:pt x="102399" y="5573"/>
                    <a:pt x="102399" y="12479"/>
                  </a:cubicBezTo>
                  <a:lnTo>
                    <a:pt x="102399" y="224420"/>
                  </a:lnTo>
                  <a:cubicBezTo>
                    <a:pt x="102399" y="224849"/>
                    <a:pt x="102399" y="225183"/>
                    <a:pt x="102303" y="225611"/>
                  </a:cubicBezTo>
                  <a:lnTo>
                    <a:pt x="253043" y="225611"/>
                  </a:lnTo>
                  <a:cubicBezTo>
                    <a:pt x="252996" y="225183"/>
                    <a:pt x="252996" y="224849"/>
                    <a:pt x="252996" y="224420"/>
                  </a:cubicBezTo>
                  <a:lnTo>
                    <a:pt x="252996" y="12479"/>
                  </a:lnTo>
                  <a:cubicBezTo>
                    <a:pt x="252996" y="5573"/>
                    <a:pt x="258616" y="0"/>
                    <a:pt x="265521" y="0"/>
                  </a:cubicBezTo>
                  <a:cubicBezTo>
                    <a:pt x="272427" y="0"/>
                    <a:pt x="278000" y="5573"/>
                    <a:pt x="278000" y="12479"/>
                  </a:cubicBezTo>
                  <a:lnTo>
                    <a:pt x="278000" y="224420"/>
                  </a:lnTo>
                  <a:cubicBezTo>
                    <a:pt x="278000" y="224849"/>
                    <a:pt x="278000" y="225183"/>
                    <a:pt x="277952" y="225611"/>
                  </a:cubicBezTo>
                  <a:lnTo>
                    <a:pt x="428692" y="225611"/>
                  </a:lnTo>
                  <a:cubicBezTo>
                    <a:pt x="428644" y="225183"/>
                    <a:pt x="428644" y="224849"/>
                    <a:pt x="428644" y="224420"/>
                  </a:cubicBezTo>
                  <a:lnTo>
                    <a:pt x="428644" y="12479"/>
                  </a:lnTo>
                  <a:cubicBezTo>
                    <a:pt x="428644" y="5573"/>
                    <a:pt x="434217" y="0"/>
                    <a:pt x="441123" y="0"/>
                  </a:cubicBezTo>
                  <a:cubicBezTo>
                    <a:pt x="448029" y="0"/>
                    <a:pt x="453649" y="5573"/>
                    <a:pt x="453649" y="12479"/>
                  </a:cubicBezTo>
                  <a:lnTo>
                    <a:pt x="453649" y="224420"/>
                  </a:lnTo>
                  <a:cubicBezTo>
                    <a:pt x="453649" y="224849"/>
                    <a:pt x="453649" y="225183"/>
                    <a:pt x="453553" y="225611"/>
                  </a:cubicBezTo>
                  <a:lnTo>
                    <a:pt x="516135" y="225611"/>
                  </a:lnTo>
                  <a:cubicBezTo>
                    <a:pt x="524661" y="225611"/>
                    <a:pt x="531614" y="232565"/>
                    <a:pt x="531614" y="241090"/>
                  </a:cubicBezTo>
                  <a:lnTo>
                    <a:pt x="531614" y="403642"/>
                  </a:lnTo>
                  <a:cubicBezTo>
                    <a:pt x="531614" y="412120"/>
                    <a:pt x="524661" y="419121"/>
                    <a:pt x="516135" y="419121"/>
                  </a:cubicBezTo>
                  <a:lnTo>
                    <a:pt x="15479" y="419121"/>
                  </a:lnTo>
                  <a:cubicBezTo>
                    <a:pt x="6954" y="419121"/>
                    <a:pt x="0" y="412120"/>
                    <a:pt x="0" y="403642"/>
                  </a:cubicBezTo>
                  <a:lnTo>
                    <a:pt x="0" y="241090"/>
                  </a:lnTo>
                  <a:cubicBezTo>
                    <a:pt x="0" y="232565"/>
                    <a:pt x="6954" y="225611"/>
                    <a:pt x="15479" y="225611"/>
                  </a:cubicBezTo>
                  <a:lnTo>
                    <a:pt x="77442" y="225611"/>
                  </a:lnTo>
                  <a:cubicBezTo>
                    <a:pt x="77394" y="225183"/>
                    <a:pt x="77394" y="224849"/>
                    <a:pt x="77394" y="224420"/>
                  </a:cubicBezTo>
                  <a:lnTo>
                    <a:pt x="77394" y="12479"/>
                  </a:lnTo>
                  <a:cubicBezTo>
                    <a:pt x="77394" y="5573"/>
                    <a:pt x="82967" y="0"/>
                    <a:pt x="898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</p:grpSp>
      <p:cxnSp>
        <p:nvCxnSpPr>
          <p:cNvPr id="107" name="连接符: 肘形 106">
            <a:extLst>
              <a:ext uri="{FF2B5EF4-FFF2-40B4-BE49-F238E27FC236}">
                <a16:creationId xmlns:a16="http://schemas.microsoft.com/office/drawing/2014/main" id="{C16A4E4B-36F9-46EE-8E51-EC49B02E06DD}"/>
              </a:ext>
            </a:extLst>
          </p:cNvPr>
          <p:cNvCxnSpPr>
            <a:cxnSpLocks/>
            <a:stCxn id="101" idx="3"/>
            <a:endCxn id="55" idx="1"/>
          </p:cNvCxnSpPr>
          <p:nvPr/>
        </p:nvCxnSpPr>
        <p:spPr>
          <a:xfrm flipV="1">
            <a:off x="4259928" y="3332464"/>
            <a:ext cx="1950884" cy="1739"/>
          </a:xfrm>
          <a:prstGeom prst="bentConnector3">
            <a:avLst>
              <a:gd name="adj1" fmla="val 50000"/>
            </a:avLst>
          </a:prstGeom>
          <a:ln w="19050">
            <a:solidFill>
              <a:srgbClr val="4B8E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 78">
            <a:extLst>
              <a:ext uri="{FF2B5EF4-FFF2-40B4-BE49-F238E27FC236}">
                <a16:creationId xmlns:a16="http://schemas.microsoft.com/office/drawing/2014/main" id="{010F94DC-EBA5-47C0-9540-2C8144DDFEEF}"/>
              </a:ext>
            </a:extLst>
          </p:cNvPr>
          <p:cNvGrpSpPr/>
          <p:nvPr/>
        </p:nvGrpSpPr>
        <p:grpSpPr>
          <a:xfrm>
            <a:off x="9883467" y="2110551"/>
            <a:ext cx="988984" cy="951204"/>
            <a:chOff x="1704214" y="1798320"/>
            <a:chExt cx="1101249" cy="1059180"/>
          </a:xfrm>
          <a:solidFill>
            <a:srgbClr val="4B8E95"/>
          </a:solidFill>
        </p:grpSpPr>
        <p:sp>
          <p:nvSpPr>
            <p:cNvPr id="110" name="îS1iḋé">
              <a:extLst>
                <a:ext uri="{FF2B5EF4-FFF2-40B4-BE49-F238E27FC236}">
                  <a16:creationId xmlns:a16="http://schemas.microsoft.com/office/drawing/2014/main" id="{AA28A399-C95E-4D15-BF89-EA8D133526DF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6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8F69C228-4127-45CF-9901-CBDEE779C4D8}"/>
                </a:ext>
              </a:extLst>
            </p:cNvPr>
            <p:cNvSpPr/>
            <p:nvPr/>
          </p:nvSpPr>
          <p:spPr>
            <a:xfrm>
              <a:off x="1958549" y="1932429"/>
              <a:ext cx="609685" cy="609685"/>
            </a:xfrm>
            <a:custGeom>
              <a:avLst/>
              <a:gdLst>
                <a:gd name="T0" fmla="*/ 2400 w 12800"/>
                <a:gd name="T1" fmla="*/ 12800 h 12800"/>
                <a:gd name="T2" fmla="*/ 0 w 12800"/>
                <a:gd name="T3" fmla="*/ 2400 h 12800"/>
                <a:gd name="T4" fmla="*/ 10400 w 12800"/>
                <a:gd name="T5" fmla="*/ 0 h 12800"/>
                <a:gd name="T6" fmla="*/ 12800 w 12800"/>
                <a:gd name="T7" fmla="*/ 10400 h 12800"/>
                <a:gd name="T8" fmla="*/ 11200 w 12800"/>
                <a:gd name="T9" fmla="*/ 2400 h 12800"/>
                <a:gd name="T10" fmla="*/ 2400 w 12800"/>
                <a:gd name="T11" fmla="*/ 1600 h 12800"/>
                <a:gd name="T12" fmla="*/ 1600 w 12800"/>
                <a:gd name="T13" fmla="*/ 10400 h 12800"/>
                <a:gd name="T14" fmla="*/ 10400 w 12800"/>
                <a:gd name="T15" fmla="*/ 11200 h 12800"/>
                <a:gd name="T16" fmla="*/ 11200 w 12800"/>
                <a:gd name="T17" fmla="*/ 2400 h 12800"/>
                <a:gd name="T18" fmla="*/ 8800 w 12800"/>
                <a:gd name="T19" fmla="*/ 10400 h 12800"/>
                <a:gd name="T20" fmla="*/ 10400 w 12800"/>
                <a:gd name="T21" fmla="*/ 2400 h 12800"/>
                <a:gd name="T22" fmla="*/ 9600 w 12800"/>
                <a:gd name="T23" fmla="*/ 3200 h 12800"/>
                <a:gd name="T24" fmla="*/ 10400 w 12800"/>
                <a:gd name="T25" fmla="*/ 4000 h 12800"/>
                <a:gd name="T26" fmla="*/ 9600 w 12800"/>
                <a:gd name="T27" fmla="*/ 4800 h 12800"/>
                <a:gd name="T28" fmla="*/ 10400 w 12800"/>
                <a:gd name="T29" fmla="*/ 5600 h 12800"/>
                <a:gd name="T30" fmla="*/ 9600 w 12800"/>
                <a:gd name="T31" fmla="*/ 6400 h 12800"/>
                <a:gd name="T32" fmla="*/ 10400 w 12800"/>
                <a:gd name="T33" fmla="*/ 7200 h 12800"/>
                <a:gd name="T34" fmla="*/ 9600 w 12800"/>
                <a:gd name="T35" fmla="*/ 8000 h 12800"/>
                <a:gd name="T36" fmla="*/ 10400 w 12800"/>
                <a:gd name="T37" fmla="*/ 8800 h 12800"/>
                <a:gd name="T38" fmla="*/ 9600 w 12800"/>
                <a:gd name="T39" fmla="*/ 9600 h 12800"/>
                <a:gd name="T40" fmla="*/ 4800 w 12800"/>
                <a:gd name="T41" fmla="*/ 8800 h 12800"/>
                <a:gd name="T42" fmla="*/ 8000 w 12800"/>
                <a:gd name="T43" fmla="*/ 10400 h 12800"/>
                <a:gd name="T44" fmla="*/ 4800 w 12800"/>
                <a:gd name="T45" fmla="*/ 8800 h 12800"/>
                <a:gd name="T46" fmla="*/ 8000 w 12800"/>
                <a:gd name="T47" fmla="*/ 4800 h 12800"/>
                <a:gd name="T48" fmla="*/ 4800 w 12800"/>
                <a:gd name="T49" fmla="*/ 8000 h 12800"/>
                <a:gd name="T50" fmla="*/ 4800 w 12800"/>
                <a:gd name="T51" fmla="*/ 2400 h 12800"/>
                <a:gd name="T52" fmla="*/ 8000 w 12800"/>
                <a:gd name="T53" fmla="*/ 4000 h 12800"/>
                <a:gd name="T54" fmla="*/ 4800 w 12800"/>
                <a:gd name="T55" fmla="*/ 2400 h 12800"/>
                <a:gd name="T56" fmla="*/ 2400 w 12800"/>
                <a:gd name="T57" fmla="*/ 9600 h 12800"/>
                <a:gd name="T58" fmla="*/ 3200 w 12800"/>
                <a:gd name="T59" fmla="*/ 8800 h 12800"/>
                <a:gd name="T60" fmla="*/ 2400 w 12800"/>
                <a:gd name="T61" fmla="*/ 8000 h 12800"/>
                <a:gd name="T62" fmla="*/ 3200 w 12800"/>
                <a:gd name="T63" fmla="*/ 7200 h 12800"/>
                <a:gd name="T64" fmla="*/ 2400 w 12800"/>
                <a:gd name="T65" fmla="*/ 6400 h 12800"/>
                <a:gd name="T66" fmla="*/ 3200 w 12800"/>
                <a:gd name="T67" fmla="*/ 5600 h 12800"/>
                <a:gd name="T68" fmla="*/ 2400 w 12800"/>
                <a:gd name="T69" fmla="*/ 4800 h 12800"/>
                <a:gd name="T70" fmla="*/ 3200 w 12800"/>
                <a:gd name="T71" fmla="*/ 4000 h 12800"/>
                <a:gd name="T72" fmla="*/ 2400 w 12800"/>
                <a:gd name="T73" fmla="*/ 3200 h 12800"/>
                <a:gd name="T74" fmla="*/ 4000 w 12800"/>
                <a:gd name="T75" fmla="*/ 2400 h 12800"/>
                <a:gd name="T76" fmla="*/ 3200 w 12800"/>
                <a:gd name="T77" fmla="*/ 104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00" h="12800">
                  <a:moveTo>
                    <a:pt x="10400" y="12800"/>
                  </a:moveTo>
                  <a:lnTo>
                    <a:pt x="2400" y="12800"/>
                  </a:lnTo>
                  <a:cubicBezTo>
                    <a:pt x="1074" y="12800"/>
                    <a:pt x="0" y="11725"/>
                    <a:pt x="0" y="10400"/>
                  </a:cubicBezTo>
                  <a:lnTo>
                    <a:pt x="0" y="2400"/>
                  </a:lnTo>
                  <a:cubicBezTo>
                    <a:pt x="0" y="1075"/>
                    <a:pt x="1075" y="0"/>
                    <a:pt x="2400" y="0"/>
                  </a:cubicBezTo>
                  <a:lnTo>
                    <a:pt x="10400" y="0"/>
                  </a:lnTo>
                  <a:cubicBezTo>
                    <a:pt x="11725" y="0"/>
                    <a:pt x="12800" y="1074"/>
                    <a:pt x="12800" y="2400"/>
                  </a:cubicBezTo>
                  <a:lnTo>
                    <a:pt x="12800" y="10400"/>
                  </a:lnTo>
                  <a:cubicBezTo>
                    <a:pt x="12800" y="11725"/>
                    <a:pt x="11725" y="12800"/>
                    <a:pt x="10400" y="12800"/>
                  </a:cubicBezTo>
                  <a:close/>
                  <a:moveTo>
                    <a:pt x="11200" y="2400"/>
                  </a:moveTo>
                  <a:cubicBezTo>
                    <a:pt x="11200" y="1958"/>
                    <a:pt x="10842" y="1600"/>
                    <a:pt x="10400" y="1600"/>
                  </a:cubicBezTo>
                  <a:lnTo>
                    <a:pt x="2400" y="1600"/>
                  </a:lnTo>
                  <a:cubicBezTo>
                    <a:pt x="1958" y="1600"/>
                    <a:pt x="1600" y="1958"/>
                    <a:pt x="1600" y="2400"/>
                  </a:cubicBezTo>
                  <a:lnTo>
                    <a:pt x="1600" y="10400"/>
                  </a:lnTo>
                  <a:cubicBezTo>
                    <a:pt x="1600" y="10842"/>
                    <a:pt x="1958" y="11200"/>
                    <a:pt x="2400" y="11200"/>
                  </a:cubicBezTo>
                  <a:lnTo>
                    <a:pt x="10400" y="11200"/>
                  </a:lnTo>
                  <a:cubicBezTo>
                    <a:pt x="10842" y="11200"/>
                    <a:pt x="11200" y="10842"/>
                    <a:pt x="11200" y="10400"/>
                  </a:cubicBezTo>
                  <a:lnTo>
                    <a:pt x="11200" y="2400"/>
                  </a:lnTo>
                  <a:close/>
                  <a:moveTo>
                    <a:pt x="9600" y="10400"/>
                  </a:moveTo>
                  <a:lnTo>
                    <a:pt x="8800" y="10400"/>
                  </a:lnTo>
                  <a:lnTo>
                    <a:pt x="8800" y="2400"/>
                  </a:lnTo>
                  <a:lnTo>
                    <a:pt x="10400" y="2400"/>
                  </a:lnTo>
                  <a:lnTo>
                    <a:pt x="10400" y="3200"/>
                  </a:lnTo>
                  <a:lnTo>
                    <a:pt x="9600" y="3200"/>
                  </a:lnTo>
                  <a:lnTo>
                    <a:pt x="9600" y="4000"/>
                  </a:lnTo>
                  <a:lnTo>
                    <a:pt x="10400" y="4000"/>
                  </a:lnTo>
                  <a:lnTo>
                    <a:pt x="10400" y="4800"/>
                  </a:lnTo>
                  <a:lnTo>
                    <a:pt x="9600" y="4800"/>
                  </a:lnTo>
                  <a:lnTo>
                    <a:pt x="9600" y="5600"/>
                  </a:lnTo>
                  <a:lnTo>
                    <a:pt x="10400" y="5600"/>
                  </a:lnTo>
                  <a:lnTo>
                    <a:pt x="10400" y="6400"/>
                  </a:lnTo>
                  <a:lnTo>
                    <a:pt x="9600" y="6400"/>
                  </a:lnTo>
                  <a:lnTo>
                    <a:pt x="9600" y="7200"/>
                  </a:lnTo>
                  <a:lnTo>
                    <a:pt x="10400" y="7200"/>
                  </a:lnTo>
                  <a:lnTo>
                    <a:pt x="10400" y="8000"/>
                  </a:lnTo>
                  <a:lnTo>
                    <a:pt x="9600" y="8000"/>
                  </a:lnTo>
                  <a:lnTo>
                    <a:pt x="9600" y="8800"/>
                  </a:lnTo>
                  <a:lnTo>
                    <a:pt x="10400" y="8800"/>
                  </a:lnTo>
                  <a:lnTo>
                    <a:pt x="10400" y="9600"/>
                  </a:lnTo>
                  <a:lnTo>
                    <a:pt x="9600" y="9600"/>
                  </a:lnTo>
                  <a:lnTo>
                    <a:pt x="9600" y="10400"/>
                  </a:lnTo>
                  <a:close/>
                  <a:moveTo>
                    <a:pt x="4800" y="8800"/>
                  </a:moveTo>
                  <a:lnTo>
                    <a:pt x="8000" y="8800"/>
                  </a:lnTo>
                  <a:lnTo>
                    <a:pt x="8000" y="10400"/>
                  </a:lnTo>
                  <a:lnTo>
                    <a:pt x="4800" y="10400"/>
                  </a:lnTo>
                  <a:lnTo>
                    <a:pt x="4800" y="8800"/>
                  </a:lnTo>
                  <a:close/>
                  <a:moveTo>
                    <a:pt x="4800" y="4800"/>
                  </a:moveTo>
                  <a:lnTo>
                    <a:pt x="8000" y="4800"/>
                  </a:lnTo>
                  <a:lnTo>
                    <a:pt x="8000" y="8000"/>
                  </a:lnTo>
                  <a:lnTo>
                    <a:pt x="4800" y="8000"/>
                  </a:lnTo>
                  <a:lnTo>
                    <a:pt x="4800" y="4800"/>
                  </a:lnTo>
                  <a:close/>
                  <a:moveTo>
                    <a:pt x="4800" y="2400"/>
                  </a:moveTo>
                  <a:lnTo>
                    <a:pt x="8000" y="2400"/>
                  </a:lnTo>
                  <a:lnTo>
                    <a:pt x="8000" y="4000"/>
                  </a:lnTo>
                  <a:lnTo>
                    <a:pt x="4800" y="4000"/>
                  </a:lnTo>
                  <a:lnTo>
                    <a:pt x="4800" y="2400"/>
                  </a:lnTo>
                  <a:close/>
                  <a:moveTo>
                    <a:pt x="3200" y="9600"/>
                  </a:moveTo>
                  <a:lnTo>
                    <a:pt x="2400" y="9600"/>
                  </a:lnTo>
                  <a:lnTo>
                    <a:pt x="2400" y="8800"/>
                  </a:lnTo>
                  <a:lnTo>
                    <a:pt x="3200" y="8800"/>
                  </a:lnTo>
                  <a:lnTo>
                    <a:pt x="3200" y="8000"/>
                  </a:lnTo>
                  <a:lnTo>
                    <a:pt x="2400" y="8000"/>
                  </a:lnTo>
                  <a:lnTo>
                    <a:pt x="2400" y="7200"/>
                  </a:lnTo>
                  <a:lnTo>
                    <a:pt x="3200" y="7200"/>
                  </a:lnTo>
                  <a:lnTo>
                    <a:pt x="3200" y="6400"/>
                  </a:lnTo>
                  <a:lnTo>
                    <a:pt x="2400" y="6400"/>
                  </a:lnTo>
                  <a:lnTo>
                    <a:pt x="2400" y="5600"/>
                  </a:lnTo>
                  <a:lnTo>
                    <a:pt x="3200" y="5600"/>
                  </a:lnTo>
                  <a:lnTo>
                    <a:pt x="3200" y="4800"/>
                  </a:lnTo>
                  <a:lnTo>
                    <a:pt x="2400" y="4800"/>
                  </a:lnTo>
                  <a:lnTo>
                    <a:pt x="2400" y="4000"/>
                  </a:lnTo>
                  <a:lnTo>
                    <a:pt x="3200" y="4000"/>
                  </a:lnTo>
                  <a:lnTo>
                    <a:pt x="3200" y="3200"/>
                  </a:lnTo>
                  <a:lnTo>
                    <a:pt x="2400" y="3200"/>
                  </a:lnTo>
                  <a:lnTo>
                    <a:pt x="2400" y="2400"/>
                  </a:lnTo>
                  <a:lnTo>
                    <a:pt x="4000" y="2400"/>
                  </a:lnTo>
                  <a:lnTo>
                    <a:pt x="4000" y="10400"/>
                  </a:lnTo>
                  <a:lnTo>
                    <a:pt x="3200" y="10400"/>
                  </a:lnTo>
                  <a:lnTo>
                    <a:pt x="3200" y="9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17" name="文本框 81">
              <a:extLst>
                <a:ext uri="{FF2B5EF4-FFF2-40B4-BE49-F238E27FC236}">
                  <a16:creationId xmlns:a16="http://schemas.microsoft.com/office/drawing/2014/main" id="{CD0A66AD-61CE-4325-95D8-E0ABB6016B88}"/>
                </a:ext>
              </a:extLst>
            </p:cNvPr>
            <p:cNvSpPr txBox="1"/>
            <p:nvPr/>
          </p:nvSpPr>
          <p:spPr>
            <a:xfrm>
              <a:off x="1704214" y="2545741"/>
              <a:ext cx="1062412" cy="274171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solidFill>
                    <a:schemeClr val="bg1"/>
                  </a:solidFill>
                </a:rPr>
                <a:t>视频分析服务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1" name="Group 78">
            <a:extLst>
              <a:ext uri="{FF2B5EF4-FFF2-40B4-BE49-F238E27FC236}">
                <a16:creationId xmlns:a16="http://schemas.microsoft.com/office/drawing/2014/main" id="{5CE648D6-C902-4E49-BCED-A0511C06AC97}"/>
              </a:ext>
            </a:extLst>
          </p:cNvPr>
          <p:cNvGrpSpPr/>
          <p:nvPr/>
        </p:nvGrpSpPr>
        <p:grpSpPr>
          <a:xfrm>
            <a:off x="9888018" y="3128338"/>
            <a:ext cx="984436" cy="951204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92" name="îS1iḋé">
              <a:extLst>
                <a:ext uri="{FF2B5EF4-FFF2-40B4-BE49-F238E27FC236}">
                  <a16:creationId xmlns:a16="http://schemas.microsoft.com/office/drawing/2014/main" id="{BBBEFFEF-DF3E-4D6C-A1EA-E50B9B22BB7E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3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08C2234A-1C4E-4BCD-9C0B-36E9AEA5E6B8}"/>
                </a:ext>
              </a:extLst>
            </p:cNvPr>
            <p:cNvSpPr/>
            <p:nvPr/>
          </p:nvSpPr>
          <p:spPr>
            <a:xfrm>
              <a:off x="1958609" y="1932429"/>
              <a:ext cx="609565" cy="609685"/>
            </a:xfrm>
            <a:custGeom>
              <a:avLst/>
              <a:gdLst>
                <a:gd name="T0" fmla="*/ 5333 w 10666"/>
                <a:gd name="T1" fmla="*/ 0 h 10666"/>
                <a:gd name="T2" fmla="*/ 0 w 10666"/>
                <a:gd name="T3" fmla="*/ 5333 h 10666"/>
                <a:gd name="T4" fmla="*/ 5333 w 10666"/>
                <a:gd name="T5" fmla="*/ 10666 h 10666"/>
                <a:gd name="T6" fmla="*/ 10666 w 10666"/>
                <a:gd name="T7" fmla="*/ 5333 h 10666"/>
                <a:gd name="T8" fmla="*/ 5333 w 10666"/>
                <a:gd name="T9" fmla="*/ 0 h 10666"/>
                <a:gd name="T10" fmla="*/ 5333 w 10666"/>
                <a:gd name="T11" fmla="*/ 1066 h 10666"/>
                <a:gd name="T12" fmla="*/ 8633 w 10666"/>
                <a:gd name="T13" fmla="*/ 2666 h 10666"/>
                <a:gd name="T14" fmla="*/ 5333 w 10666"/>
                <a:gd name="T15" fmla="*/ 2666 h 10666"/>
                <a:gd name="T16" fmla="*/ 3045 w 10666"/>
                <a:gd name="T17" fmla="*/ 3986 h 10666"/>
                <a:gd name="T18" fmla="*/ 2327 w 10666"/>
                <a:gd name="T19" fmla="*/ 2338 h 10666"/>
                <a:gd name="T20" fmla="*/ 5333 w 10666"/>
                <a:gd name="T21" fmla="*/ 1066 h 10666"/>
                <a:gd name="T22" fmla="*/ 6933 w 10666"/>
                <a:gd name="T23" fmla="*/ 5333 h 10666"/>
                <a:gd name="T24" fmla="*/ 6275 w 10666"/>
                <a:gd name="T25" fmla="*/ 6610 h 10666"/>
                <a:gd name="T26" fmla="*/ 6263 w 10666"/>
                <a:gd name="T27" fmla="*/ 6600 h 10666"/>
                <a:gd name="T28" fmla="*/ 6217 w 10666"/>
                <a:gd name="T29" fmla="*/ 6657 h 10666"/>
                <a:gd name="T30" fmla="*/ 5333 w 10666"/>
                <a:gd name="T31" fmla="*/ 6933 h 10666"/>
                <a:gd name="T32" fmla="*/ 3733 w 10666"/>
                <a:gd name="T33" fmla="*/ 5333 h 10666"/>
                <a:gd name="T34" fmla="*/ 5333 w 10666"/>
                <a:gd name="T35" fmla="*/ 3733 h 10666"/>
                <a:gd name="T36" fmla="*/ 6933 w 10666"/>
                <a:gd name="T37" fmla="*/ 5333 h 10666"/>
                <a:gd name="T38" fmla="*/ 4033 w 10666"/>
                <a:gd name="T39" fmla="*/ 9387 h 10666"/>
                <a:gd name="T40" fmla="*/ 1066 w 10666"/>
                <a:gd name="T41" fmla="*/ 5333 h 10666"/>
                <a:gd name="T42" fmla="*/ 1591 w 10666"/>
                <a:gd name="T43" fmla="*/ 3318 h 10666"/>
                <a:gd name="T44" fmla="*/ 2711 w 10666"/>
                <a:gd name="T45" fmla="*/ 5887 h 10666"/>
                <a:gd name="T46" fmla="*/ 2724 w 10666"/>
                <a:gd name="T47" fmla="*/ 5881 h 10666"/>
                <a:gd name="T48" fmla="*/ 5158 w 10666"/>
                <a:gd name="T49" fmla="*/ 7982 h 10666"/>
                <a:gd name="T50" fmla="*/ 4033 w 10666"/>
                <a:gd name="T51" fmla="*/ 9387 h 10666"/>
                <a:gd name="T52" fmla="*/ 9600 w 10666"/>
                <a:gd name="T53" fmla="*/ 5333 h 10666"/>
                <a:gd name="T54" fmla="*/ 5333 w 10666"/>
                <a:gd name="T55" fmla="*/ 9600 h 10666"/>
                <a:gd name="T56" fmla="*/ 5233 w 10666"/>
                <a:gd name="T57" fmla="*/ 9594 h 10666"/>
                <a:gd name="T58" fmla="*/ 6974 w 10666"/>
                <a:gd name="T59" fmla="*/ 7419 h 10666"/>
                <a:gd name="T60" fmla="*/ 8000 w 10666"/>
                <a:gd name="T61" fmla="*/ 5333 h 10666"/>
                <a:gd name="T62" fmla="*/ 7453 w 10666"/>
                <a:gd name="T63" fmla="*/ 3733 h 10666"/>
                <a:gd name="T64" fmla="*/ 9274 w 10666"/>
                <a:gd name="T65" fmla="*/ 3733 h 10666"/>
                <a:gd name="T66" fmla="*/ 9600 w 10666"/>
                <a:gd name="T67" fmla="*/ 5333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66" h="10666">
                  <a:moveTo>
                    <a:pt x="5333" y="0"/>
                  </a:moveTo>
                  <a:cubicBezTo>
                    <a:pt x="2442" y="0"/>
                    <a:pt x="0" y="2442"/>
                    <a:pt x="0" y="5333"/>
                  </a:cubicBezTo>
                  <a:cubicBezTo>
                    <a:pt x="0" y="8224"/>
                    <a:pt x="2442" y="10666"/>
                    <a:pt x="5333" y="10666"/>
                  </a:cubicBezTo>
                  <a:cubicBezTo>
                    <a:pt x="8224" y="10666"/>
                    <a:pt x="10666" y="8224"/>
                    <a:pt x="10666" y="5333"/>
                  </a:cubicBezTo>
                  <a:cubicBezTo>
                    <a:pt x="10666" y="2442"/>
                    <a:pt x="8224" y="0"/>
                    <a:pt x="5333" y="0"/>
                  </a:cubicBezTo>
                  <a:close/>
                  <a:moveTo>
                    <a:pt x="5333" y="1066"/>
                  </a:moveTo>
                  <a:cubicBezTo>
                    <a:pt x="6647" y="1066"/>
                    <a:pt x="7843" y="1698"/>
                    <a:pt x="8633" y="2666"/>
                  </a:cubicBezTo>
                  <a:lnTo>
                    <a:pt x="5333" y="2666"/>
                  </a:lnTo>
                  <a:cubicBezTo>
                    <a:pt x="4356" y="2666"/>
                    <a:pt x="3510" y="3200"/>
                    <a:pt x="3045" y="3986"/>
                  </a:cubicBezTo>
                  <a:lnTo>
                    <a:pt x="2327" y="2338"/>
                  </a:lnTo>
                  <a:cubicBezTo>
                    <a:pt x="3105" y="1558"/>
                    <a:pt x="4174" y="1066"/>
                    <a:pt x="5333" y="1066"/>
                  </a:cubicBezTo>
                  <a:close/>
                  <a:moveTo>
                    <a:pt x="6933" y="5333"/>
                  </a:moveTo>
                  <a:cubicBezTo>
                    <a:pt x="6933" y="5850"/>
                    <a:pt x="6670" y="6315"/>
                    <a:pt x="6275" y="6610"/>
                  </a:cubicBezTo>
                  <a:lnTo>
                    <a:pt x="6263" y="6600"/>
                  </a:lnTo>
                  <a:lnTo>
                    <a:pt x="6217" y="6657"/>
                  </a:lnTo>
                  <a:cubicBezTo>
                    <a:pt x="5957" y="6836"/>
                    <a:pt x="5649" y="6932"/>
                    <a:pt x="5333" y="6933"/>
                  </a:cubicBezTo>
                  <a:cubicBezTo>
                    <a:pt x="4466" y="6933"/>
                    <a:pt x="3733" y="6200"/>
                    <a:pt x="3733" y="5333"/>
                  </a:cubicBezTo>
                  <a:cubicBezTo>
                    <a:pt x="3733" y="4466"/>
                    <a:pt x="4466" y="3733"/>
                    <a:pt x="5333" y="3733"/>
                  </a:cubicBezTo>
                  <a:cubicBezTo>
                    <a:pt x="6200" y="3733"/>
                    <a:pt x="6933" y="4466"/>
                    <a:pt x="6933" y="5333"/>
                  </a:cubicBezTo>
                  <a:close/>
                  <a:moveTo>
                    <a:pt x="4033" y="9387"/>
                  </a:moveTo>
                  <a:cubicBezTo>
                    <a:pt x="2333" y="8822"/>
                    <a:pt x="1066" y="7195"/>
                    <a:pt x="1066" y="5333"/>
                  </a:cubicBezTo>
                  <a:cubicBezTo>
                    <a:pt x="1066" y="4610"/>
                    <a:pt x="1257" y="3922"/>
                    <a:pt x="1591" y="3318"/>
                  </a:cubicBezTo>
                  <a:lnTo>
                    <a:pt x="2711" y="5887"/>
                  </a:lnTo>
                  <a:lnTo>
                    <a:pt x="2724" y="5881"/>
                  </a:lnTo>
                  <a:cubicBezTo>
                    <a:pt x="2974" y="7047"/>
                    <a:pt x="3968" y="7905"/>
                    <a:pt x="5158" y="7982"/>
                  </a:cubicBezTo>
                  <a:lnTo>
                    <a:pt x="4033" y="9387"/>
                  </a:lnTo>
                  <a:close/>
                  <a:moveTo>
                    <a:pt x="9600" y="5333"/>
                  </a:moveTo>
                  <a:cubicBezTo>
                    <a:pt x="9600" y="7646"/>
                    <a:pt x="7646" y="9600"/>
                    <a:pt x="5333" y="9600"/>
                  </a:cubicBezTo>
                  <a:cubicBezTo>
                    <a:pt x="5299" y="9600"/>
                    <a:pt x="5267" y="9595"/>
                    <a:pt x="5233" y="9594"/>
                  </a:cubicBezTo>
                  <a:lnTo>
                    <a:pt x="6974" y="7419"/>
                  </a:lnTo>
                  <a:cubicBezTo>
                    <a:pt x="7593" y="6930"/>
                    <a:pt x="8000" y="6182"/>
                    <a:pt x="8000" y="5333"/>
                  </a:cubicBezTo>
                  <a:cubicBezTo>
                    <a:pt x="8000" y="4730"/>
                    <a:pt x="7791" y="4180"/>
                    <a:pt x="7453" y="3733"/>
                  </a:cubicBezTo>
                  <a:lnTo>
                    <a:pt x="9274" y="3733"/>
                  </a:lnTo>
                  <a:cubicBezTo>
                    <a:pt x="9482" y="4230"/>
                    <a:pt x="9600" y="4770"/>
                    <a:pt x="9600" y="5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4" name="文本框 81">
              <a:extLst>
                <a:ext uri="{FF2B5EF4-FFF2-40B4-BE49-F238E27FC236}">
                  <a16:creationId xmlns:a16="http://schemas.microsoft.com/office/drawing/2014/main" id="{91534A15-33E7-4EF5-B2A4-FAE7B6BC8E3B}"/>
                </a:ext>
              </a:extLst>
            </p:cNvPr>
            <p:cNvSpPr txBox="1"/>
            <p:nvPr/>
          </p:nvSpPr>
          <p:spPr>
            <a:xfrm>
              <a:off x="1933869" y="2555163"/>
              <a:ext cx="689612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chemeClr val="bg1"/>
                  </a:solidFill>
                </a:rPr>
                <a:t>WEB</a:t>
              </a:r>
              <a:r>
                <a:rPr lang="zh-CN" altLang="en-US" sz="1200" dirty="0">
                  <a:solidFill>
                    <a:schemeClr val="bg1"/>
                  </a:solidFill>
                </a:rPr>
                <a:t>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3" name="Group 78">
            <a:extLst>
              <a:ext uri="{FF2B5EF4-FFF2-40B4-BE49-F238E27FC236}">
                <a16:creationId xmlns:a16="http://schemas.microsoft.com/office/drawing/2014/main" id="{35EF8C11-D73D-406A-8528-F8333E215193}"/>
              </a:ext>
            </a:extLst>
          </p:cNvPr>
          <p:cNvGrpSpPr/>
          <p:nvPr/>
        </p:nvGrpSpPr>
        <p:grpSpPr>
          <a:xfrm>
            <a:off x="9888018" y="4146126"/>
            <a:ext cx="984436" cy="951204"/>
            <a:chOff x="1712472" y="1772982"/>
            <a:chExt cx="1096184" cy="1059180"/>
          </a:xfrm>
          <a:solidFill>
            <a:srgbClr val="4B8E95"/>
          </a:solidFill>
        </p:grpSpPr>
        <p:sp>
          <p:nvSpPr>
            <p:cNvPr id="104" name="îS1iḋé">
              <a:extLst>
                <a:ext uri="{FF2B5EF4-FFF2-40B4-BE49-F238E27FC236}">
                  <a16:creationId xmlns:a16="http://schemas.microsoft.com/office/drawing/2014/main" id="{FADA8010-B57C-40C2-AFCE-B7BD8609B753}"/>
                </a:ext>
              </a:extLst>
            </p:cNvPr>
            <p:cNvSpPr/>
            <p:nvPr/>
          </p:nvSpPr>
          <p:spPr>
            <a:xfrm>
              <a:off x="1712472" y="1772982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5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3DEFEE98-2345-4E8F-9D2A-75B780D06132}"/>
                </a:ext>
              </a:extLst>
            </p:cNvPr>
            <p:cNvSpPr/>
            <p:nvPr/>
          </p:nvSpPr>
          <p:spPr>
            <a:xfrm>
              <a:off x="1922528" y="1904354"/>
              <a:ext cx="605719" cy="609685"/>
            </a:xfrm>
            <a:custGeom>
              <a:avLst/>
              <a:gdLst>
                <a:gd name="T0" fmla="*/ 3562 w 12725"/>
                <a:gd name="T1" fmla="*/ 8614 h 12809"/>
                <a:gd name="T2" fmla="*/ 4035 w 12725"/>
                <a:gd name="T3" fmla="*/ 8190 h 12809"/>
                <a:gd name="T4" fmla="*/ 2458 w 12725"/>
                <a:gd name="T5" fmla="*/ 4948 h 12809"/>
                <a:gd name="T6" fmla="*/ 1601 w 12725"/>
                <a:gd name="T7" fmla="*/ 4948 h 12809"/>
                <a:gd name="T8" fmla="*/ 0 w 12725"/>
                <a:gd name="T9" fmla="*/ 8214 h 12809"/>
                <a:gd name="T10" fmla="*/ 465 w 12725"/>
                <a:gd name="T11" fmla="*/ 8638 h 12809"/>
                <a:gd name="T12" fmla="*/ 1065 w 12725"/>
                <a:gd name="T13" fmla="*/ 7814 h 12809"/>
                <a:gd name="T14" fmla="*/ 3202 w 12725"/>
                <a:gd name="T15" fmla="*/ 8366 h 12809"/>
                <a:gd name="T16" fmla="*/ 2018 w 12725"/>
                <a:gd name="T17" fmla="*/ 5837 h 12809"/>
                <a:gd name="T18" fmla="*/ 1433 w 12725"/>
                <a:gd name="T19" fmla="*/ 7078 h 12809"/>
                <a:gd name="T20" fmla="*/ 5051 w 12725"/>
                <a:gd name="T21" fmla="*/ 4972 h 12809"/>
                <a:gd name="T22" fmla="*/ 4867 w 12725"/>
                <a:gd name="T23" fmla="*/ 8238 h 12809"/>
                <a:gd name="T24" fmla="*/ 5668 w 12725"/>
                <a:gd name="T25" fmla="*/ 8238 h 12809"/>
                <a:gd name="T26" fmla="*/ 7085 w 12725"/>
                <a:gd name="T27" fmla="*/ 7214 h 12809"/>
                <a:gd name="T28" fmla="*/ 7933 w 12725"/>
                <a:gd name="T29" fmla="*/ 5140 h 12809"/>
                <a:gd name="T30" fmla="*/ 5532 w 12725"/>
                <a:gd name="T31" fmla="*/ 4812 h 12809"/>
                <a:gd name="T32" fmla="*/ 7365 w 12725"/>
                <a:gd name="T33" fmla="*/ 6413 h 12809"/>
                <a:gd name="T34" fmla="*/ 5660 w 12725"/>
                <a:gd name="T35" fmla="*/ 6549 h 12809"/>
                <a:gd name="T36" fmla="*/ 5804 w 12725"/>
                <a:gd name="T37" fmla="*/ 5565 h 12809"/>
                <a:gd name="T38" fmla="*/ 7357 w 12725"/>
                <a:gd name="T39" fmla="*/ 5701 h 12809"/>
                <a:gd name="T40" fmla="*/ 12280 w 12725"/>
                <a:gd name="T41" fmla="*/ 5172 h 12809"/>
                <a:gd name="T42" fmla="*/ 9878 w 12725"/>
                <a:gd name="T43" fmla="*/ 4804 h 12809"/>
                <a:gd name="T44" fmla="*/ 9214 w 12725"/>
                <a:gd name="T45" fmla="*/ 5397 h 12809"/>
                <a:gd name="T46" fmla="*/ 9614 w 12725"/>
                <a:gd name="T47" fmla="*/ 8598 h 12809"/>
                <a:gd name="T48" fmla="*/ 10014 w 12725"/>
                <a:gd name="T49" fmla="*/ 7214 h 12809"/>
                <a:gd name="T50" fmla="*/ 12296 w 12725"/>
                <a:gd name="T51" fmla="*/ 6845 h 12809"/>
                <a:gd name="T52" fmla="*/ 12280 w 12725"/>
                <a:gd name="T53" fmla="*/ 5172 h 12809"/>
                <a:gd name="T54" fmla="*/ 11367 w 12725"/>
                <a:gd name="T55" fmla="*/ 6549 h 12809"/>
                <a:gd name="T56" fmla="*/ 9966 w 12725"/>
                <a:gd name="T57" fmla="*/ 5749 h 12809"/>
                <a:gd name="T58" fmla="*/ 11367 w 12725"/>
                <a:gd name="T59" fmla="*/ 5565 h 12809"/>
                <a:gd name="T60" fmla="*/ 11671 w 12725"/>
                <a:gd name="T61" fmla="*/ 6405 h 12809"/>
                <a:gd name="T62" fmla="*/ 10895 w 12725"/>
                <a:gd name="T63" fmla="*/ 9191 h 12809"/>
                <a:gd name="T64" fmla="*/ 10495 w 12725"/>
                <a:gd name="T65" fmla="*/ 11993 h 12809"/>
                <a:gd name="T66" fmla="*/ 2402 w 12725"/>
                <a:gd name="T67" fmla="*/ 9615 h 12809"/>
                <a:gd name="T68" fmla="*/ 1601 w 12725"/>
                <a:gd name="T69" fmla="*/ 9615 h 12809"/>
                <a:gd name="T70" fmla="*/ 2002 w 12725"/>
                <a:gd name="T71" fmla="*/ 12809 h 12809"/>
                <a:gd name="T72" fmla="*/ 11295 w 12725"/>
                <a:gd name="T73" fmla="*/ 12409 h 12809"/>
                <a:gd name="T74" fmla="*/ 10895 w 12725"/>
                <a:gd name="T75" fmla="*/ 9191 h 12809"/>
                <a:gd name="T76" fmla="*/ 2418 w 12725"/>
                <a:gd name="T77" fmla="*/ 3611 h 12809"/>
                <a:gd name="T78" fmla="*/ 10495 w 12725"/>
                <a:gd name="T79" fmla="*/ 810 h 12809"/>
                <a:gd name="T80" fmla="*/ 10895 w 12725"/>
                <a:gd name="T81" fmla="*/ 3972 h 12809"/>
                <a:gd name="T82" fmla="*/ 11295 w 12725"/>
                <a:gd name="T83" fmla="*/ 410 h 12809"/>
                <a:gd name="T84" fmla="*/ 2018 w 12725"/>
                <a:gd name="T85" fmla="*/ 9 h 12809"/>
                <a:gd name="T86" fmla="*/ 1601 w 12725"/>
                <a:gd name="T87" fmla="*/ 3611 h 1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25" h="12809">
                  <a:moveTo>
                    <a:pt x="3202" y="8366"/>
                  </a:moveTo>
                  <a:cubicBezTo>
                    <a:pt x="3257" y="8518"/>
                    <a:pt x="3402" y="8617"/>
                    <a:pt x="3562" y="8614"/>
                  </a:cubicBezTo>
                  <a:cubicBezTo>
                    <a:pt x="3683" y="8615"/>
                    <a:pt x="3799" y="8572"/>
                    <a:pt x="3891" y="8494"/>
                  </a:cubicBezTo>
                  <a:cubicBezTo>
                    <a:pt x="3983" y="8421"/>
                    <a:pt x="4036" y="8308"/>
                    <a:pt x="4035" y="8190"/>
                  </a:cubicBezTo>
                  <a:cubicBezTo>
                    <a:pt x="4036" y="8130"/>
                    <a:pt x="4025" y="8070"/>
                    <a:pt x="4003" y="8014"/>
                  </a:cubicBezTo>
                  <a:lnTo>
                    <a:pt x="2458" y="4948"/>
                  </a:lnTo>
                  <a:cubicBezTo>
                    <a:pt x="2377" y="4787"/>
                    <a:pt x="2205" y="4692"/>
                    <a:pt x="2026" y="4708"/>
                  </a:cubicBezTo>
                  <a:cubicBezTo>
                    <a:pt x="1849" y="4695"/>
                    <a:pt x="1681" y="4790"/>
                    <a:pt x="1601" y="4948"/>
                  </a:cubicBezTo>
                  <a:lnTo>
                    <a:pt x="48" y="8014"/>
                  </a:lnTo>
                  <a:cubicBezTo>
                    <a:pt x="17" y="8076"/>
                    <a:pt x="1" y="8145"/>
                    <a:pt x="0" y="8214"/>
                  </a:cubicBezTo>
                  <a:cubicBezTo>
                    <a:pt x="1" y="8332"/>
                    <a:pt x="54" y="8443"/>
                    <a:pt x="144" y="8518"/>
                  </a:cubicBezTo>
                  <a:cubicBezTo>
                    <a:pt x="232" y="8597"/>
                    <a:pt x="347" y="8640"/>
                    <a:pt x="465" y="8638"/>
                  </a:cubicBezTo>
                  <a:cubicBezTo>
                    <a:pt x="623" y="8628"/>
                    <a:pt x="757" y="8519"/>
                    <a:pt x="801" y="8366"/>
                  </a:cubicBezTo>
                  <a:lnTo>
                    <a:pt x="1065" y="7814"/>
                  </a:lnTo>
                  <a:lnTo>
                    <a:pt x="2954" y="7814"/>
                  </a:lnTo>
                  <a:lnTo>
                    <a:pt x="3202" y="8366"/>
                  </a:lnTo>
                  <a:close/>
                  <a:moveTo>
                    <a:pt x="1433" y="7078"/>
                  </a:moveTo>
                  <a:lnTo>
                    <a:pt x="2018" y="5837"/>
                  </a:lnTo>
                  <a:lnTo>
                    <a:pt x="2610" y="7078"/>
                  </a:lnTo>
                  <a:lnTo>
                    <a:pt x="1433" y="7078"/>
                  </a:lnTo>
                  <a:close/>
                  <a:moveTo>
                    <a:pt x="5532" y="4812"/>
                  </a:moveTo>
                  <a:cubicBezTo>
                    <a:pt x="5357" y="4804"/>
                    <a:pt x="5186" y="4861"/>
                    <a:pt x="5051" y="4972"/>
                  </a:cubicBezTo>
                  <a:cubicBezTo>
                    <a:pt x="4928" y="5081"/>
                    <a:pt x="4860" y="5240"/>
                    <a:pt x="4867" y="5405"/>
                  </a:cubicBezTo>
                  <a:lnTo>
                    <a:pt x="4867" y="8238"/>
                  </a:lnTo>
                  <a:cubicBezTo>
                    <a:pt x="4867" y="8484"/>
                    <a:pt x="5001" y="8606"/>
                    <a:pt x="5267" y="8606"/>
                  </a:cubicBezTo>
                  <a:cubicBezTo>
                    <a:pt x="5532" y="8606"/>
                    <a:pt x="5668" y="8486"/>
                    <a:pt x="5668" y="8238"/>
                  </a:cubicBezTo>
                  <a:lnTo>
                    <a:pt x="5668" y="7214"/>
                  </a:lnTo>
                  <a:lnTo>
                    <a:pt x="7085" y="7214"/>
                  </a:lnTo>
                  <a:cubicBezTo>
                    <a:pt x="7408" y="7221"/>
                    <a:pt x="7718" y="7086"/>
                    <a:pt x="7933" y="6845"/>
                  </a:cubicBezTo>
                  <a:cubicBezTo>
                    <a:pt x="8363" y="6358"/>
                    <a:pt x="8363" y="5628"/>
                    <a:pt x="7933" y="5140"/>
                  </a:cubicBezTo>
                  <a:cubicBezTo>
                    <a:pt x="7733" y="4907"/>
                    <a:pt x="7440" y="4773"/>
                    <a:pt x="7133" y="4772"/>
                  </a:cubicBezTo>
                  <a:lnTo>
                    <a:pt x="5532" y="4812"/>
                  </a:lnTo>
                  <a:close/>
                  <a:moveTo>
                    <a:pt x="7485" y="6021"/>
                  </a:moveTo>
                  <a:cubicBezTo>
                    <a:pt x="7500" y="6163"/>
                    <a:pt x="7457" y="6304"/>
                    <a:pt x="7365" y="6413"/>
                  </a:cubicBezTo>
                  <a:cubicBezTo>
                    <a:pt x="7287" y="6500"/>
                    <a:pt x="7177" y="6549"/>
                    <a:pt x="7061" y="6549"/>
                  </a:cubicBezTo>
                  <a:lnTo>
                    <a:pt x="5660" y="6549"/>
                  </a:lnTo>
                  <a:lnTo>
                    <a:pt x="5660" y="5749"/>
                  </a:lnTo>
                  <a:cubicBezTo>
                    <a:pt x="5660" y="5629"/>
                    <a:pt x="5708" y="5565"/>
                    <a:pt x="5804" y="5565"/>
                  </a:cubicBezTo>
                  <a:lnTo>
                    <a:pt x="7053" y="5565"/>
                  </a:lnTo>
                  <a:cubicBezTo>
                    <a:pt x="7169" y="5564"/>
                    <a:pt x="7280" y="5613"/>
                    <a:pt x="7357" y="5701"/>
                  </a:cubicBezTo>
                  <a:cubicBezTo>
                    <a:pt x="7435" y="5789"/>
                    <a:pt x="7480" y="5903"/>
                    <a:pt x="7485" y="6021"/>
                  </a:cubicBezTo>
                  <a:close/>
                  <a:moveTo>
                    <a:pt x="12280" y="5172"/>
                  </a:moveTo>
                  <a:cubicBezTo>
                    <a:pt x="12079" y="4939"/>
                    <a:pt x="11787" y="4805"/>
                    <a:pt x="11479" y="4804"/>
                  </a:cubicBezTo>
                  <a:lnTo>
                    <a:pt x="9878" y="4804"/>
                  </a:lnTo>
                  <a:cubicBezTo>
                    <a:pt x="9704" y="4796"/>
                    <a:pt x="9533" y="4853"/>
                    <a:pt x="9398" y="4964"/>
                  </a:cubicBezTo>
                  <a:cubicBezTo>
                    <a:pt x="9274" y="5073"/>
                    <a:pt x="9207" y="5232"/>
                    <a:pt x="9214" y="5397"/>
                  </a:cubicBezTo>
                  <a:lnTo>
                    <a:pt x="9214" y="8230"/>
                  </a:lnTo>
                  <a:cubicBezTo>
                    <a:pt x="9214" y="8476"/>
                    <a:pt x="9347" y="8598"/>
                    <a:pt x="9614" y="8598"/>
                  </a:cubicBezTo>
                  <a:cubicBezTo>
                    <a:pt x="9878" y="8598"/>
                    <a:pt x="10014" y="8478"/>
                    <a:pt x="10014" y="8230"/>
                  </a:cubicBezTo>
                  <a:lnTo>
                    <a:pt x="10014" y="7214"/>
                  </a:lnTo>
                  <a:lnTo>
                    <a:pt x="11447" y="7214"/>
                  </a:lnTo>
                  <a:cubicBezTo>
                    <a:pt x="11770" y="7221"/>
                    <a:pt x="12080" y="7086"/>
                    <a:pt x="12296" y="6845"/>
                  </a:cubicBezTo>
                  <a:cubicBezTo>
                    <a:pt x="12725" y="6358"/>
                    <a:pt x="12725" y="5628"/>
                    <a:pt x="12296" y="5140"/>
                  </a:cubicBezTo>
                  <a:lnTo>
                    <a:pt x="12280" y="5172"/>
                  </a:lnTo>
                  <a:close/>
                  <a:moveTo>
                    <a:pt x="11671" y="6413"/>
                  </a:moveTo>
                  <a:cubicBezTo>
                    <a:pt x="11594" y="6500"/>
                    <a:pt x="11483" y="6549"/>
                    <a:pt x="11367" y="6549"/>
                  </a:cubicBezTo>
                  <a:lnTo>
                    <a:pt x="9966" y="6549"/>
                  </a:lnTo>
                  <a:lnTo>
                    <a:pt x="9966" y="5749"/>
                  </a:lnTo>
                  <a:cubicBezTo>
                    <a:pt x="9966" y="5629"/>
                    <a:pt x="10014" y="5565"/>
                    <a:pt x="10110" y="5565"/>
                  </a:cubicBezTo>
                  <a:lnTo>
                    <a:pt x="11367" y="5565"/>
                  </a:lnTo>
                  <a:cubicBezTo>
                    <a:pt x="11484" y="5564"/>
                    <a:pt x="11595" y="5613"/>
                    <a:pt x="11671" y="5701"/>
                  </a:cubicBezTo>
                  <a:cubicBezTo>
                    <a:pt x="11834" y="5907"/>
                    <a:pt x="11834" y="6199"/>
                    <a:pt x="11671" y="6405"/>
                  </a:cubicBezTo>
                  <a:lnTo>
                    <a:pt x="11671" y="6413"/>
                  </a:lnTo>
                  <a:close/>
                  <a:moveTo>
                    <a:pt x="10895" y="9191"/>
                  </a:moveTo>
                  <a:cubicBezTo>
                    <a:pt x="10674" y="9191"/>
                    <a:pt x="10495" y="9370"/>
                    <a:pt x="10495" y="9591"/>
                  </a:cubicBezTo>
                  <a:lnTo>
                    <a:pt x="10495" y="11993"/>
                  </a:lnTo>
                  <a:lnTo>
                    <a:pt x="2402" y="11993"/>
                  </a:lnTo>
                  <a:lnTo>
                    <a:pt x="2402" y="9615"/>
                  </a:lnTo>
                  <a:cubicBezTo>
                    <a:pt x="2402" y="9394"/>
                    <a:pt x="2223" y="9215"/>
                    <a:pt x="2002" y="9215"/>
                  </a:cubicBezTo>
                  <a:cubicBezTo>
                    <a:pt x="1781" y="9215"/>
                    <a:pt x="1601" y="9394"/>
                    <a:pt x="1601" y="9615"/>
                  </a:cubicBezTo>
                  <a:lnTo>
                    <a:pt x="1601" y="12409"/>
                  </a:lnTo>
                  <a:cubicBezTo>
                    <a:pt x="1601" y="12630"/>
                    <a:pt x="1780" y="12809"/>
                    <a:pt x="2002" y="12809"/>
                  </a:cubicBezTo>
                  <a:lnTo>
                    <a:pt x="10895" y="12809"/>
                  </a:lnTo>
                  <a:cubicBezTo>
                    <a:pt x="11116" y="12809"/>
                    <a:pt x="11295" y="12630"/>
                    <a:pt x="11295" y="12409"/>
                  </a:cubicBezTo>
                  <a:lnTo>
                    <a:pt x="11295" y="9615"/>
                  </a:lnTo>
                  <a:cubicBezTo>
                    <a:pt x="11309" y="9385"/>
                    <a:pt x="11126" y="9190"/>
                    <a:pt x="10895" y="9191"/>
                  </a:cubicBezTo>
                  <a:close/>
                  <a:moveTo>
                    <a:pt x="2018" y="4012"/>
                  </a:moveTo>
                  <a:cubicBezTo>
                    <a:pt x="2239" y="4012"/>
                    <a:pt x="2418" y="3833"/>
                    <a:pt x="2418" y="3611"/>
                  </a:cubicBezTo>
                  <a:lnTo>
                    <a:pt x="2418" y="810"/>
                  </a:lnTo>
                  <a:lnTo>
                    <a:pt x="10495" y="810"/>
                  </a:lnTo>
                  <a:lnTo>
                    <a:pt x="10495" y="3571"/>
                  </a:lnTo>
                  <a:cubicBezTo>
                    <a:pt x="10495" y="3793"/>
                    <a:pt x="10674" y="3972"/>
                    <a:pt x="10895" y="3972"/>
                  </a:cubicBezTo>
                  <a:cubicBezTo>
                    <a:pt x="11116" y="3972"/>
                    <a:pt x="11295" y="3793"/>
                    <a:pt x="11295" y="3571"/>
                  </a:cubicBezTo>
                  <a:lnTo>
                    <a:pt x="11295" y="410"/>
                  </a:lnTo>
                  <a:cubicBezTo>
                    <a:pt x="11295" y="189"/>
                    <a:pt x="11116" y="9"/>
                    <a:pt x="10895" y="9"/>
                  </a:cubicBezTo>
                  <a:lnTo>
                    <a:pt x="2018" y="9"/>
                  </a:lnTo>
                  <a:cubicBezTo>
                    <a:pt x="1790" y="0"/>
                    <a:pt x="1601" y="182"/>
                    <a:pt x="1601" y="410"/>
                  </a:cubicBezTo>
                  <a:lnTo>
                    <a:pt x="1601" y="3611"/>
                  </a:lnTo>
                  <a:cubicBezTo>
                    <a:pt x="1601" y="3839"/>
                    <a:pt x="1790" y="4021"/>
                    <a:pt x="2018" y="40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06" name="文本框 81">
              <a:extLst>
                <a:ext uri="{FF2B5EF4-FFF2-40B4-BE49-F238E27FC236}">
                  <a16:creationId xmlns:a16="http://schemas.microsoft.com/office/drawing/2014/main" id="{64DC2B83-8462-43AE-8B50-21D9DED17616}"/>
                </a:ext>
              </a:extLst>
            </p:cNvPr>
            <p:cNvSpPr txBox="1"/>
            <p:nvPr/>
          </p:nvSpPr>
          <p:spPr>
            <a:xfrm>
              <a:off x="1931079" y="2555163"/>
              <a:ext cx="646331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bg1"/>
                  </a:solidFill>
                </a:rPr>
                <a:t>移动端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1" name="Group 78">
            <a:extLst>
              <a:ext uri="{FF2B5EF4-FFF2-40B4-BE49-F238E27FC236}">
                <a16:creationId xmlns:a16="http://schemas.microsoft.com/office/drawing/2014/main" id="{7644E993-D872-4E13-B14C-B1A474A7E8EA}"/>
              </a:ext>
            </a:extLst>
          </p:cNvPr>
          <p:cNvGrpSpPr/>
          <p:nvPr/>
        </p:nvGrpSpPr>
        <p:grpSpPr>
          <a:xfrm>
            <a:off x="9888018" y="5163915"/>
            <a:ext cx="984436" cy="951204"/>
            <a:chOff x="1712472" y="1772982"/>
            <a:chExt cx="1096184" cy="1059180"/>
          </a:xfrm>
          <a:solidFill>
            <a:srgbClr val="4B8E95"/>
          </a:solidFill>
        </p:grpSpPr>
        <p:sp>
          <p:nvSpPr>
            <p:cNvPr id="112" name="îS1iḋé">
              <a:extLst>
                <a:ext uri="{FF2B5EF4-FFF2-40B4-BE49-F238E27FC236}">
                  <a16:creationId xmlns:a16="http://schemas.microsoft.com/office/drawing/2014/main" id="{229B4A97-EE6D-4317-BEC5-DA4B3E043DA0}"/>
                </a:ext>
              </a:extLst>
            </p:cNvPr>
            <p:cNvSpPr/>
            <p:nvPr/>
          </p:nvSpPr>
          <p:spPr>
            <a:xfrm>
              <a:off x="1712472" y="1772982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13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A83D2B96-667C-4F48-87B2-F6BEE99D2881}"/>
                </a:ext>
              </a:extLst>
            </p:cNvPr>
            <p:cNvSpPr/>
            <p:nvPr/>
          </p:nvSpPr>
          <p:spPr>
            <a:xfrm>
              <a:off x="1920545" y="1904354"/>
              <a:ext cx="609685" cy="609685"/>
            </a:xfrm>
            <a:custGeom>
              <a:avLst/>
              <a:gdLst>
                <a:gd name="T0" fmla="*/ 6365 w 11245"/>
                <a:gd name="T1" fmla="*/ 5618 h 11245"/>
                <a:gd name="T2" fmla="*/ 6108 w 11245"/>
                <a:gd name="T3" fmla="*/ 5884 h 11245"/>
                <a:gd name="T4" fmla="*/ 6365 w 11245"/>
                <a:gd name="T5" fmla="*/ 6122 h 11245"/>
                <a:gd name="T6" fmla="*/ 6694 w 11245"/>
                <a:gd name="T7" fmla="*/ 5884 h 11245"/>
                <a:gd name="T8" fmla="*/ 6365 w 11245"/>
                <a:gd name="T9" fmla="*/ 5618 h 11245"/>
                <a:gd name="T10" fmla="*/ 5522 w 11245"/>
                <a:gd name="T11" fmla="*/ 4382 h 11245"/>
                <a:gd name="T12" fmla="*/ 5852 w 11245"/>
                <a:gd name="T13" fmla="*/ 4061 h 11245"/>
                <a:gd name="T14" fmla="*/ 5522 w 11245"/>
                <a:gd name="T15" fmla="*/ 3740 h 11245"/>
                <a:gd name="T16" fmla="*/ 5146 w 11245"/>
                <a:gd name="T17" fmla="*/ 4061 h 11245"/>
                <a:gd name="T18" fmla="*/ 5522 w 11245"/>
                <a:gd name="T19" fmla="*/ 4382 h 11245"/>
                <a:gd name="T20" fmla="*/ 5623 w 11245"/>
                <a:gd name="T21" fmla="*/ 0 h 11245"/>
                <a:gd name="T22" fmla="*/ 0 w 11245"/>
                <a:gd name="T23" fmla="*/ 5623 h 11245"/>
                <a:gd name="T24" fmla="*/ 5623 w 11245"/>
                <a:gd name="T25" fmla="*/ 11245 h 11245"/>
                <a:gd name="T26" fmla="*/ 11245 w 11245"/>
                <a:gd name="T27" fmla="*/ 5623 h 11245"/>
                <a:gd name="T28" fmla="*/ 5623 w 11245"/>
                <a:gd name="T29" fmla="*/ 0 h 11245"/>
                <a:gd name="T30" fmla="*/ 4560 w 11245"/>
                <a:gd name="T31" fmla="*/ 7047 h 11245"/>
                <a:gd name="T32" fmla="*/ 3653 w 11245"/>
                <a:gd name="T33" fmla="*/ 6901 h 11245"/>
                <a:gd name="T34" fmla="*/ 2728 w 11245"/>
                <a:gd name="T35" fmla="*/ 7368 h 11245"/>
                <a:gd name="T36" fmla="*/ 2993 w 11245"/>
                <a:gd name="T37" fmla="*/ 6580 h 11245"/>
                <a:gd name="T38" fmla="*/ 1958 w 11245"/>
                <a:gd name="T39" fmla="*/ 4840 h 11245"/>
                <a:gd name="T40" fmla="*/ 4560 w 11245"/>
                <a:gd name="T41" fmla="*/ 2641 h 11245"/>
                <a:gd name="T42" fmla="*/ 7171 w 11245"/>
                <a:gd name="T43" fmla="*/ 4455 h 11245"/>
                <a:gd name="T44" fmla="*/ 6923 w 11245"/>
                <a:gd name="T45" fmla="*/ 4427 h 11245"/>
                <a:gd name="T46" fmla="*/ 4716 w 11245"/>
                <a:gd name="T47" fmla="*/ 6489 h 11245"/>
                <a:gd name="T48" fmla="*/ 4789 w 11245"/>
                <a:gd name="T49" fmla="*/ 7038 h 11245"/>
                <a:gd name="T50" fmla="*/ 4560 w 11245"/>
                <a:gd name="T51" fmla="*/ 7047 h 11245"/>
                <a:gd name="T52" fmla="*/ 8380 w 11245"/>
                <a:gd name="T53" fmla="*/ 7945 h 11245"/>
                <a:gd name="T54" fmla="*/ 8563 w 11245"/>
                <a:gd name="T55" fmla="*/ 8605 h 11245"/>
                <a:gd name="T56" fmla="*/ 7867 w 11245"/>
                <a:gd name="T57" fmla="*/ 8211 h 11245"/>
                <a:gd name="T58" fmla="*/ 7079 w 11245"/>
                <a:gd name="T59" fmla="*/ 8348 h 11245"/>
                <a:gd name="T60" fmla="*/ 4881 w 11245"/>
                <a:gd name="T61" fmla="*/ 6461 h 11245"/>
                <a:gd name="T62" fmla="*/ 7079 w 11245"/>
                <a:gd name="T63" fmla="*/ 4574 h 11245"/>
                <a:gd name="T64" fmla="*/ 9287 w 11245"/>
                <a:gd name="T65" fmla="*/ 6461 h 11245"/>
                <a:gd name="T66" fmla="*/ 8380 w 11245"/>
                <a:gd name="T67" fmla="*/ 7945 h 11245"/>
                <a:gd name="T68" fmla="*/ 3708 w 11245"/>
                <a:gd name="T69" fmla="*/ 3740 h 11245"/>
                <a:gd name="T70" fmla="*/ 3314 w 11245"/>
                <a:gd name="T71" fmla="*/ 4061 h 11245"/>
                <a:gd name="T72" fmla="*/ 3708 w 11245"/>
                <a:gd name="T73" fmla="*/ 4382 h 11245"/>
                <a:gd name="T74" fmla="*/ 4038 w 11245"/>
                <a:gd name="T75" fmla="*/ 4061 h 11245"/>
                <a:gd name="T76" fmla="*/ 3708 w 11245"/>
                <a:gd name="T77" fmla="*/ 3740 h 11245"/>
                <a:gd name="T78" fmla="*/ 7803 w 11245"/>
                <a:gd name="T79" fmla="*/ 5618 h 11245"/>
                <a:gd name="T80" fmla="*/ 7546 w 11245"/>
                <a:gd name="T81" fmla="*/ 5884 h 11245"/>
                <a:gd name="T82" fmla="*/ 7803 w 11245"/>
                <a:gd name="T83" fmla="*/ 6122 h 11245"/>
                <a:gd name="T84" fmla="*/ 8124 w 11245"/>
                <a:gd name="T85" fmla="*/ 5884 h 11245"/>
                <a:gd name="T86" fmla="*/ 7803 w 11245"/>
                <a:gd name="T87" fmla="*/ 5618 h 11245"/>
                <a:gd name="T88" fmla="*/ 7803 w 11245"/>
                <a:gd name="T89" fmla="*/ 5618 h 1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45" h="11245">
                  <a:moveTo>
                    <a:pt x="6365" y="5618"/>
                  </a:moveTo>
                  <a:cubicBezTo>
                    <a:pt x="6236" y="5618"/>
                    <a:pt x="6108" y="5737"/>
                    <a:pt x="6108" y="5884"/>
                  </a:cubicBezTo>
                  <a:cubicBezTo>
                    <a:pt x="6108" y="6003"/>
                    <a:pt x="6236" y="6122"/>
                    <a:pt x="6365" y="6122"/>
                  </a:cubicBezTo>
                  <a:cubicBezTo>
                    <a:pt x="6557" y="6122"/>
                    <a:pt x="6694" y="6003"/>
                    <a:pt x="6694" y="5884"/>
                  </a:cubicBezTo>
                  <a:cubicBezTo>
                    <a:pt x="6694" y="5737"/>
                    <a:pt x="6557" y="5618"/>
                    <a:pt x="6365" y="5618"/>
                  </a:cubicBezTo>
                  <a:close/>
                  <a:moveTo>
                    <a:pt x="5522" y="4382"/>
                  </a:moveTo>
                  <a:cubicBezTo>
                    <a:pt x="5723" y="4382"/>
                    <a:pt x="5852" y="4253"/>
                    <a:pt x="5852" y="4061"/>
                  </a:cubicBezTo>
                  <a:cubicBezTo>
                    <a:pt x="5852" y="3859"/>
                    <a:pt x="5723" y="3740"/>
                    <a:pt x="5522" y="3740"/>
                  </a:cubicBezTo>
                  <a:cubicBezTo>
                    <a:pt x="5329" y="3740"/>
                    <a:pt x="5146" y="3859"/>
                    <a:pt x="5146" y="4061"/>
                  </a:cubicBezTo>
                  <a:cubicBezTo>
                    <a:pt x="5146" y="4253"/>
                    <a:pt x="5329" y="4382"/>
                    <a:pt x="5522" y="4382"/>
                  </a:cubicBezTo>
                  <a:close/>
                  <a:moveTo>
                    <a:pt x="5623" y="0"/>
                  </a:moveTo>
                  <a:cubicBezTo>
                    <a:pt x="2517" y="0"/>
                    <a:pt x="0" y="2517"/>
                    <a:pt x="0" y="5623"/>
                  </a:cubicBezTo>
                  <a:cubicBezTo>
                    <a:pt x="0" y="8728"/>
                    <a:pt x="2517" y="11245"/>
                    <a:pt x="5623" y="11245"/>
                  </a:cubicBezTo>
                  <a:cubicBezTo>
                    <a:pt x="8728" y="11245"/>
                    <a:pt x="11245" y="8728"/>
                    <a:pt x="11245" y="5623"/>
                  </a:cubicBezTo>
                  <a:cubicBezTo>
                    <a:pt x="11245" y="2517"/>
                    <a:pt x="8728" y="0"/>
                    <a:pt x="5623" y="0"/>
                  </a:cubicBezTo>
                  <a:close/>
                  <a:moveTo>
                    <a:pt x="4560" y="7047"/>
                  </a:moveTo>
                  <a:cubicBezTo>
                    <a:pt x="4221" y="7047"/>
                    <a:pt x="3974" y="6992"/>
                    <a:pt x="3653" y="6901"/>
                  </a:cubicBezTo>
                  <a:lnTo>
                    <a:pt x="2728" y="7368"/>
                  </a:lnTo>
                  <a:lnTo>
                    <a:pt x="2993" y="6580"/>
                  </a:lnTo>
                  <a:cubicBezTo>
                    <a:pt x="2343" y="6122"/>
                    <a:pt x="1958" y="5545"/>
                    <a:pt x="1958" y="4840"/>
                  </a:cubicBezTo>
                  <a:cubicBezTo>
                    <a:pt x="1958" y="3594"/>
                    <a:pt x="3131" y="2641"/>
                    <a:pt x="4560" y="2641"/>
                  </a:cubicBezTo>
                  <a:cubicBezTo>
                    <a:pt x="5824" y="2641"/>
                    <a:pt x="6951" y="3392"/>
                    <a:pt x="7171" y="4455"/>
                  </a:cubicBezTo>
                  <a:cubicBezTo>
                    <a:pt x="7079" y="4437"/>
                    <a:pt x="6997" y="4427"/>
                    <a:pt x="6923" y="4427"/>
                  </a:cubicBezTo>
                  <a:cubicBezTo>
                    <a:pt x="5678" y="4427"/>
                    <a:pt x="4716" y="5362"/>
                    <a:pt x="4716" y="6489"/>
                  </a:cubicBezTo>
                  <a:cubicBezTo>
                    <a:pt x="4716" y="6681"/>
                    <a:pt x="4743" y="6855"/>
                    <a:pt x="4789" y="7038"/>
                  </a:cubicBezTo>
                  <a:cubicBezTo>
                    <a:pt x="4716" y="7047"/>
                    <a:pt x="4633" y="7047"/>
                    <a:pt x="4560" y="7047"/>
                  </a:cubicBezTo>
                  <a:close/>
                  <a:moveTo>
                    <a:pt x="8380" y="7945"/>
                  </a:moveTo>
                  <a:lnTo>
                    <a:pt x="8563" y="8605"/>
                  </a:lnTo>
                  <a:lnTo>
                    <a:pt x="7867" y="8211"/>
                  </a:lnTo>
                  <a:cubicBezTo>
                    <a:pt x="7601" y="8266"/>
                    <a:pt x="7345" y="8348"/>
                    <a:pt x="7079" y="8348"/>
                  </a:cubicBezTo>
                  <a:cubicBezTo>
                    <a:pt x="5852" y="8348"/>
                    <a:pt x="4881" y="7505"/>
                    <a:pt x="4881" y="6461"/>
                  </a:cubicBezTo>
                  <a:cubicBezTo>
                    <a:pt x="4881" y="5417"/>
                    <a:pt x="5852" y="4574"/>
                    <a:pt x="7079" y="4574"/>
                  </a:cubicBezTo>
                  <a:cubicBezTo>
                    <a:pt x="8243" y="4574"/>
                    <a:pt x="9287" y="5417"/>
                    <a:pt x="9287" y="6461"/>
                  </a:cubicBezTo>
                  <a:cubicBezTo>
                    <a:pt x="9287" y="7047"/>
                    <a:pt x="8893" y="7569"/>
                    <a:pt x="8380" y="7945"/>
                  </a:cubicBezTo>
                  <a:close/>
                  <a:moveTo>
                    <a:pt x="3708" y="3740"/>
                  </a:moveTo>
                  <a:cubicBezTo>
                    <a:pt x="3516" y="3740"/>
                    <a:pt x="3314" y="3859"/>
                    <a:pt x="3314" y="4061"/>
                  </a:cubicBezTo>
                  <a:cubicBezTo>
                    <a:pt x="3314" y="4253"/>
                    <a:pt x="3516" y="4382"/>
                    <a:pt x="3708" y="4382"/>
                  </a:cubicBezTo>
                  <a:cubicBezTo>
                    <a:pt x="3891" y="4382"/>
                    <a:pt x="4038" y="4253"/>
                    <a:pt x="4038" y="4061"/>
                  </a:cubicBezTo>
                  <a:cubicBezTo>
                    <a:pt x="4038" y="3859"/>
                    <a:pt x="3891" y="3740"/>
                    <a:pt x="3708" y="3740"/>
                  </a:cubicBezTo>
                  <a:close/>
                  <a:moveTo>
                    <a:pt x="7803" y="5618"/>
                  </a:moveTo>
                  <a:cubicBezTo>
                    <a:pt x="7665" y="5618"/>
                    <a:pt x="7546" y="5737"/>
                    <a:pt x="7546" y="5884"/>
                  </a:cubicBezTo>
                  <a:cubicBezTo>
                    <a:pt x="7546" y="6003"/>
                    <a:pt x="7665" y="6122"/>
                    <a:pt x="7803" y="6122"/>
                  </a:cubicBezTo>
                  <a:cubicBezTo>
                    <a:pt x="7986" y="6122"/>
                    <a:pt x="8124" y="6003"/>
                    <a:pt x="8124" y="5884"/>
                  </a:cubicBezTo>
                  <a:cubicBezTo>
                    <a:pt x="8124" y="5737"/>
                    <a:pt x="7986" y="5618"/>
                    <a:pt x="7803" y="5618"/>
                  </a:cubicBezTo>
                  <a:close/>
                  <a:moveTo>
                    <a:pt x="7803" y="561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14" name="文本框 81">
              <a:extLst>
                <a:ext uri="{FF2B5EF4-FFF2-40B4-BE49-F238E27FC236}">
                  <a16:creationId xmlns:a16="http://schemas.microsoft.com/office/drawing/2014/main" id="{F9CA6BAA-0FA9-47EE-B1E4-63C61BCF37F7}"/>
                </a:ext>
              </a:extLst>
            </p:cNvPr>
            <p:cNvSpPr txBox="1"/>
            <p:nvPr/>
          </p:nvSpPr>
          <p:spPr>
            <a:xfrm>
              <a:off x="1931079" y="2555163"/>
              <a:ext cx="646331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bg1"/>
                  </a:solidFill>
                </a:rPr>
                <a:t>微信端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19" name="连接符: 肘形 118">
            <a:extLst>
              <a:ext uri="{FF2B5EF4-FFF2-40B4-BE49-F238E27FC236}">
                <a16:creationId xmlns:a16="http://schemas.microsoft.com/office/drawing/2014/main" id="{C8CD713B-6680-4EF4-9B5F-F76016DE878B}"/>
              </a:ext>
            </a:extLst>
          </p:cNvPr>
          <p:cNvCxnSpPr>
            <a:cxnSpLocks/>
            <a:stCxn id="18" idx="1"/>
          </p:cNvCxnSpPr>
          <p:nvPr/>
        </p:nvCxnSpPr>
        <p:spPr>
          <a:xfrm>
            <a:off x="9008780" y="3336040"/>
            <a:ext cx="496922" cy="3404"/>
          </a:xfrm>
          <a:prstGeom prst="bentConnector3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>
            <a:extLst>
              <a:ext uri="{FF2B5EF4-FFF2-40B4-BE49-F238E27FC236}">
                <a16:creationId xmlns:a16="http://schemas.microsoft.com/office/drawing/2014/main" id="{30523C3E-A465-429D-A4F0-34381EB7B725}"/>
              </a:ext>
            </a:extLst>
          </p:cNvPr>
          <p:cNvCxnSpPr>
            <a:cxnSpLocks/>
            <a:stCxn id="25" idx="3"/>
            <a:endCxn id="101" idx="1"/>
          </p:cNvCxnSpPr>
          <p:nvPr/>
        </p:nvCxnSpPr>
        <p:spPr>
          <a:xfrm>
            <a:off x="2622998" y="3329124"/>
            <a:ext cx="540746" cy="5079"/>
          </a:xfrm>
          <a:prstGeom prst="straightConnector1">
            <a:avLst/>
          </a:prstGeom>
          <a:ln w="19050">
            <a:solidFill>
              <a:srgbClr val="4B8E9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文本框 117">
            <a:extLst>
              <a:ext uri="{FF2B5EF4-FFF2-40B4-BE49-F238E27FC236}">
                <a16:creationId xmlns:a16="http://schemas.microsoft.com/office/drawing/2014/main" id="{734D6AFD-8FBC-476B-9CF1-4237501BB3B8}"/>
              </a:ext>
            </a:extLst>
          </p:cNvPr>
          <p:cNvSpPr txBox="1"/>
          <p:nvPr/>
        </p:nvSpPr>
        <p:spPr>
          <a:xfrm>
            <a:off x="4797315" y="5146792"/>
            <a:ext cx="3307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13D88"/>
                </a:solidFill>
              </a:rPr>
              <a:t>1</a:t>
            </a:r>
            <a:r>
              <a:rPr lang="zh-CN" altLang="en-US" sz="1000" dirty="0">
                <a:solidFill>
                  <a:srgbClr val="013D88"/>
                </a:solidFill>
              </a:rPr>
              <a:t>、</a:t>
            </a:r>
            <a:r>
              <a:rPr lang="en-US" altLang="zh-CN" sz="1000" dirty="0">
                <a:solidFill>
                  <a:srgbClr val="013D88"/>
                </a:solidFill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</a:rPr>
              <a:t>服务端部署在阿里云等云端服务器上，拥有固定</a:t>
            </a:r>
            <a:r>
              <a:rPr lang="en-US" altLang="zh-CN" sz="1000" dirty="0">
                <a:solidFill>
                  <a:srgbClr val="013D88"/>
                </a:solidFill>
              </a:rPr>
              <a:t>IP</a:t>
            </a:r>
            <a:r>
              <a:rPr lang="zh-CN" altLang="en-US" sz="1000" dirty="0">
                <a:solidFill>
                  <a:srgbClr val="013D88"/>
                </a:solidFill>
              </a:rPr>
              <a:t>，提供流媒体调用接口；</a:t>
            </a:r>
            <a:endParaRPr lang="en-US" altLang="zh-CN" sz="1000" dirty="0">
              <a:solidFill>
                <a:srgbClr val="013D88"/>
              </a:solidFill>
            </a:endParaRPr>
          </a:p>
          <a:p>
            <a:r>
              <a:rPr lang="en-US" altLang="zh-CN" sz="1000" dirty="0">
                <a:solidFill>
                  <a:srgbClr val="013D88"/>
                </a:solidFill>
              </a:rPr>
              <a:t>2</a:t>
            </a:r>
            <a:r>
              <a:rPr lang="zh-CN" altLang="en-US" sz="1000" dirty="0">
                <a:solidFill>
                  <a:srgbClr val="013D88"/>
                </a:solidFill>
              </a:rPr>
              <a:t>、合作伙伴可获取标准的</a:t>
            </a:r>
            <a:r>
              <a:rPr lang="zh-CN" altLang="en-US" sz="1000" b="1" dirty="0">
                <a:solidFill>
                  <a:srgbClr val="013D88"/>
                </a:solidFill>
              </a:rPr>
              <a:t>ＲＴＳＰ</a:t>
            </a:r>
            <a:r>
              <a:rPr lang="zh-CN" altLang="en-US" sz="1000" dirty="0">
                <a:solidFill>
                  <a:srgbClr val="013D88"/>
                </a:solidFill>
              </a:rPr>
              <a:t>播放地址，用于</a:t>
            </a:r>
            <a:r>
              <a:rPr lang="zh-CN" altLang="en-US" sz="1000" b="1" dirty="0">
                <a:solidFill>
                  <a:srgbClr val="013D88"/>
                </a:solidFill>
              </a:rPr>
              <a:t>ＡＩ视频分析</a:t>
            </a:r>
            <a:r>
              <a:rPr lang="zh-CN" altLang="en-US" sz="1000" dirty="0">
                <a:solidFill>
                  <a:srgbClr val="013D88"/>
                </a:solidFill>
              </a:rPr>
              <a:t>；</a:t>
            </a:r>
            <a:endParaRPr lang="en-US" altLang="zh-CN" sz="1000" dirty="0">
              <a:solidFill>
                <a:srgbClr val="013D88"/>
              </a:solidFill>
            </a:endParaRPr>
          </a:p>
          <a:p>
            <a:r>
              <a:rPr lang="zh-CN" altLang="en-US" sz="1000" dirty="0">
                <a:solidFill>
                  <a:srgbClr val="013D88"/>
                </a:solidFill>
              </a:rPr>
              <a:t>３、同时支持</a:t>
            </a:r>
            <a:r>
              <a:rPr lang="zh-CN" altLang="en-US" sz="1000" b="1" dirty="0">
                <a:solidFill>
                  <a:srgbClr val="013D88"/>
                </a:solidFill>
              </a:rPr>
              <a:t>ＷＥＢＲＴＣ</a:t>
            </a:r>
            <a:r>
              <a:rPr lang="zh-CN" altLang="en-US" sz="1000" dirty="0">
                <a:solidFill>
                  <a:srgbClr val="013D88"/>
                </a:solidFill>
              </a:rPr>
              <a:t>协议，</a:t>
            </a:r>
            <a:r>
              <a:rPr lang="en-US" altLang="zh-CN" sz="1000" dirty="0">
                <a:solidFill>
                  <a:srgbClr val="013D88"/>
                </a:solidFill>
              </a:rPr>
              <a:t>PC</a:t>
            </a:r>
            <a:r>
              <a:rPr lang="zh-CN" altLang="en-US" sz="1000" dirty="0">
                <a:solidFill>
                  <a:srgbClr val="013D88"/>
                </a:solidFill>
              </a:rPr>
              <a:t>端、</a:t>
            </a:r>
            <a:r>
              <a:rPr lang="en-US" altLang="zh-CN" sz="1000" dirty="0">
                <a:solidFill>
                  <a:srgbClr val="013D88"/>
                </a:solidFill>
              </a:rPr>
              <a:t>WEB</a:t>
            </a:r>
            <a:r>
              <a:rPr lang="zh-CN" altLang="en-US" sz="1000" dirty="0">
                <a:solidFill>
                  <a:srgbClr val="013D88"/>
                </a:solidFill>
              </a:rPr>
              <a:t>端、安卓</a:t>
            </a:r>
            <a:r>
              <a:rPr lang="en-US" altLang="zh-CN" sz="1000" dirty="0">
                <a:solidFill>
                  <a:srgbClr val="013D88"/>
                </a:solidFill>
              </a:rPr>
              <a:t>/</a:t>
            </a:r>
            <a:r>
              <a:rPr lang="zh-CN" altLang="en-US" sz="1000" dirty="0">
                <a:solidFill>
                  <a:srgbClr val="013D88"/>
                </a:solidFill>
              </a:rPr>
              <a:t>苹果移动端、微信小程序等全平台实现高性能低延迟的流媒体应用能力；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309798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61">
            <a:extLst>
              <a:ext uri="{FF2B5EF4-FFF2-40B4-BE49-F238E27FC236}">
                <a16:creationId xmlns:a16="http://schemas.microsoft.com/office/drawing/2014/main" id="{AB13D377-4F6A-4100-BAAF-D5EBDB5B8FE0}"/>
              </a:ext>
            </a:extLst>
          </p:cNvPr>
          <p:cNvSpPr/>
          <p:nvPr/>
        </p:nvSpPr>
        <p:spPr>
          <a:xfrm>
            <a:off x="258618" y="942702"/>
            <a:ext cx="11499273" cy="5587407"/>
          </a:xfrm>
          <a:prstGeom prst="rect">
            <a:avLst/>
          </a:prstGeom>
          <a:solidFill>
            <a:srgbClr val="6EBDC5">
              <a:alpha val="50000"/>
            </a:srgb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0DEF6BCC-318E-4742-AE79-C757B6B277FA}"/>
              </a:ext>
            </a:extLst>
          </p:cNvPr>
          <p:cNvSpPr/>
          <p:nvPr/>
        </p:nvSpPr>
        <p:spPr>
          <a:xfrm>
            <a:off x="640081" y="1382352"/>
            <a:ext cx="3679315" cy="5003208"/>
          </a:xfrm>
          <a:prstGeom prst="rect">
            <a:avLst/>
          </a:prstGeom>
          <a:noFill/>
          <a:ln w="19050">
            <a:solidFill>
              <a:srgbClr val="4B8E95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标题 18">
            <a:extLst>
              <a:ext uri="{FF2B5EF4-FFF2-40B4-BE49-F238E27FC236}">
                <a16:creationId xmlns:a16="http://schemas.microsoft.com/office/drawing/2014/main" id="{0ED3C536-1812-4CC1-9289-5AE0356047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互联网视频整合方案</a:t>
            </a:r>
          </a:p>
        </p:txBody>
      </p:sp>
      <p:sp>
        <p:nvSpPr>
          <p:cNvPr id="18" name="world-wide-web_157970">
            <a:extLst>
              <a:ext uri="{FF2B5EF4-FFF2-40B4-BE49-F238E27FC236}">
                <a16:creationId xmlns:a16="http://schemas.microsoft.com/office/drawing/2014/main" id="{142B7A9C-4BFD-439D-A9B9-8C0284AEA89B}"/>
              </a:ext>
            </a:extLst>
          </p:cNvPr>
          <p:cNvSpPr/>
          <p:nvPr/>
        </p:nvSpPr>
        <p:spPr>
          <a:xfrm>
            <a:off x="6121567" y="2894079"/>
            <a:ext cx="885473" cy="883922"/>
          </a:xfrm>
          <a:custGeom>
            <a:avLst/>
            <a:gdLst>
              <a:gd name="T0" fmla="*/ 2200 w 4400"/>
              <a:gd name="T1" fmla="*/ 4400 h 4400"/>
              <a:gd name="T2" fmla="*/ 4400 w 4400"/>
              <a:gd name="T3" fmla="*/ 2200 h 4400"/>
              <a:gd name="T4" fmla="*/ 2200 w 4400"/>
              <a:gd name="T5" fmla="*/ 0 h 4400"/>
              <a:gd name="T6" fmla="*/ 0 w 4400"/>
              <a:gd name="T7" fmla="*/ 2200 h 4400"/>
              <a:gd name="T8" fmla="*/ 2200 w 4400"/>
              <a:gd name="T9" fmla="*/ 4400 h 4400"/>
              <a:gd name="T10" fmla="*/ 766 w 4400"/>
              <a:gd name="T11" fmla="*/ 3286 h 4400"/>
              <a:gd name="T12" fmla="*/ 1406 w 4400"/>
              <a:gd name="T13" fmla="*/ 3126 h 4400"/>
              <a:gd name="T14" fmla="*/ 1539 w 4400"/>
              <a:gd name="T15" fmla="*/ 3677 h 4400"/>
              <a:gd name="T16" fmla="*/ 1629 w 4400"/>
              <a:gd name="T17" fmla="*/ 3907 h 4400"/>
              <a:gd name="T18" fmla="*/ 766 w 4400"/>
              <a:gd name="T19" fmla="*/ 3286 h 4400"/>
              <a:gd name="T20" fmla="*/ 400 w 4400"/>
              <a:gd name="T21" fmla="*/ 2200 h 4400"/>
              <a:gd name="T22" fmla="*/ 559 w 4400"/>
              <a:gd name="T23" fmla="*/ 1461 h 4400"/>
              <a:gd name="T24" fmla="*/ 1356 w 4400"/>
              <a:gd name="T25" fmla="*/ 1671 h 4400"/>
              <a:gd name="T26" fmla="*/ 1333 w 4400"/>
              <a:gd name="T27" fmla="*/ 2200 h 4400"/>
              <a:gd name="T28" fmla="*/ 1356 w 4400"/>
              <a:gd name="T29" fmla="*/ 2729 h 4400"/>
              <a:gd name="T30" fmla="*/ 559 w 4400"/>
              <a:gd name="T31" fmla="*/ 2939 h 4400"/>
              <a:gd name="T32" fmla="*/ 400 w 4400"/>
              <a:gd name="T33" fmla="*/ 2200 h 4400"/>
              <a:gd name="T34" fmla="*/ 2200 w 4400"/>
              <a:gd name="T35" fmla="*/ 400 h 4400"/>
              <a:gd name="T36" fmla="*/ 2482 w 4400"/>
              <a:gd name="T37" fmla="*/ 849 h 4400"/>
              <a:gd name="T38" fmla="*/ 2596 w 4400"/>
              <a:gd name="T39" fmla="*/ 1318 h 4400"/>
              <a:gd name="T40" fmla="*/ 2200 w 4400"/>
              <a:gd name="T41" fmla="*/ 1332 h 4400"/>
              <a:gd name="T42" fmla="*/ 1804 w 4400"/>
              <a:gd name="T43" fmla="*/ 1318 h 4400"/>
              <a:gd name="T44" fmla="*/ 1918 w 4400"/>
              <a:gd name="T45" fmla="*/ 849 h 4400"/>
              <a:gd name="T46" fmla="*/ 2200 w 4400"/>
              <a:gd name="T47" fmla="*/ 400 h 4400"/>
              <a:gd name="T48" fmla="*/ 2200 w 4400"/>
              <a:gd name="T49" fmla="*/ 1732 h 4400"/>
              <a:gd name="T50" fmla="*/ 2646 w 4400"/>
              <a:gd name="T51" fmla="*/ 1715 h 4400"/>
              <a:gd name="T52" fmla="*/ 2667 w 4400"/>
              <a:gd name="T53" fmla="*/ 2200 h 4400"/>
              <a:gd name="T54" fmla="*/ 2646 w 4400"/>
              <a:gd name="T55" fmla="*/ 2685 h 4400"/>
              <a:gd name="T56" fmla="*/ 2200 w 4400"/>
              <a:gd name="T57" fmla="*/ 2668 h 4400"/>
              <a:gd name="T58" fmla="*/ 1754 w 4400"/>
              <a:gd name="T59" fmla="*/ 2685 h 4400"/>
              <a:gd name="T60" fmla="*/ 1733 w 4400"/>
              <a:gd name="T61" fmla="*/ 2200 h 4400"/>
              <a:gd name="T62" fmla="*/ 1754 w 4400"/>
              <a:gd name="T63" fmla="*/ 1715 h 4400"/>
              <a:gd name="T64" fmla="*/ 2200 w 4400"/>
              <a:gd name="T65" fmla="*/ 1732 h 4400"/>
              <a:gd name="T66" fmla="*/ 4000 w 4400"/>
              <a:gd name="T67" fmla="*/ 2200 h 4400"/>
              <a:gd name="T68" fmla="*/ 3841 w 4400"/>
              <a:gd name="T69" fmla="*/ 2939 h 4400"/>
              <a:gd name="T70" fmla="*/ 3044 w 4400"/>
              <a:gd name="T71" fmla="*/ 2729 h 4400"/>
              <a:gd name="T72" fmla="*/ 3067 w 4400"/>
              <a:gd name="T73" fmla="*/ 2200 h 4400"/>
              <a:gd name="T74" fmla="*/ 3044 w 4400"/>
              <a:gd name="T75" fmla="*/ 1671 h 4400"/>
              <a:gd name="T76" fmla="*/ 3841 w 4400"/>
              <a:gd name="T77" fmla="*/ 1461 h 4400"/>
              <a:gd name="T78" fmla="*/ 4000 w 4400"/>
              <a:gd name="T79" fmla="*/ 2200 h 4400"/>
              <a:gd name="T80" fmla="*/ 2200 w 4400"/>
              <a:gd name="T81" fmla="*/ 4000 h 4400"/>
              <a:gd name="T82" fmla="*/ 1918 w 4400"/>
              <a:gd name="T83" fmla="*/ 3551 h 4400"/>
              <a:gd name="T84" fmla="*/ 1804 w 4400"/>
              <a:gd name="T85" fmla="*/ 3082 h 4400"/>
              <a:gd name="T86" fmla="*/ 2200 w 4400"/>
              <a:gd name="T87" fmla="*/ 3068 h 4400"/>
              <a:gd name="T88" fmla="*/ 2596 w 4400"/>
              <a:gd name="T89" fmla="*/ 3082 h 4400"/>
              <a:gd name="T90" fmla="*/ 2482 w 4400"/>
              <a:gd name="T91" fmla="*/ 3551 h 4400"/>
              <a:gd name="T92" fmla="*/ 2200 w 4400"/>
              <a:gd name="T93" fmla="*/ 4000 h 4400"/>
              <a:gd name="T94" fmla="*/ 2771 w 4400"/>
              <a:gd name="T95" fmla="*/ 3907 h 4400"/>
              <a:gd name="T96" fmla="*/ 2861 w 4400"/>
              <a:gd name="T97" fmla="*/ 3677 h 4400"/>
              <a:gd name="T98" fmla="*/ 2994 w 4400"/>
              <a:gd name="T99" fmla="*/ 3126 h 4400"/>
              <a:gd name="T100" fmla="*/ 3634 w 4400"/>
              <a:gd name="T101" fmla="*/ 3286 h 4400"/>
              <a:gd name="T102" fmla="*/ 2771 w 4400"/>
              <a:gd name="T103" fmla="*/ 3907 h 4400"/>
              <a:gd name="T104" fmla="*/ 3634 w 4400"/>
              <a:gd name="T105" fmla="*/ 1114 h 4400"/>
              <a:gd name="T106" fmla="*/ 2994 w 4400"/>
              <a:gd name="T107" fmla="*/ 1274 h 4400"/>
              <a:gd name="T108" fmla="*/ 2861 w 4400"/>
              <a:gd name="T109" fmla="*/ 723 h 4400"/>
              <a:gd name="T110" fmla="*/ 2771 w 4400"/>
              <a:gd name="T111" fmla="*/ 493 h 4400"/>
              <a:gd name="T112" fmla="*/ 3634 w 4400"/>
              <a:gd name="T113" fmla="*/ 1114 h 4400"/>
              <a:gd name="T114" fmla="*/ 1629 w 4400"/>
              <a:gd name="T115" fmla="*/ 493 h 4400"/>
              <a:gd name="T116" fmla="*/ 1539 w 4400"/>
              <a:gd name="T117" fmla="*/ 723 h 4400"/>
              <a:gd name="T118" fmla="*/ 1406 w 4400"/>
              <a:gd name="T119" fmla="*/ 1274 h 4400"/>
              <a:gd name="T120" fmla="*/ 766 w 4400"/>
              <a:gd name="T121" fmla="*/ 1114 h 4400"/>
              <a:gd name="T122" fmla="*/ 1629 w 4400"/>
              <a:gd name="T123" fmla="*/ 493 h 4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400" h="4400">
                <a:moveTo>
                  <a:pt x="2200" y="4400"/>
                </a:moveTo>
                <a:cubicBezTo>
                  <a:pt x="3413" y="4400"/>
                  <a:pt x="4400" y="3413"/>
                  <a:pt x="4400" y="2200"/>
                </a:cubicBezTo>
                <a:cubicBezTo>
                  <a:pt x="4400" y="987"/>
                  <a:pt x="3413" y="0"/>
                  <a:pt x="2200" y="0"/>
                </a:cubicBezTo>
                <a:cubicBezTo>
                  <a:pt x="987" y="0"/>
                  <a:pt x="0" y="987"/>
                  <a:pt x="0" y="2200"/>
                </a:cubicBezTo>
                <a:cubicBezTo>
                  <a:pt x="0" y="3413"/>
                  <a:pt x="987" y="4400"/>
                  <a:pt x="2200" y="4400"/>
                </a:cubicBezTo>
                <a:close/>
                <a:moveTo>
                  <a:pt x="766" y="3286"/>
                </a:moveTo>
                <a:cubicBezTo>
                  <a:pt x="940" y="3218"/>
                  <a:pt x="1159" y="3163"/>
                  <a:pt x="1406" y="3126"/>
                </a:cubicBezTo>
                <a:cubicBezTo>
                  <a:pt x="1440" y="3327"/>
                  <a:pt x="1484" y="3513"/>
                  <a:pt x="1539" y="3677"/>
                </a:cubicBezTo>
                <a:cubicBezTo>
                  <a:pt x="1568" y="3764"/>
                  <a:pt x="1598" y="3840"/>
                  <a:pt x="1629" y="3907"/>
                </a:cubicBezTo>
                <a:cubicBezTo>
                  <a:pt x="1282" y="3791"/>
                  <a:pt x="982" y="3572"/>
                  <a:pt x="766" y="3286"/>
                </a:cubicBezTo>
                <a:close/>
                <a:moveTo>
                  <a:pt x="400" y="2200"/>
                </a:moveTo>
                <a:cubicBezTo>
                  <a:pt x="400" y="1937"/>
                  <a:pt x="457" y="1687"/>
                  <a:pt x="559" y="1461"/>
                </a:cubicBezTo>
                <a:cubicBezTo>
                  <a:pt x="775" y="1554"/>
                  <a:pt x="1048" y="1625"/>
                  <a:pt x="1356" y="1671"/>
                </a:cubicBezTo>
                <a:cubicBezTo>
                  <a:pt x="1341" y="1842"/>
                  <a:pt x="1333" y="2019"/>
                  <a:pt x="1333" y="2200"/>
                </a:cubicBezTo>
                <a:cubicBezTo>
                  <a:pt x="1333" y="2381"/>
                  <a:pt x="1341" y="2558"/>
                  <a:pt x="1356" y="2729"/>
                </a:cubicBezTo>
                <a:cubicBezTo>
                  <a:pt x="1048" y="2775"/>
                  <a:pt x="775" y="2847"/>
                  <a:pt x="559" y="2939"/>
                </a:cubicBezTo>
                <a:cubicBezTo>
                  <a:pt x="457" y="2714"/>
                  <a:pt x="400" y="2463"/>
                  <a:pt x="400" y="2200"/>
                </a:cubicBezTo>
                <a:close/>
                <a:moveTo>
                  <a:pt x="2200" y="400"/>
                </a:moveTo>
                <a:cubicBezTo>
                  <a:pt x="2243" y="400"/>
                  <a:pt x="2369" y="510"/>
                  <a:pt x="2482" y="849"/>
                </a:cubicBezTo>
                <a:cubicBezTo>
                  <a:pt x="2528" y="989"/>
                  <a:pt x="2566" y="1147"/>
                  <a:pt x="2596" y="1318"/>
                </a:cubicBezTo>
                <a:cubicBezTo>
                  <a:pt x="2467" y="1327"/>
                  <a:pt x="2335" y="1332"/>
                  <a:pt x="2200" y="1332"/>
                </a:cubicBezTo>
                <a:cubicBezTo>
                  <a:pt x="2065" y="1332"/>
                  <a:pt x="1933" y="1327"/>
                  <a:pt x="1804" y="1318"/>
                </a:cubicBezTo>
                <a:cubicBezTo>
                  <a:pt x="1834" y="1147"/>
                  <a:pt x="1872" y="989"/>
                  <a:pt x="1918" y="849"/>
                </a:cubicBezTo>
                <a:cubicBezTo>
                  <a:pt x="2031" y="510"/>
                  <a:pt x="2157" y="400"/>
                  <a:pt x="2200" y="400"/>
                </a:cubicBezTo>
                <a:close/>
                <a:moveTo>
                  <a:pt x="2200" y="1732"/>
                </a:moveTo>
                <a:cubicBezTo>
                  <a:pt x="2352" y="1732"/>
                  <a:pt x="2502" y="1726"/>
                  <a:pt x="2646" y="1715"/>
                </a:cubicBezTo>
                <a:cubicBezTo>
                  <a:pt x="2660" y="1871"/>
                  <a:pt x="2667" y="2034"/>
                  <a:pt x="2667" y="2200"/>
                </a:cubicBezTo>
                <a:cubicBezTo>
                  <a:pt x="2667" y="2366"/>
                  <a:pt x="2660" y="2529"/>
                  <a:pt x="2646" y="2685"/>
                </a:cubicBezTo>
                <a:cubicBezTo>
                  <a:pt x="2502" y="2674"/>
                  <a:pt x="2352" y="2668"/>
                  <a:pt x="2200" y="2668"/>
                </a:cubicBezTo>
                <a:cubicBezTo>
                  <a:pt x="2048" y="2668"/>
                  <a:pt x="1898" y="2674"/>
                  <a:pt x="1754" y="2685"/>
                </a:cubicBezTo>
                <a:cubicBezTo>
                  <a:pt x="1740" y="2529"/>
                  <a:pt x="1733" y="2366"/>
                  <a:pt x="1733" y="2200"/>
                </a:cubicBezTo>
                <a:cubicBezTo>
                  <a:pt x="1733" y="2034"/>
                  <a:pt x="1740" y="1871"/>
                  <a:pt x="1754" y="1715"/>
                </a:cubicBezTo>
                <a:cubicBezTo>
                  <a:pt x="1898" y="1726"/>
                  <a:pt x="2048" y="1732"/>
                  <a:pt x="2200" y="1732"/>
                </a:cubicBezTo>
                <a:close/>
                <a:moveTo>
                  <a:pt x="4000" y="2200"/>
                </a:moveTo>
                <a:cubicBezTo>
                  <a:pt x="4000" y="2463"/>
                  <a:pt x="3943" y="2714"/>
                  <a:pt x="3841" y="2939"/>
                </a:cubicBezTo>
                <a:cubicBezTo>
                  <a:pt x="3625" y="2847"/>
                  <a:pt x="3352" y="2775"/>
                  <a:pt x="3044" y="2729"/>
                </a:cubicBezTo>
                <a:cubicBezTo>
                  <a:pt x="3059" y="2558"/>
                  <a:pt x="3067" y="2381"/>
                  <a:pt x="3067" y="2200"/>
                </a:cubicBezTo>
                <a:cubicBezTo>
                  <a:pt x="3067" y="2019"/>
                  <a:pt x="3059" y="1842"/>
                  <a:pt x="3044" y="1671"/>
                </a:cubicBezTo>
                <a:cubicBezTo>
                  <a:pt x="3352" y="1625"/>
                  <a:pt x="3625" y="1553"/>
                  <a:pt x="3841" y="1461"/>
                </a:cubicBezTo>
                <a:cubicBezTo>
                  <a:pt x="3943" y="1686"/>
                  <a:pt x="4000" y="1937"/>
                  <a:pt x="4000" y="2200"/>
                </a:cubicBezTo>
                <a:close/>
                <a:moveTo>
                  <a:pt x="2200" y="4000"/>
                </a:moveTo>
                <a:cubicBezTo>
                  <a:pt x="2157" y="4000"/>
                  <a:pt x="2031" y="3890"/>
                  <a:pt x="1918" y="3551"/>
                </a:cubicBezTo>
                <a:cubicBezTo>
                  <a:pt x="1872" y="3412"/>
                  <a:pt x="1834" y="3253"/>
                  <a:pt x="1804" y="3082"/>
                </a:cubicBezTo>
                <a:cubicBezTo>
                  <a:pt x="1933" y="3073"/>
                  <a:pt x="2065" y="3068"/>
                  <a:pt x="2200" y="3068"/>
                </a:cubicBezTo>
                <a:cubicBezTo>
                  <a:pt x="2335" y="3068"/>
                  <a:pt x="2467" y="3073"/>
                  <a:pt x="2596" y="3082"/>
                </a:cubicBezTo>
                <a:cubicBezTo>
                  <a:pt x="2566" y="3253"/>
                  <a:pt x="2528" y="3412"/>
                  <a:pt x="2482" y="3551"/>
                </a:cubicBezTo>
                <a:cubicBezTo>
                  <a:pt x="2369" y="3890"/>
                  <a:pt x="2243" y="4000"/>
                  <a:pt x="2200" y="4000"/>
                </a:cubicBezTo>
                <a:close/>
                <a:moveTo>
                  <a:pt x="2771" y="3907"/>
                </a:moveTo>
                <a:cubicBezTo>
                  <a:pt x="2802" y="3840"/>
                  <a:pt x="2832" y="3764"/>
                  <a:pt x="2861" y="3677"/>
                </a:cubicBezTo>
                <a:cubicBezTo>
                  <a:pt x="2916" y="3513"/>
                  <a:pt x="2960" y="3327"/>
                  <a:pt x="2994" y="3126"/>
                </a:cubicBezTo>
                <a:cubicBezTo>
                  <a:pt x="3241" y="3163"/>
                  <a:pt x="3460" y="3218"/>
                  <a:pt x="3634" y="3286"/>
                </a:cubicBezTo>
                <a:cubicBezTo>
                  <a:pt x="3418" y="3572"/>
                  <a:pt x="3118" y="3791"/>
                  <a:pt x="2771" y="3907"/>
                </a:cubicBezTo>
                <a:close/>
                <a:moveTo>
                  <a:pt x="3634" y="1114"/>
                </a:moveTo>
                <a:cubicBezTo>
                  <a:pt x="3460" y="1182"/>
                  <a:pt x="3241" y="1237"/>
                  <a:pt x="2994" y="1274"/>
                </a:cubicBezTo>
                <a:cubicBezTo>
                  <a:pt x="2960" y="1073"/>
                  <a:pt x="2916" y="887"/>
                  <a:pt x="2861" y="723"/>
                </a:cubicBezTo>
                <a:cubicBezTo>
                  <a:pt x="2832" y="636"/>
                  <a:pt x="2802" y="560"/>
                  <a:pt x="2771" y="493"/>
                </a:cubicBezTo>
                <a:cubicBezTo>
                  <a:pt x="3118" y="609"/>
                  <a:pt x="3418" y="828"/>
                  <a:pt x="3634" y="1114"/>
                </a:cubicBezTo>
                <a:close/>
                <a:moveTo>
                  <a:pt x="1629" y="493"/>
                </a:moveTo>
                <a:cubicBezTo>
                  <a:pt x="1598" y="560"/>
                  <a:pt x="1568" y="636"/>
                  <a:pt x="1539" y="723"/>
                </a:cubicBezTo>
                <a:cubicBezTo>
                  <a:pt x="1484" y="887"/>
                  <a:pt x="1440" y="1073"/>
                  <a:pt x="1406" y="1274"/>
                </a:cubicBezTo>
                <a:cubicBezTo>
                  <a:pt x="1159" y="1237"/>
                  <a:pt x="940" y="1182"/>
                  <a:pt x="766" y="1114"/>
                </a:cubicBezTo>
                <a:cubicBezTo>
                  <a:pt x="982" y="828"/>
                  <a:pt x="1282" y="609"/>
                  <a:pt x="1629" y="4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972C49F0-4A7E-4601-84C1-04CC03119645}"/>
              </a:ext>
            </a:extLst>
          </p:cNvPr>
          <p:cNvGrpSpPr/>
          <p:nvPr/>
        </p:nvGrpSpPr>
        <p:grpSpPr>
          <a:xfrm>
            <a:off x="972104" y="1653540"/>
            <a:ext cx="1096184" cy="1059180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22" name="îS1iḋé">
              <a:extLst>
                <a:ext uri="{FF2B5EF4-FFF2-40B4-BE49-F238E27FC236}">
                  <a16:creationId xmlns:a16="http://schemas.microsoft.com/office/drawing/2014/main" id="{0B423DBB-0803-4799-B339-6CF1644A6E88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grpFill/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E3CDF0C4-4916-4A45-B248-1A44599DECA2}"/>
                </a:ext>
              </a:extLst>
            </p:cNvPr>
            <p:cNvSpPr/>
            <p:nvPr/>
          </p:nvSpPr>
          <p:spPr>
            <a:xfrm>
              <a:off x="1958549" y="1958577"/>
              <a:ext cx="609685" cy="557391"/>
            </a:xfrm>
            <a:custGeom>
              <a:avLst/>
              <a:gdLst>
                <a:gd name="connsiteX0" fmla="*/ 371412 w 599324"/>
                <a:gd name="connsiteY0" fmla="*/ 402138 h 547919"/>
                <a:gd name="connsiteX1" fmla="*/ 399218 w 599324"/>
                <a:gd name="connsiteY1" fmla="*/ 488417 h 547919"/>
                <a:gd name="connsiteX2" fmla="*/ 411632 w 599324"/>
                <a:gd name="connsiteY2" fmla="*/ 488417 h 547919"/>
                <a:gd name="connsiteX3" fmla="*/ 442417 w 599324"/>
                <a:gd name="connsiteY3" fmla="*/ 402138 h 547919"/>
                <a:gd name="connsiteX4" fmla="*/ 430500 w 599324"/>
                <a:gd name="connsiteY4" fmla="*/ 402138 h 547919"/>
                <a:gd name="connsiteX5" fmla="*/ 416101 w 599324"/>
                <a:gd name="connsiteY5" fmla="*/ 444782 h 547919"/>
                <a:gd name="connsiteX6" fmla="*/ 406170 w 599324"/>
                <a:gd name="connsiteY6" fmla="*/ 477012 h 547919"/>
                <a:gd name="connsiteX7" fmla="*/ 396736 w 599324"/>
                <a:gd name="connsiteY7" fmla="*/ 444782 h 547919"/>
                <a:gd name="connsiteX8" fmla="*/ 383329 w 599324"/>
                <a:gd name="connsiteY8" fmla="*/ 402138 h 547919"/>
                <a:gd name="connsiteX9" fmla="*/ 301896 w 599324"/>
                <a:gd name="connsiteY9" fmla="*/ 402138 h 547919"/>
                <a:gd name="connsiteX10" fmla="*/ 301896 w 599324"/>
                <a:gd name="connsiteY10" fmla="*/ 411559 h 547919"/>
                <a:gd name="connsiteX11" fmla="*/ 328213 w 599324"/>
                <a:gd name="connsiteY11" fmla="*/ 411559 h 547919"/>
                <a:gd name="connsiteX12" fmla="*/ 328213 w 599324"/>
                <a:gd name="connsiteY12" fmla="*/ 488417 h 547919"/>
                <a:gd name="connsiteX13" fmla="*/ 339137 w 599324"/>
                <a:gd name="connsiteY13" fmla="*/ 488417 h 547919"/>
                <a:gd name="connsiteX14" fmla="*/ 339137 w 599324"/>
                <a:gd name="connsiteY14" fmla="*/ 411559 h 547919"/>
                <a:gd name="connsiteX15" fmla="*/ 365454 w 599324"/>
                <a:gd name="connsiteY15" fmla="*/ 411559 h 547919"/>
                <a:gd name="connsiteX16" fmla="*/ 365454 w 599324"/>
                <a:gd name="connsiteY16" fmla="*/ 402138 h 547919"/>
                <a:gd name="connsiteX17" fmla="*/ 273594 w 599324"/>
                <a:gd name="connsiteY17" fmla="*/ 400651 h 547919"/>
                <a:gd name="connsiteX18" fmla="*/ 228408 w 599324"/>
                <a:gd name="connsiteY18" fmla="*/ 446269 h 547919"/>
                <a:gd name="connsiteX19" fmla="*/ 271111 w 599324"/>
                <a:gd name="connsiteY19" fmla="*/ 489904 h 547919"/>
                <a:gd name="connsiteX20" fmla="*/ 293952 w 599324"/>
                <a:gd name="connsiteY20" fmla="*/ 485937 h 547919"/>
                <a:gd name="connsiteX21" fmla="*/ 291469 w 599324"/>
                <a:gd name="connsiteY21" fmla="*/ 477012 h 547919"/>
                <a:gd name="connsiteX22" fmla="*/ 273594 w 599324"/>
                <a:gd name="connsiteY22" fmla="*/ 480483 h 547919"/>
                <a:gd name="connsiteX23" fmla="*/ 240325 w 599324"/>
                <a:gd name="connsiteY23" fmla="*/ 445773 h 547919"/>
                <a:gd name="connsiteX24" fmla="*/ 274090 w 599324"/>
                <a:gd name="connsiteY24" fmla="*/ 410072 h 547919"/>
                <a:gd name="connsiteX25" fmla="*/ 291469 w 599324"/>
                <a:gd name="connsiteY25" fmla="*/ 413543 h 547919"/>
                <a:gd name="connsiteX26" fmla="*/ 293952 w 599324"/>
                <a:gd name="connsiteY26" fmla="*/ 404617 h 547919"/>
                <a:gd name="connsiteX27" fmla="*/ 273594 w 599324"/>
                <a:gd name="connsiteY27" fmla="*/ 400651 h 547919"/>
                <a:gd name="connsiteX28" fmla="*/ 202092 w 599324"/>
                <a:gd name="connsiteY28" fmla="*/ 400651 h 547919"/>
                <a:gd name="connsiteX29" fmla="*/ 156907 w 599324"/>
                <a:gd name="connsiteY29" fmla="*/ 446269 h 547919"/>
                <a:gd name="connsiteX30" fmla="*/ 199609 w 599324"/>
                <a:gd name="connsiteY30" fmla="*/ 489904 h 547919"/>
                <a:gd name="connsiteX31" fmla="*/ 222450 w 599324"/>
                <a:gd name="connsiteY31" fmla="*/ 485937 h 547919"/>
                <a:gd name="connsiteX32" fmla="*/ 219967 w 599324"/>
                <a:gd name="connsiteY32" fmla="*/ 477012 h 547919"/>
                <a:gd name="connsiteX33" fmla="*/ 201595 w 599324"/>
                <a:gd name="connsiteY33" fmla="*/ 480483 h 547919"/>
                <a:gd name="connsiteX34" fmla="*/ 168824 w 599324"/>
                <a:gd name="connsiteY34" fmla="*/ 445773 h 547919"/>
                <a:gd name="connsiteX35" fmla="*/ 202092 w 599324"/>
                <a:gd name="connsiteY35" fmla="*/ 410072 h 547919"/>
                <a:gd name="connsiteX36" fmla="*/ 219967 w 599324"/>
                <a:gd name="connsiteY36" fmla="*/ 413543 h 547919"/>
                <a:gd name="connsiteX37" fmla="*/ 222450 w 599324"/>
                <a:gd name="connsiteY37" fmla="*/ 404617 h 547919"/>
                <a:gd name="connsiteX38" fmla="*/ 202092 w 599324"/>
                <a:gd name="connsiteY38" fmla="*/ 400651 h 547919"/>
                <a:gd name="connsiteX39" fmla="*/ 437925 w 599324"/>
                <a:gd name="connsiteY39" fmla="*/ 287628 h 547919"/>
                <a:gd name="connsiteX40" fmla="*/ 444380 w 599324"/>
                <a:gd name="connsiteY40" fmla="*/ 294072 h 547919"/>
                <a:gd name="connsiteX41" fmla="*/ 438421 w 599324"/>
                <a:gd name="connsiteY41" fmla="*/ 300019 h 547919"/>
                <a:gd name="connsiteX42" fmla="*/ 436931 w 599324"/>
                <a:gd name="connsiteY42" fmla="*/ 302993 h 547919"/>
                <a:gd name="connsiteX43" fmla="*/ 438421 w 599324"/>
                <a:gd name="connsiteY43" fmla="*/ 305967 h 547919"/>
                <a:gd name="connsiteX44" fmla="*/ 446863 w 599324"/>
                <a:gd name="connsiteY44" fmla="*/ 314888 h 547919"/>
                <a:gd name="connsiteX45" fmla="*/ 422034 w 599324"/>
                <a:gd name="connsiteY45" fmla="*/ 339670 h 547919"/>
                <a:gd name="connsiteX46" fmla="*/ 413592 w 599324"/>
                <a:gd name="connsiteY46" fmla="*/ 330749 h 547919"/>
                <a:gd name="connsiteX47" fmla="*/ 410613 w 599324"/>
                <a:gd name="connsiteY47" fmla="*/ 329262 h 547919"/>
                <a:gd name="connsiteX48" fmla="*/ 407633 w 599324"/>
                <a:gd name="connsiteY48" fmla="*/ 330749 h 547919"/>
                <a:gd name="connsiteX49" fmla="*/ 401178 w 599324"/>
                <a:gd name="connsiteY49" fmla="*/ 336696 h 547919"/>
                <a:gd name="connsiteX50" fmla="*/ 395219 w 599324"/>
                <a:gd name="connsiteY50" fmla="*/ 330749 h 547919"/>
                <a:gd name="connsiteX51" fmla="*/ 257208 w 599324"/>
                <a:gd name="connsiteY51" fmla="*/ 281645 h 547919"/>
                <a:gd name="connsiteX52" fmla="*/ 257311 w 599324"/>
                <a:gd name="connsiteY52" fmla="*/ 282261 h 547919"/>
                <a:gd name="connsiteX53" fmla="*/ 257208 w 599324"/>
                <a:gd name="connsiteY53" fmla="*/ 282141 h 547919"/>
                <a:gd name="connsiteX54" fmla="*/ 257208 w 599324"/>
                <a:gd name="connsiteY54" fmla="*/ 281645 h 547919"/>
                <a:gd name="connsiteX55" fmla="*/ 235824 w 599324"/>
                <a:gd name="connsiteY55" fmla="*/ 271768 h 547919"/>
                <a:gd name="connsiteX56" fmla="*/ 248735 w 599324"/>
                <a:gd name="connsiteY56" fmla="*/ 284878 h 547919"/>
                <a:gd name="connsiteX57" fmla="*/ 235824 w 599324"/>
                <a:gd name="connsiteY57" fmla="*/ 297988 h 547919"/>
                <a:gd name="connsiteX58" fmla="*/ 222913 w 599324"/>
                <a:gd name="connsiteY58" fmla="*/ 284878 h 547919"/>
                <a:gd name="connsiteX59" fmla="*/ 235824 w 599324"/>
                <a:gd name="connsiteY59" fmla="*/ 271768 h 547919"/>
                <a:gd name="connsiteX60" fmla="*/ 139550 w 599324"/>
                <a:gd name="connsiteY60" fmla="*/ 247460 h 547919"/>
                <a:gd name="connsiteX61" fmla="*/ 149478 w 599324"/>
                <a:gd name="connsiteY61" fmla="*/ 247460 h 547919"/>
                <a:gd name="connsiteX62" fmla="*/ 149478 w 599324"/>
                <a:gd name="connsiteY62" fmla="*/ 267286 h 547919"/>
                <a:gd name="connsiteX63" fmla="*/ 153946 w 599324"/>
                <a:gd name="connsiteY63" fmla="*/ 271746 h 547919"/>
                <a:gd name="connsiteX64" fmla="*/ 209046 w 599324"/>
                <a:gd name="connsiteY64" fmla="*/ 271746 h 547919"/>
                <a:gd name="connsiteX65" fmla="*/ 206068 w 599324"/>
                <a:gd name="connsiteY65" fmla="*/ 284633 h 547919"/>
                <a:gd name="connsiteX66" fmla="*/ 209046 w 599324"/>
                <a:gd name="connsiteY66" fmla="*/ 298015 h 547919"/>
                <a:gd name="connsiteX67" fmla="*/ 153946 w 599324"/>
                <a:gd name="connsiteY67" fmla="*/ 298015 h 547919"/>
                <a:gd name="connsiteX68" fmla="*/ 149478 w 599324"/>
                <a:gd name="connsiteY68" fmla="*/ 302476 h 547919"/>
                <a:gd name="connsiteX69" fmla="*/ 149478 w 599324"/>
                <a:gd name="connsiteY69" fmla="*/ 331222 h 547919"/>
                <a:gd name="connsiteX70" fmla="*/ 139550 w 599324"/>
                <a:gd name="connsiteY70" fmla="*/ 331222 h 547919"/>
                <a:gd name="connsiteX71" fmla="*/ 298888 w 599324"/>
                <a:gd name="connsiteY71" fmla="*/ 141861 h 547919"/>
                <a:gd name="connsiteX72" fmla="*/ 299881 w 599324"/>
                <a:gd name="connsiteY72" fmla="*/ 141861 h 547919"/>
                <a:gd name="connsiteX73" fmla="*/ 300874 w 599324"/>
                <a:gd name="connsiteY73" fmla="*/ 141861 h 547919"/>
                <a:gd name="connsiteX74" fmla="*/ 429470 w 599324"/>
                <a:gd name="connsiteY74" fmla="*/ 270737 h 547919"/>
                <a:gd name="connsiteX75" fmla="*/ 429967 w 599324"/>
                <a:gd name="connsiteY75" fmla="*/ 271729 h 547919"/>
                <a:gd name="connsiteX76" fmla="*/ 429470 w 599324"/>
                <a:gd name="connsiteY76" fmla="*/ 272720 h 547919"/>
                <a:gd name="connsiteX77" fmla="*/ 378330 w 599324"/>
                <a:gd name="connsiteY77" fmla="*/ 323775 h 547919"/>
                <a:gd name="connsiteX78" fmla="*/ 376344 w 599324"/>
                <a:gd name="connsiteY78" fmla="*/ 323775 h 547919"/>
                <a:gd name="connsiteX79" fmla="*/ 297895 w 599324"/>
                <a:gd name="connsiteY79" fmla="*/ 245458 h 547919"/>
                <a:gd name="connsiteX80" fmla="*/ 294916 w 599324"/>
                <a:gd name="connsiteY80" fmla="*/ 244466 h 547919"/>
                <a:gd name="connsiteX81" fmla="*/ 291937 w 599324"/>
                <a:gd name="connsiteY81" fmla="*/ 245458 h 547919"/>
                <a:gd name="connsiteX82" fmla="*/ 264132 w 599324"/>
                <a:gd name="connsiteY82" fmla="*/ 273216 h 547919"/>
                <a:gd name="connsiteX83" fmla="*/ 244272 w 599324"/>
                <a:gd name="connsiteY83" fmla="*/ 255867 h 547919"/>
                <a:gd name="connsiteX84" fmla="*/ 273070 w 599324"/>
                <a:gd name="connsiteY84" fmla="*/ 227118 h 547919"/>
                <a:gd name="connsiteX85" fmla="*/ 273070 w 599324"/>
                <a:gd name="connsiteY85" fmla="*/ 221170 h 547919"/>
                <a:gd name="connsiteX86" fmla="*/ 247748 w 599324"/>
                <a:gd name="connsiteY86" fmla="*/ 195394 h 547919"/>
                <a:gd name="connsiteX87" fmla="*/ 247251 w 599324"/>
                <a:gd name="connsiteY87" fmla="*/ 194403 h 547919"/>
                <a:gd name="connsiteX88" fmla="*/ 247748 w 599324"/>
                <a:gd name="connsiteY88" fmla="*/ 193412 h 547919"/>
                <a:gd name="connsiteX89" fmla="*/ 292959 w 599324"/>
                <a:gd name="connsiteY89" fmla="*/ 135864 h 547919"/>
                <a:gd name="connsiteX90" fmla="*/ 241319 w 599324"/>
                <a:gd name="connsiteY90" fmla="*/ 186937 h 547919"/>
                <a:gd name="connsiteX91" fmla="*/ 238836 w 599324"/>
                <a:gd name="connsiteY91" fmla="*/ 194375 h 547919"/>
                <a:gd name="connsiteX92" fmla="*/ 241319 w 599324"/>
                <a:gd name="connsiteY92" fmla="*/ 201317 h 547919"/>
                <a:gd name="connsiteX93" fmla="*/ 264159 w 599324"/>
                <a:gd name="connsiteY93" fmla="*/ 224126 h 547919"/>
                <a:gd name="connsiteX94" fmla="*/ 232877 w 599324"/>
                <a:gd name="connsiteY94" fmla="*/ 255365 h 547919"/>
                <a:gd name="connsiteX95" fmla="*/ 232877 w 599324"/>
                <a:gd name="connsiteY95" fmla="*/ 261315 h 547919"/>
                <a:gd name="connsiteX96" fmla="*/ 233374 w 599324"/>
                <a:gd name="connsiteY96" fmla="*/ 261811 h 547919"/>
                <a:gd name="connsiteX97" fmla="*/ 236353 w 599324"/>
                <a:gd name="connsiteY97" fmla="*/ 263299 h 547919"/>
                <a:gd name="connsiteX98" fmla="*/ 235857 w 599324"/>
                <a:gd name="connsiteY98" fmla="*/ 263299 h 547919"/>
                <a:gd name="connsiteX99" fmla="*/ 221457 w 599324"/>
                <a:gd name="connsiteY99" fmla="*/ 268753 h 547919"/>
                <a:gd name="connsiteX100" fmla="*/ 221457 w 599324"/>
                <a:gd name="connsiteY100" fmla="*/ 265778 h 547919"/>
                <a:gd name="connsiteX101" fmla="*/ 217485 w 599324"/>
                <a:gd name="connsiteY101" fmla="*/ 263299 h 547919"/>
                <a:gd name="connsiteX102" fmla="*/ 158396 w 599324"/>
                <a:gd name="connsiteY102" fmla="*/ 263299 h 547919"/>
                <a:gd name="connsiteX103" fmla="*/ 158396 w 599324"/>
                <a:gd name="connsiteY103" fmla="*/ 242969 h 547919"/>
                <a:gd name="connsiteX104" fmla="*/ 153927 w 599324"/>
                <a:gd name="connsiteY104" fmla="*/ 238506 h 547919"/>
                <a:gd name="connsiteX105" fmla="*/ 135059 w 599324"/>
                <a:gd name="connsiteY105" fmla="*/ 238506 h 547919"/>
                <a:gd name="connsiteX106" fmla="*/ 131087 w 599324"/>
                <a:gd name="connsiteY106" fmla="*/ 242969 h 547919"/>
                <a:gd name="connsiteX107" fmla="*/ 131087 w 599324"/>
                <a:gd name="connsiteY107" fmla="*/ 335694 h 547919"/>
                <a:gd name="connsiteX108" fmla="*/ 135059 w 599324"/>
                <a:gd name="connsiteY108" fmla="*/ 339660 h 547919"/>
                <a:gd name="connsiteX109" fmla="*/ 153927 w 599324"/>
                <a:gd name="connsiteY109" fmla="*/ 339660 h 547919"/>
                <a:gd name="connsiteX110" fmla="*/ 158396 w 599324"/>
                <a:gd name="connsiteY110" fmla="*/ 335694 h 547919"/>
                <a:gd name="connsiteX111" fmla="*/ 158396 w 599324"/>
                <a:gd name="connsiteY111" fmla="*/ 306438 h 547919"/>
                <a:gd name="connsiteX112" fmla="*/ 217485 w 599324"/>
                <a:gd name="connsiteY112" fmla="*/ 306438 h 547919"/>
                <a:gd name="connsiteX113" fmla="*/ 221457 w 599324"/>
                <a:gd name="connsiteY113" fmla="*/ 303959 h 547919"/>
                <a:gd name="connsiteX114" fmla="*/ 221457 w 599324"/>
                <a:gd name="connsiteY114" fmla="*/ 300984 h 547919"/>
                <a:gd name="connsiteX115" fmla="*/ 235857 w 599324"/>
                <a:gd name="connsiteY115" fmla="*/ 306438 h 547919"/>
                <a:gd name="connsiteX116" fmla="*/ 257704 w 599324"/>
                <a:gd name="connsiteY116" fmla="*/ 284621 h 547919"/>
                <a:gd name="connsiteX117" fmla="*/ 257311 w 599324"/>
                <a:gd name="connsiteY117" fmla="*/ 282261 h 547919"/>
                <a:gd name="connsiteX118" fmla="*/ 260187 w 599324"/>
                <a:gd name="connsiteY118" fmla="*/ 285612 h 547919"/>
                <a:gd name="connsiteX119" fmla="*/ 264656 w 599324"/>
                <a:gd name="connsiteY119" fmla="*/ 284621 h 547919"/>
                <a:gd name="connsiteX120" fmla="*/ 294945 w 599324"/>
                <a:gd name="connsiteY120" fmla="*/ 254869 h 547919"/>
                <a:gd name="connsiteX121" fmla="*/ 370419 w 599324"/>
                <a:gd name="connsiteY121" fmla="*/ 329743 h 547919"/>
                <a:gd name="connsiteX122" fmla="*/ 377371 w 599324"/>
                <a:gd name="connsiteY122" fmla="*/ 332718 h 547919"/>
                <a:gd name="connsiteX123" fmla="*/ 384819 w 599324"/>
                <a:gd name="connsiteY123" fmla="*/ 329743 h 547919"/>
                <a:gd name="connsiteX124" fmla="*/ 385812 w 599324"/>
                <a:gd name="connsiteY124" fmla="*/ 333710 h 547919"/>
                <a:gd name="connsiteX125" fmla="*/ 398225 w 599324"/>
                <a:gd name="connsiteY125" fmla="*/ 346107 h 547919"/>
                <a:gd name="connsiteX126" fmla="*/ 401204 w 599324"/>
                <a:gd name="connsiteY126" fmla="*/ 347594 h 547919"/>
                <a:gd name="connsiteX127" fmla="*/ 404184 w 599324"/>
                <a:gd name="connsiteY127" fmla="*/ 346107 h 547919"/>
                <a:gd name="connsiteX128" fmla="*/ 410639 w 599324"/>
                <a:gd name="connsiteY128" fmla="*/ 340156 h 547919"/>
                <a:gd name="connsiteX129" fmla="*/ 419080 w 599324"/>
                <a:gd name="connsiteY129" fmla="*/ 348586 h 547919"/>
                <a:gd name="connsiteX130" fmla="*/ 422059 w 599324"/>
                <a:gd name="connsiteY130" fmla="*/ 350073 h 547919"/>
                <a:gd name="connsiteX131" fmla="*/ 425535 w 599324"/>
                <a:gd name="connsiteY131" fmla="*/ 348586 h 547919"/>
                <a:gd name="connsiteX132" fmla="*/ 456320 w 599324"/>
                <a:gd name="connsiteY132" fmla="*/ 317843 h 547919"/>
                <a:gd name="connsiteX133" fmla="*/ 457314 w 599324"/>
                <a:gd name="connsiteY133" fmla="*/ 314868 h 547919"/>
                <a:gd name="connsiteX134" fmla="*/ 456320 w 599324"/>
                <a:gd name="connsiteY134" fmla="*/ 311893 h 547919"/>
                <a:gd name="connsiteX135" fmla="*/ 447383 w 599324"/>
                <a:gd name="connsiteY135" fmla="*/ 302967 h 547919"/>
                <a:gd name="connsiteX136" fmla="*/ 453341 w 599324"/>
                <a:gd name="connsiteY136" fmla="*/ 297017 h 547919"/>
                <a:gd name="connsiteX137" fmla="*/ 453341 w 599324"/>
                <a:gd name="connsiteY137" fmla="*/ 290571 h 547919"/>
                <a:gd name="connsiteX138" fmla="*/ 441424 w 599324"/>
                <a:gd name="connsiteY138" fmla="*/ 278670 h 547919"/>
                <a:gd name="connsiteX139" fmla="*/ 436955 w 599324"/>
                <a:gd name="connsiteY139" fmla="*/ 277679 h 547919"/>
                <a:gd name="connsiteX140" fmla="*/ 438942 w 599324"/>
                <a:gd name="connsiteY140" fmla="*/ 271728 h 547919"/>
                <a:gd name="connsiteX141" fmla="*/ 435962 w 599324"/>
                <a:gd name="connsiteY141" fmla="*/ 264291 h 547919"/>
                <a:gd name="connsiteX142" fmla="*/ 307358 w 599324"/>
                <a:gd name="connsiteY142" fmla="*/ 135864 h 547919"/>
                <a:gd name="connsiteX143" fmla="*/ 292959 w 599324"/>
                <a:gd name="connsiteY143" fmla="*/ 135864 h 547919"/>
                <a:gd name="connsiteX144" fmla="*/ 305372 w 599324"/>
                <a:gd name="connsiteY144" fmla="*/ 0 h 547919"/>
                <a:gd name="connsiteX145" fmla="*/ 425038 w 599324"/>
                <a:gd name="connsiteY145" fmla="*/ 83304 h 547919"/>
                <a:gd name="connsiteX146" fmla="*/ 579959 w 599324"/>
                <a:gd name="connsiteY146" fmla="*/ 352553 h 547919"/>
                <a:gd name="connsiteX147" fmla="*/ 599324 w 599324"/>
                <a:gd name="connsiteY147" fmla="*/ 420485 h 547919"/>
                <a:gd name="connsiteX148" fmla="*/ 472210 w 599324"/>
                <a:gd name="connsiteY148" fmla="*/ 547919 h 547919"/>
                <a:gd name="connsiteX149" fmla="*/ 127611 w 599324"/>
                <a:gd name="connsiteY149" fmla="*/ 547919 h 547919"/>
                <a:gd name="connsiteX150" fmla="*/ 0 w 599324"/>
                <a:gd name="connsiteY150" fmla="*/ 420485 h 547919"/>
                <a:gd name="connsiteX151" fmla="*/ 26317 w 599324"/>
                <a:gd name="connsiteY151" fmla="*/ 343131 h 547919"/>
                <a:gd name="connsiteX152" fmla="*/ 184713 w 599324"/>
                <a:gd name="connsiteY152" fmla="*/ 78841 h 547919"/>
                <a:gd name="connsiteX153" fmla="*/ 192161 w 599324"/>
                <a:gd name="connsiteY153" fmla="*/ 69916 h 547919"/>
                <a:gd name="connsiteX154" fmla="*/ 305372 w 599324"/>
                <a:gd name="connsiteY154" fmla="*/ 0 h 547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</a:cxnLst>
              <a:rect l="l" t="t" r="r" b="b"/>
              <a:pathLst>
                <a:path w="599324" h="547919">
                  <a:moveTo>
                    <a:pt x="371412" y="402138"/>
                  </a:moveTo>
                  <a:lnTo>
                    <a:pt x="399218" y="488417"/>
                  </a:lnTo>
                  <a:lnTo>
                    <a:pt x="411632" y="488417"/>
                  </a:lnTo>
                  <a:lnTo>
                    <a:pt x="442417" y="402138"/>
                  </a:lnTo>
                  <a:lnTo>
                    <a:pt x="430500" y="402138"/>
                  </a:lnTo>
                  <a:lnTo>
                    <a:pt x="416101" y="444782"/>
                  </a:lnTo>
                  <a:cubicBezTo>
                    <a:pt x="412128" y="456186"/>
                    <a:pt x="408653" y="467095"/>
                    <a:pt x="406170" y="477012"/>
                  </a:cubicBezTo>
                  <a:cubicBezTo>
                    <a:pt x="403687" y="467095"/>
                    <a:pt x="400211" y="456186"/>
                    <a:pt x="396736" y="444782"/>
                  </a:cubicBezTo>
                  <a:lnTo>
                    <a:pt x="383329" y="402138"/>
                  </a:lnTo>
                  <a:close/>
                  <a:moveTo>
                    <a:pt x="301896" y="402138"/>
                  </a:moveTo>
                  <a:lnTo>
                    <a:pt x="301896" y="411559"/>
                  </a:lnTo>
                  <a:lnTo>
                    <a:pt x="328213" y="411559"/>
                  </a:lnTo>
                  <a:lnTo>
                    <a:pt x="328213" y="488417"/>
                  </a:lnTo>
                  <a:lnTo>
                    <a:pt x="339137" y="488417"/>
                  </a:lnTo>
                  <a:lnTo>
                    <a:pt x="339137" y="411559"/>
                  </a:lnTo>
                  <a:lnTo>
                    <a:pt x="365454" y="411559"/>
                  </a:lnTo>
                  <a:lnTo>
                    <a:pt x="365454" y="402138"/>
                  </a:lnTo>
                  <a:close/>
                  <a:moveTo>
                    <a:pt x="273594" y="400651"/>
                  </a:moveTo>
                  <a:cubicBezTo>
                    <a:pt x="246780" y="400651"/>
                    <a:pt x="228408" y="418997"/>
                    <a:pt x="228408" y="446269"/>
                  </a:cubicBezTo>
                  <a:cubicBezTo>
                    <a:pt x="228408" y="474533"/>
                    <a:pt x="246780" y="489904"/>
                    <a:pt x="271111" y="489904"/>
                  </a:cubicBezTo>
                  <a:cubicBezTo>
                    <a:pt x="281538" y="489904"/>
                    <a:pt x="289979" y="487921"/>
                    <a:pt x="293952" y="485937"/>
                  </a:cubicBezTo>
                  <a:lnTo>
                    <a:pt x="291469" y="477012"/>
                  </a:lnTo>
                  <a:cubicBezTo>
                    <a:pt x="287000" y="478995"/>
                    <a:pt x="280049" y="480483"/>
                    <a:pt x="273594" y="480483"/>
                  </a:cubicBezTo>
                  <a:cubicBezTo>
                    <a:pt x="252242" y="480483"/>
                    <a:pt x="240325" y="467095"/>
                    <a:pt x="240325" y="445773"/>
                  </a:cubicBezTo>
                  <a:cubicBezTo>
                    <a:pt x="240325" y="422964"/>
                    <a:pt x="253732" y="410072"/>
                    <a:pt x="274090" y="410072"/>
                  </a:cubicBezTo>
                  <a:cubicBezTo>
                    <a:pt x="281042" y="410072"/>
                    <a:pt x="287000" y="411559"/>
                    <a:pt x="291469" y="413543"/>
                  </a:cubicBezTo>
                  <a:lnTo>
                    <a:pt x="293952" y="404617"/>
                  </a:lnTo>
                  <a:cubicBezTo>
                    <a:pt x="290973" y="403130"/>
                    <a:pt x="284518" y="400651"/>
                    <a:pt x="273594" y="400651"/>
                  </a:cubicBezTo>
                  <a:close/>
                  <a:moveTo>
                    <a:pt x="202092" y="400651"/>
                  </a:moveTo>
                  <a:cubicBezTo>
                    <a:pt x="175279" y="400651"/>
                    <a:pt x="156907" y="418997"/>
                    <a:pt x="156907" y="446269"/>
                  </a:cubicBezTo>
                  <a:cubicBezTo>
                    <a:pt x="156907" y="474533"/>
                    <a:pt x="175279" y="489904"/>
                    <a:pt x="199609" y="489904"/>
                  </a:cubicBezTo>
                  <a:cubicBezTo>
                    <a:pt x="210036" y="489904"/>
                    <a:pt x="217981" y="487921"/>
                    <a:pt x="222450" y="485937"/>
                  </a:cubicBezTo>
                  <a:lnTo>
                    <a:pt x="219967" y="477012"/>
                  </a:lnTo>
                  <a:cubicBezTo>
                    <a:pt x="215498" y="478995"/>
                    <a:pt x="208547" y="480483"/>
                    <a:pt x="201595" y="480483"/>
                  </a:cubicBezTo>
                  <a:cubicBezTo>
                    <a:pt x="180741" y="480483"/>
                    <a:pt x="168824" y="467095"/>
                    <a:pt x="168824" y="445773"/>
                  </a:cubicBezTo>
                  <a:cubicBezTo>
                    <a:pt x="168824" y="422964"/>
                    <a:pt x="182230" y="410072"/>
                    <a:pt x="202092" y="410072"/>
                  </a:cubicBezTo>
                  <a:cubicBezTo>
                    <a:pt x="209540" y="410072"/>
                    <a:pt x="215498" y="411559"/>
                    <a:pt x="219967" y="413543"/>
                  </a:cubicBezTo>
                  <a:lnTo>
                    <a:pt x="222450" y="404617"/>
                  </a:lnTo>
                  <a:cubicBezTo>
                    <a:pt x="219471" y="403130"/>
                    <a:pt x="212519" y="400651"/>
                    <a:pt x="202092" y="400651"/>
                  </a:cubicBezTo>
                  <a:close/>
                  <a:moveTo>
                    <a:pt x="437925" y="287628"/>
                  </a:moveTo>
                  <a:lnTo>
                    <a:pt x="444380" y="294072"/>
                  </a:lnTo>
                  <a:lnTo>
                    <a:pt x="438421" y="300019"/>
                  </a:lnTo>
                  <a:cubicBezTo>
                    <a:pt x="437428" y="301010"/>
                    <a:pt x="436931" y="302002"/>
                    <a:pt x="436931" y="302993"/>
                  </a:cubicBezTo>
                  <a:cubicBezTo>
                    <a:pt x="436931" y="304480"/>
                    <a:pt x="437428" y="305471"/>
                    <a:pt x="438421" y="305967"/>
                  </a:cubicBezTo>
                  <a:lnTo>
                    <a:pt x="446863" y="314888"/>
                  </a:lnTo>
                  <a:lnTo>
                    <a:pt x="422034" y="339670"/>
                  </a:lnTo>
                  <a:lnTo>
                    <a:pt x="413592" y="330749"/>
                  </a:lnTo>
                  <a:cubicBezTo>
                    <a:pt x="412599" y="329757"/>
                    <a:pt x="411606" y="329262"/>
                    <a:pt x="410613" y="329262"/>
                  </a:cubicBezTo>
                  <a:cubicBezTo>
                    <a:pt x="409123" y="329262"/>
                    <a:pt x="408130" y="329757"/>
                    <a:pt x="407633" y="330749"/>
                  </a:cubicBezTo>
                  <a:lnTo>
                    <a:pt x="401178" y="336696"/>
                  </a:lnTo>
                  <a:lnTo>
                    <a:pt x="395219" y="330749"/>
                  </a:lnTo>
                  <a:close/>
                  <a:moveTo>
                    <a:pt x="257208" y="281645"/>
                  </a:moveTo>
                  <a:lnTo>
                    <a:pt x="257311" y="282261"/>
                  </a:lnTo>
                  <a:lnTo>
                    <a:pt x="257208" y="282141"/>
                  </a:lnTo>
                  <a:cubicBezTo>
                    <a:pt x="257208" y="282141"/>
                    <a:pt x="257208" y="281645"/>
                    <a:pt x="257208" y="281645"/>
                  </a:cubicBezTo>
                  <a:close/>
                  <a:moveTo>
                    <a:pt x="235824" y="271768"/>
                  </a:moveTo>
                  <a:cubicBezTo>
                    <a:pt x="242955" y="271768"/>
                    <a:pt x="248735" y="277638"/>
                    <a:pt x="248735" y="284878"/>
                  </a:cubicBezTo>
                  <a:cubicBezTo>
                    <a:pt x="248735" y="292118"/>
                    <a:pt x="242955" y="297988"/>
                    <a:pt x="235824" y="297988"/>
                  </a:cubicBezTo>
                  <a:cubicBezTo>
                    <a:pt x="228693" y="297988"/>
                    <a:pt x="222913" y="292118"/>
                    <a:pt x="222913" y="284878"/>
                  </a:cubicBezTo>
                  <a:cubicBezTo>
                    <a:pt x="222913" y="277638"/>
                    <a:pt x="228693" y="271768"/>
                    <a:pt x="235824" y="271768"/>
                  </a:cubicBezTo>
                  <a:close/>
                  <a:moveTo>
                    <a:pt x="139550" y="247460"/>
                  </a:moveTo>
                  <a:lnTo>
                    <a:pt x="149478" y="247460"/>
                  </a:lnTo>
                  <a:lnTo>
                    <a:pt x="149478" y="267286"/>
                  </a:lnTo>
                  <a:cubicBezTo>
                    <a:pt x="149478" y="269764"/>
                    <a:pt x="151464" y="271746"/>
                    <a:pt x="153946" y="271746"/>
                  </a:cubicBezTo>
                  <a:lnTo>
                    <a:pt x="209046" y="271746"/>
                  </a:lnTo>
                  <a:cubicBezTo>
                    <a:pt x="207060" y="275711"/>
                    <a:pt x="206068" y="280172"/>
                    <a:pt x="206068" y="284633"/>
                  </a:cubicBezTo>
                  <a:cubicBezTo>
                    <a:pt x="206068" y="289589"/>
                    <a:pt x="207060" y="294050"/>
                    <a:pt x="209046" y="298015"/>
                  </a:cubicBezTo>
                  <a:lnTo>
                    <a:pt x="153946" y="298015"/>
                  </a:lnTo>
                  <a:cubicBezTo>
                    <a:pt x="151464" y="298015"/>
                    <a:pt x="149478" y="299997"/>
                    <a:pt x="149478" y="302476"/>
                  </a:cubicBezTo>
                  <a:lnTo>
                    <a:pt x="149478" y="331222"/>
                  </a:lnTo>
                  <a:lnTo>
                    <a:pt x="139550" y="331222"/>
                  </a:lnTo>
                  <a:close/>
                  <a:moveTo>
                    <a:pt x="298888" y="141861"/>
                  </a:moveTo>
                  <a:cubicBezTo>
                    <a:pt x="299385" y="141861"/>
                    <a:pt x="299881" y="141861"/>
                    <a:pt x="299881" y="141861"/>
                  </a:cubicBezTo>
                  <a:cubicBezTo>
                    <a:pt x="300378" y="141861"/>
                    <a:pt x="300874" y="141861"/>
                    <a:pt x="300874" y="141861"/>
                  </a:cubicBezTo>
                  <a:lnTo>
                    <a:pt x="429470" y="270737"/>
                  </a:lnTo>
                  <a:cubicBezTo>
                    <a:pt x="429967" y="270737"/>
                    <a:pt x="429967" y="271233"/>
                    <a:pt x="429967" y="271729"/>
                  </a:cubicBezTo>
                  <a:cubicBezTo>
                    <a:pt x="429967" y="271729"/>
                    <a:pt x="429967" y="272224"/>
                    <a:pt x="429470" y="272720"/>
                  </a:cubicBezTo>
                  <a:lnTo>
                    <a:pt x="378330" y="323775"/>
                  </a:lnTo>
                  <a:cubicBezTo>
                    <a:pt x="377833" y="324766"/>
                    <a:pt x="377337" y="324766"/>
                    <a:pt x="376344" y="323775"/>
                  </a:cubicBezTo>
                  <a:lnTo>
                    <a:pt x="297895" y="245458"/>
                  </a:lnTo>
                  <a:cubicBezTo>
                    <a:pt x="296902" y="244962"/>
                    <a:pt x="295909" y="244466"/>
                    <a:pt x="294916" y="244466"/>
                  </a:cubicBezTo>
                  <a:cubicBezTo>
                    <a:pt x="293923" y="244466"/>
                    <a:pt x="292434" y="244962"/>
                    <a:pt x="291937" y="245458"/>
                  </a:cubicBezTo>
                  <a:lnTo>
                    <a:pt x="264132" y="273216"/>
                  </a:lnTo>
                  <a:cubicBezTo>
                    <a:pt x="260657" y="264789"/>
                    <a:pt x="253209" y="258345"/>
                    <a:pt x="244272" y="255867"/>
                  </a:cubicBezTo>
                  <a:lnTo>
                    <a:pt x="273070" y="227118"/>
                  </a:lnTo>
                  <a:cubicBezTo>
                    <a:pt x="275056" y="225631"/>
                    <a:pt x="275056" y="222657"/>
                    <a:pt x="273070" y="221170"/>
                  </a:cubicBezTo>
                  <a:lnTo>
                    <a:pt x="247748" y="195394"/>
                  </a:lnTo>
                  <a:cubicBezTo>
                    <a:pt x="247251" y="194899"/>
                    <a:pt x="247251" y="194403"/>
                    <a:pt x="247251" y="194403"/>
                  </a:cubicBezTo>
                  <a:cubicBezTo>
                    <a:pt x="247251" y="193907"/>
                    <a:pt x="247251" y="193907"/>
                    <a:pt x="247748" y="193412"/>
                  </a:cubicBezTo>
                  <a:close/>
                  <a:moveTo>
                    <a:pt x="292959" y="135864"/>
                  </a:moveTo>
                  <a:lnTo>
                    <a:pt x="241319" y="186937"/>
                  </a:lnTo>
                  <a:cubicBezTo>
                    <a:pt x="239829" y="188921"/>
                    <a:pt x="238836" y="191400"/>
                    <a:pt x="238836" y="194375"/>
                  </a:cubicBezTo>
                  <a:cubicBezTo>
                    <a:pt x="238836" y="196854"/>
                    <a:pt x="239829" y="199334"/>
                    <a:pt x="241319" y="201317"/>
                  </a:cubicBezTo>
                  <a:lnTo>
                    <a:pt x="264159" y="224126"/>
                  </a:lnTo>
                  <a:lnTo>
                    <a:pt x="232877" y="255365"/>
                  </a:lnTo>
                  <a:cubicBezTo>
                    <a:pt x="231388" y="256853"/>
                    <a:pt x="231388" y="259828"/>
                    <a:pt x="232877" y="261315"/>
                  </a:cubicBezTo>
                  <a:lnTo>
                    <a:pt x="233374" y="261811"/>
                  </a:lnTo>
                  <a:cubicBezTo>
                    <a:pt x="234367" y="262803"/>
                    <a:pt x="235360" y="263299"/>
                    <a:pt x="236353" y="263299"/>
                  </a:cubicBezTo>
                  <a:cubicBezTo>
                    <a:pt x="236353" y="263299"/>
                    <a:pt x="235857" y="263299"/>
                    <a:pt x="235857" y="263299"/>
                  </a:cubicBezTo>
                  <a:cubicBezTo>
                    <a:pt x="230395" y="263299"/>
                    <a:pt x="225429" y="265282"/>
                    <a:pt x="221457" y="268753"/>
                  </a:cubicBezTo>
                  <a:cubicBezTo>
                    <a:pt x="221953" y="267762"/>
                    <a:pt x="221953" y="266770"/>
                    <a:pt x="221457" y="265778"/>
                  </a:cubicBezTo>
                  <a:cubicBezTo>
                    <a:pt x="220960" y="264291"/>
                    <a:pt x="218974" y="263299"/>
                    <a:pt x="217485" y="263299"/>
                  </a:cubicBezTo>
                  <a:lnTo>
                    <a:pt x="158396" y="263299"/>
                  </a:lnTo>
                  <a:lnTo>
                    <a:pt x="158396" y="242969"/>
                  </a:lnTo>
                  <a:cubicBezTo>
                    <a:pt x="158396" y="240490"/>
                    <a:pt x="156410" y="238506"/>
                    <a:pt x="153927" y="238506"/>
                  </a:cubicBezTo>
                  <a:lnTo>
                    <a:pt x="135059" y="238506"/>
                  </a:lnTo>
                  <a:cubicBezTo>
                    <a:pt x="132576" y="238506"/>
                    <a:pt x="130590" y="240490"/>
                    <a:pt x="131087" y="242969"/>
                  </a:cubicBezTo>
                  <a:lnTo>
                    <a:pt x="131087" y="335694"/>
                  </a:lnTo>
                  <a:cubicBezTo>
                    <a:pt x="131087" y="338173"/>
                    <a:pt x="132576" y="339660"/>
                    <a:pt x="135059" y="339660"/>
                  </a:cubicBezTo>
                  <a:lnTo>
                    <a:pt x="153927" y="339660"/>
                  </a:lnTo>
                  <a:cubicBezTo>
                    <a:pt x="156410" y="339660"/>
                    <a:pt x="158396" y="338173"/>
                    <a:pt x="158396" y="335694"/>
                  </a:cubicBezTo>
                  <a:lnTo>
                    <a:pt x="158396" y="306438"/>
                  </a:lnTo>
                  <a:lnTo>
                    <a:pt x="217485" y="306438"/>
                  </a:lnTo>
                  <a:cubicBezTo>
                    <a:pt x="218974" y="306438"/>
                    <a:pt x="220960" y="305446"/>
                    <a:pt x="221457" y="303959"/>
                  </a:cubicBezTo>
                  <a:cubicBezTo>
                    <a:pt x="221953" y="302967"/>
                    <a:pt x="221953" y="301976"/>
                    <a:pt x="221457" y="300984"/>
                  </a:cubicBezTo>
                  <a:cubicBezTo>
                    <a:pt x="225429" y="304455"/>
                    <a:pt x="230395" y="306438"/>
                    <a:pt x="235857" y="306438"/>
                  </a:cubicBezTo>
                  <a:cubicBezTo>
                    <a:pt x="247774" y="306438"/>
                    <a:pt x="257704" y="297017"/>
                    <a:pt x="257704" y="284621"/>
                  </a:cubicBezTo>
                  <a:lnTo>
                    <a:pt x="257311" y="282261"/>
                  </a:lnTo>
                  <a:lnTo>
                    <a:pt x="260187" y="285612"/>
                  </a:lnTo>
                  <a:cubicBezTo>
                    <a:pt x="261677" y="286108"/>
                    <a:pt x="263663" y="286108"/>
                    <a:pt x="264656" y="284621"/>
                  </a:cubicBezTo>
                  <a:lnTo>
                    <a:pt x="294945" y="254869"/>
                  </a:lnTo>
                  <a:lnTo>
                    <a:pt x="370419" y="329743"/>
                  </a:lnTo>
                  <a:cubicBezTo>
                    <a:pt x="372405" y="331727"/>
                    <a:pt x="374888" y="332718"/>
                    <a:pt x="377371" y="332718"/>
                  </a:cubicBezTo>
                  <a:cubicBezTo>
                    <a:pt x="380350" y="332718"/>
                    <a:pt x="382832" y="331727"/>
                    <a:pt x="384819" y="329743"/>
                  </a:cubicBezTo>
                  <a:cubicBezTo>
                    <a:pt x="384322" y="331231"/>
                    <a:pt x="384819" y="332718"/>
                    <a:pt x="385812" y="333710"/>
                  </a:cubicBezTo>
                  <a:lnTo>
                    <a:pt x="398225" y="346107"/>
                  </a:lnTo>
                  <a:cubicBezTo>
                    <a:pt x="399218" y="347098"/>
                    <a:pt x="400211" y="347594"/>
                    <a:pt x="401204" y="347594"/>
                  </a:cubicBezTo>
                  <a:cubicBezTo>
                    <a:pt x="402198" y="347594"/>
                    <a:pt x="403687" y="347098"/>
                    <a:pt x="404184" y="346107"/>
                  </a:cubicBezTo>
                  <a:lnTo>
                    <a:pt x="410639" y="340156"/>
                  </a:lnTo>
                  <a:lnTo>
                    <a:pt x="419080" y="348586"/>
                  </a:lnTo>
                  <a:cubicBezTo>
                    <a:pt x="420073" y="349578"/>
                    <a:pt x="421066" y="350073"/>
                    <a:pt x="422059" y="350073"/>
                  </a:cubicBezTo>
                  <a:cubicBezTo>
                    <a:pt x="423549" y="350073"/>
                    <a:pt x="424542" y="349578"/>
                    <a:pt x="425535" y="348586"/>
                  </a:cubicBezTo>
                  <a:lnTo>
                    <a:pt x="456320" y="317843"/>
                  </a:lnTo>
                  <a:cubicBezTo>
                    <a:pt x="456817" y="317347"/>
                    <a:pt x="457314" y="315859"/>
                    <a:pt x="457314" y="314868"/>
                  </a:cubicBezTo>
                  <a:cubicBezTo>
                    <a:pt x="457314" y="313876"/>
                    <a:pt x="456817" y="312388"/>
                    <a:pt x="456320" y="311893"/>
                  </a:cubicBezTo>
                  <a:lnTo>
                    <a:pt x="447383" y="302967"/>
                  </a:lnTo>
                  <a:lnTo>
                    <a:pt x="453341" y="297017"/>
                  </a:lnTo>
                  <a:cubicBezTo>
                    <a:pt x="455327" y="295034"/>
                    <a:pt x="455327" y="292554"/>
                    <a:pt x="453341" y="290571"/>
                  </a:cubicBezTo>
                  <a:lnTo>
                    <a:pt x="441424" y="278670"/>
                  </a:lnTo>
                  <a:cubicBezTo>
                    <a:pt x="439935" y="277183"/>
                    <a:pt x="438445" y="277183"/>
                    <a:pt x="436955" y="277679"/>
                  </a:cubicBezTo>
                  <a:cubicBezTo>
                    <a:pt x="437948" y="275695"/>
                    <a:pt x="438942" y="273712"/>
                    <a:pt x="438942" y="271728"/>
                  </a:cubicBezTo>
                  <a:cubicBezTo>
                    <a:pt x="438942" y="268753"/>
                    <a:pt x="437948" y="266274"/>
                    <a:pt x="435962" y="264291"/>
                  </a:cubicBezTo>
                  <a:lnTo>
                    <a:pt x="307358" y="135864"/>
                  </a:lnTo>
                  <a:cubicBezTo>
                    <a:pt x="303386" y="131897"/>
                    <a:pt x="296434" y="131897"/>
                    <a:pt x="292959" y="135864"/>
                  </a:cubicBezTo>
                  <a:close/>
                  <a:moveTo>
                    <a:pt x="305372" y="0"/>
                  </a:moveTo>
                  <a:cubicBezTo>
                    <a:pt x="358999" y="0"/>
                    <a:pt x="406666" y="33718"/>
                    <a:pt x="425038" y="83304"/>
                  </a:cubicBezTo>
                  <a:lnTo>
                    <a:pt x="579959" y="352553"/>
                  </a:lnTo>
                  <a:cubicBezTo>
                    <a:pt x="592372" y="372387"/>
                    <a:pt x="599324" y="396684"/>
                    <a:pt x="599324" y="420485"/>
                  </a:cubicBezTo>
                  <a:cubicBezTo>
                    <a:pt x="599324" y="490896"/>
                    <a:pt x="542222" y="547919"/>
                    <a:pt x="472210" y="547919"/>
                  </a:cubicBezTo>
                  <a:lnTo>
                    <a:pt x="127611" y="547919"/>
                  </a:lnTo>
                  <a:cubicBezTo>
                    <a:pt x="57102" y="547919"/>
                    <a:pt x="0" y="490896"/>
                    <a:pt x="0" y="420485"/>
                  </a:cubicBezTo>
                  <a:cubicBezTo>
                    <a:pt x="0" y="392717"/>
                    <a:pt x="9434" y="365445"/>
                    <a:pt x="26317" y="343131"/>
                  </a:cubicBezTo>
                  <a:lnTo>
                    <a:pt x="184713" y="78841"/>
                  </a:lnTo>
                  <a:cubicBezTo>
                    <a:pt x="186699" y="75370"/>
                    <a:pt x="189182" y="72395"/>
                    <a:pt x="192161" y="69916"/>
                  </a:cubicBezTo>
                  <a:cubicBezTo>
                    <a:pt x="213512" y="27272"/>
                    <a:pt x="257704" y="0"/>
                    <a:pt x="30537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4ECF7E61-4FEB-44EF-8DCC-523B1E37FCAB}"/>
                </a:ext>
              </a:extLst>
            </p:cNvPr>
            <p:cNvSpPr txBox="1"/>
            <p:nvPr/>
          </p:nvSpPr>
          <p:spPr>
            <a:xfrm>
              <a:off x="1813467" y="2513363"/>
              <a:ext cx="902811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</a:rPr>
                <a:t>IPC</a:t>
              </a:r>
              <a:r>
                <a:rPr lang="zh-CN" altLang="en-US" sz="1200" dirty="0">
                  <a:solidFill>
                    <a:schemeClr val="bg1"/>
                  </a:solidFill>
                </a:rPr>
                <a:t>摄像机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8" name="组合 27">
            <a:extLst>
              <a:ext uri="{FF2B5EF4-FFF2-40B4-BE49-F238E27FC236}">
                <a16:creationId xmlns:a16="http://schemas.microsoft.com/office/drawing/2014/main" id="{4733286D-2A52-41E2-9C1C-C10C11E47FB2}"/>
              </a:ext>
            </a:extLst>
          </p:cNvPr>
          <p:cNvGrpSpPr/>
          <p:nvPr/>
        </p:nvGrpSpPr>
        <p:grpSpPr>
          <a:xfrm>
            <a:off x="974364" y="2809854"/>
            <a:ext cx="1096184" cy="1059180"/>
            <a:chOff x="1711539" y="2931774"/>
            <a:chExt cx="1096184" cy="1059180"/>
          </a:xfrm>
          <a:solidFill>
            <a:srgbClr val="4B8E95"/>
          </a:solidFill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id="{190D8891-071F-4360-989C-C04FB056AE69}"/>
                </a:ext>
              </a:extLst>
            </p:cNvPr>
            <p:cNvGrpSpPr/>
            <p:nvPr/>
          </p:nvGrpSpPr>
          <p:grpSpPr>
            <a:xfrm>
              <a:off x="1711539" y="2931774"/>
              <a:ext cx="1096184" cy="1059180"/>
              <a:chOff x="1709279" y="1798320"/>
              <a:chExt cx="1096184" cy="1059180"/>
            </a:xfrm>
            <a:grpFill/>
          </p:grpSpPr>
          <p:sp>
            <p:nvSpPr>
              <p:cNvPr id="25" name="îS1iḋé">
                <a:extLst>
                  <a:ext uri="{FF2B5EF4-FFF2-40B4-BE49-F238E27FC236}">
                    <a16:creationId xmlns:a16="http://schemas.microsoft.com/office/drawing/2014/main" id="{F90DD75F-8C67-48C7-818C-F37B54FD23F8}"/>
                  </a:ext>
                </a:extLst>
              </p:cNvPr>
              <p:cNvSpPr/>
              <p:nvPr/>
            </p:nvSpPr>
            <p:spPr>
              <a:xfrm>
                <a:off x="1709279" y="1798320"/>
                <a:ext cx="1096184" cy="1059180"/>
              </a:xfrm>
              <a:prstGeom prst="roundRect">
                <a:avLst>
                  <a:gd name="adj" fmla="val 4178"/>
                </a:avLst>
              </a:prstGeom>
              <a:grpFill/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sz="1400" b="1" dirty="0">
                  <a:solidFill>
                    <a:schemeClr val="bg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sp>
            <p:nvSpPr>
              <p:cNvPr id="27" name="文本框 26">
                <a:extLst>
                  <a:ext uri="{FF2B5EF4-FFF2-40B4-BE49-F238E27FC236}">
                    <a16:creationId xmlns:a16="http://schemas.microsoft.com/office/drawing/2014/main" id="{CC009861-44F9-4750-AB3E-F83E2E6AACB5}"/>
                  </a:ext>
                </a:extLst>
              </p:cNvPr>
              <p:cNvSpPr txBox="1"/>
              <p:nvPr/>
            </p:nvSpPr>
            <p:spPr>
              <a:xfrm>
                <a:off x="1843947" y="2513363"/>
                <a:ext cx="816249" cy="276999"/>
              </a:xfrm>
              <a:prstGeom prst="rect">
                <a:avLst/>
              </a:prstGeom>
              <a:grp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zh-CN" sz="1200" dirty="0">
                    <a:solidFill>
                      <a:schemeClr val="bg1"/>
                    </a:solidFill>
                  </a:rPr>
                  <a:t>NVR</a:t>
                </a:r>
                <a:r>
                  <a:rPr lang="zh-CN" altLang="en-US" sz="1200" dirty="0">
                    <a:solidFill>
                      <a:schemeClr val="bg1"/>
                    </a:solidFill>
                  </a:rPr>
                  <a:t>设备</a:t>
                </a:r>
                <a:endParaRPr lang="en-US" altLang="zh-CN" sz="12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1" name="router_120395">
              <a:extLst>
                <a:ext uri="{FF2B5EF4-FFF2-40B4-BE49-F238E27FC236}">
                  <a16:creationId xmlns:a16="http://schemas.microsoft.com/office/drawing/2014/main" id="{5B8E1D7F-B83E-4799-AFB9-4F2AB9E01F1F}"/>
                </a:ext>
              </a:extLst>
            </p:cNvPr>
            <p:cNvSpPr/>
            <p:nvPr/>
          </p:nvSpPr>
          <p:spPr>
            <a:xfrm>
              <a:off x="1960030" y="3221774"/>
              <a:ext cx="609684" cy="304311"/>
            </a:xfrm>
            <a:custGeom>
              <a:avLst/>
              <a:gdLst>
                <a:gd name="connsiteX0" fmla="*/ 489300 w 607356"/>
                <a:gd name="connsiteY0" fmla="*/ 134780 h 303149"/>
                <a:gd name="connsiteX1" fmla="*/ 539895 w 607356"/>
                <a:gd name="connsiteY1" fmla="*/ 134780 h 303149"/>
                <a:gd name="connsiteX2" fmla="*/ 539895 w 607356"/>
                <a:gd name="connsiteY2" fmla="*/ 168369 h 303149"/>
                <a:gd name="connsiteX3" fmla="*/ 489300 w 607356"/>
                <a:gd name="connsiteY3" fmla="*/ 168369 h 303149"/>
                <a:gd name="connsiteX4" fmla="*/ 388039 w 607356"/>
                <a:gd name="connsiteY4" fmla="*/ 134780 h 303149"/>
                <a:gd name="connsiteX5" fmla="*/ 438705 w 607356"/>
                <a:gd name="connsiteY5" fmla="*/ 134780 h 303149"/>
                <a:gd name="connsiteX6" fmla="*/ 438705 w 607356"/>
                <a:gd name="connsiteY6" fmla="*/ 168369 h 303149"/>
                <a:gd name="connsiteX7" fmla="*/ 388039 w 607356"/>
                <a:gd name="connsiteY7" fmla="*/ 168369 h 303149"/>
                <a:gd name="connsiteX8" fmla="*/ 168651 w 607356"/>
                <a:gd name="connsiteY8" fmla="*/ 134780 h 303149"/>
                <a:gd name="connsiteX9" fmla="*/ 219246 w 607356"/>
                <a:gd name="connsiteY9" fmla="*/ 134780 h 303149"/>
                <a:gd name="connsiteX10" fmla="*/ 219246 w 607356"/>
                <a:gd name="connsiteY10" fmla="*/ 168369 h 303149"/>
                <a:gd name="connsiteX11" fmla="*/ 168651 w 607356"/>
                <a:gd name="connsiteY11" fmla="*/ 168369 h 303149"/>
                <a:gd name="connsiteX12" fmla="*/ 67460 w 607356"/>
                <a:gd name="connsiteY12" fmla="*/ 134780 h 303149"/>
                <a:gd name="connsiteX13" fmla="*/ 118055 w 607356"/>
                <a:gd name="connsiteY13" fmla="*/ 134780 h 303149"/>
                <a:gd name="connsiteX14" fmla="*/ 118055 w 607356"/>
                <a:gd name="connsiteY14" fmla="*/ 168369 h 303149"/>
                <a:gd name="connsiteX15" fmla="*/ 67460 w 607356"/>
                <a:gd name="connsiteY15" fmla="*/ 168369 h 303149"/>
                <a:gd name="connsiteX16" fmla="*/ 33784 w 607356"/>
                <a:gd name="connsiteY16" fmla="*/ 67324 h 303149"/>
                <a:gd name="connsiteX17" fmla="*/ 33784 w 607356"/>
                <a:gd name="connsiteY17" fmla="*/ 235825 h 303149"/>
                <a:gd name="connsiteX18" fmla="*/ 573572 w 607356"/>
                <a:gd name="connsiteY18" fmla="*/ 235825 h 303149"/>
                <a:gd name="connsiteX19" fmla="*/ 573572 w 607356"/>
                <a:gd name="connsiteY19" fmla="*/ 67324 h 303149"/>
                <a:gd name="connsiteX20" fmla="*/ 67442 w 607356"/>
                <a:gd name="connsiteY20" fmla="*/ 0 h 303149"/>
                <a:gd name="connsiteX21" fmla="*/ 219281 w 607356"/>
                <a:gd name="connsiteY21" fmla="*/ 0 h 303149"/>
                <a:gd name="connsiteX22" fmla="*/ 219281 w 607356"/>
                <a:gd name="connsiteY22" fmla="*/ 33725 h 303149"/>
                <a:gd name="connsiteX23" fmla="*/ 388075 w 607356"/>
                <a:gd name="connsiteY23" fmla="*/ 33725 h 303149"/>
                <a:gd name="connsiteX24" fmla="*/ 388075 w 607356"/>
                <a:gd name="connsiteY24" fmla="*/ 0 h 303149"/>
                <a:gd name="connsiteX25" fmla="*/ 539914 w 607356"/>
                <a:gd name="connsiteY25" fmla="*/ 0 h 303149"/>
                <a:gd name="connsiteX26" fmla="*/ 539914 w 607356"/>
                <a:gd name="connsiteY26" fmla="*/ 33725 h 303149"/>
                <a:gd name="connsiteX27" fmla="*/ 607356 w 607356"/>
                <a:gd name="connsiteY27" fmla="*/ 33725 h 303149"/>
                <a:gd name="connsiteX28" fmla="*/ 607356 w 607356"/>
                <a:gd name="connsiteY28" fmla="*/ 269424 h 303149"/>
                <a:gd name="connsiteX29" fmla="*/ 607356 w 607356"/>
                <a:gd name="connsiteY29" fmla="*/ 303149 h 303149"/>
                <a:gd name="connsiteX30" fmla="*/ 506130 w 607356"/>
                <a:gd name="connsiteY30" fmla="*/ 303149 h 303149"/>
                <a:gd name="connsiteX31" fmla="*/ 506130 w 607356"/>
                <a:gd name="connsiteY31" fmla="*/ 269424 h 303149"/>
                <a:gd name="connsiteX32" fmla="*/ 101226 w 607356"/>
                <a:gd name="connsiteY32" fmla="*/ 269424 h 303149"/>
                <a:gd name="connsiteX33" fmla="*/ 101226 w 607356"/>
                <a:gd name="connsiteY33" fmla="*/ 303149 h 303149"/>
                <a:gd name="connsiteX34" fmla="*/ 0 w 607356"/>
                <a:gd name="connsiteY34" fmla="*/ 303149 h 303149"/>
                <a:gd name="connsiteX35" fmla="*/ 0 w 607356"/>
                <a:gd name="connsiteY35" fmla="*/ 269424 h 303149"/>
                <a:gd name="connsiteX36" fmla="*/ 0 w 607356"/>
                <a:gd name="connsiteY36" fmla="*/ 33725 h 303149"/>
                <a:gd name="connsiteX37" fmla="*/ 67442 w 607356"/>
                <a:gd name="connsiteY37" fmla="*/ 33725 h 30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607356" h="303149">
                  <a:moveTo>
                    <a:pt x="489300" y="134780"/>
                  </a:moveTo>
                  <a:lnTo>
                    <a:pt x="539895" y="134780"/>
                  </a:lnTo>
                  <a:lnTo>
                    <a:pt x="539895" y="168369"/>
                  </a:lnTo>
                  <a:lnTo>
                    <a:pt x="489300" y="168369"/>
                  </a:lnTo>
                  <a:close/>
                  <a:moveTo>
                    <a:pt x="388039" y="134780"/>
                  </a:moveTo>
                  <a:lnTo>
                    <a:pt x="438705" y="134780"/>
                  </a:lnTo>
                  <a:lnTo>
                    <a:pt x="438705" y="168369"/>
                  </a:lnTo>
                  <a:lnTo>
                    <a:pt x="388039" y="168369"/>
                  </a:lnTo>
                  <a:close/>
                  <a:moveTo>
                    <a:pt x="168651" y="134780"/>
                  </a:moveTo>
                  <a:lnTo>
                    <a:pt x="219246" y="134780"/>
                  </a:lnTo>
                  <a:lnTo>
                    <a:pt x="219246" y="168369"/>
                  </a:lnTo>
                  <a:lnTo>
                    <a:pt x="168651" y="168369"/>
                  </a:lnTo>
                  <a:close/>
                  <a:moveTo>
                    <a:pt x="67460" y="134780"/>
                  </a:moveTo>
                  <a:lnTo>
                    <a:pt x="118055" y="134780"/>
                  </a:lnTo>
                  <a:lnTo>
                    <a:pt x="118055" y="168369"/>
                  </a:lnTo>
                  <a:lnTo>
                    <a:pt x="67460" y="168369"/>
                  </a:lnTo>
                  <a:close/>
                  <a:moveTo>
                    <a:pt x="33784" y="67324"/>
                  </a:moveTo>
                  <a:lnTo>
                    <a:pt x="33784" y="235825"/>
                  </a:lnTo>
                  <a:lnTo>
                    <a:pt x="573572" y="235825"/>
                  </a:lnTo>
                  <a:lnTo>
                    <a:pt x="573572" y="67324"/>
                  </a:lnTo>
                  <a:close/>
                  <a:moveTo>
                    <a:pt x="67442" y="0"/>
                  </a:moveTo>
                  <a:lnTo>
                    <a:pt x="219281" y="0"/>
                  </a:lnTo>
                  <a:lnTo>
                    <a:pt x="219281" y="33725"/>
                  </a:lnTo>
                  <a:lnTo>
                    <a:pt x="388075" y="33725"/>
                  </a:lnTo>
                  <a:lnTo>
                    <a:pt x="388075" y="0"/>
                  </a:lnTo>
                  <a:lnTo>
                    <a:pt x="539914" y="0"/>
                  </a:lnTo>
                  <a:lnTo>
                    <a:pt x="539914" y="33725"/>
                  </a:lnTo>
                  <a:lnTo>
                    <a:pt x="607356" y="33725"/>
                  </a:lnTo>
                  <a:lnTo>
                    <a:pt x="607356" y="269424"/>
                  </a:lnTo>
                  <a:lnTo>
                    <a:pt x="607356" y="303149"/>
                  </a:lnTo>
                  <a:lnTo>
                    <a:pt x="506130" y="303149"/>
                  </a:lnTo>
                  <a:lnTo>
                    <a:pt x="506130" y="269424"/>
                  </a:lnTo>
                  <a:lnTo>
                    <a:pt x="101226" y="269424"/>
                  </a:lnTo>
                  <a:lnTo>
                    <a:pt x="101226" y="303149"/>
                  </a:lnTo>
                  <a:lnTo>
                    <a:pt x="0" y="303149"/>
                  </a:lnTo>
                  <a:lnTo>
                    <a:pt x="0" y="269424"/>
                  </a:lnTo>
                  <a:lnTo>
                    <a:pt x="0" y="33725"/>
                  </a:lnTo>
                  <a:lnTo>
                    <a:pt x="67442" y="3372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组合 29">
            <a:extLst>
              <a:ext uri="{FF2B5EF4-FFF2-40B4-BE49-F238E27FC236}">
                <a16:creationId xmlns:a16="http://schemas.microsoft.com/office/drawing/2014/main" id="{61B863B0-30FB-4484-B738-D537E10DDF8F}"/>
              </a:ext>
            </a:extLst>
          </p:cNvPr>
          <p:cNvGrpSpPr/>
          <p:nvPr/>
        </p:nvGrpSpPr>
        <p:grpSpPr>
          <a:xfrm>
            <a:off x="972104" y="3983334"/>
            <a:ext cx="1096184" cy="1059180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32" name="îS1iḋé">
              <a:extLst>
                <a:ext uri="{FF2B5EF4-FFF2-40B4-BE49-F238E27FC236}">
                  <a16:creationId xmlns:a16="http://schemas.microsoft.com/office/drawing/2014/main" id="{D1AF10DF-2CD4-4D84-BC5D-203338E0E00A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grpFill/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1CF72521-1B76-4981-AA24-D79167C1DBCD}"/>
                </a:ext>
              </a:extLst>
            </p:cNvPr>
            <p:cNvSpPr txBox="1"/>
            <p:nvPr/>
          </p:nvSpPr>
          <p:spPr>
            <a:xfrm>
              <a:off x="1851963" y="2513363"/>
              <a:ext cx="800219" cy="276999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编码设备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35" name="图片 34">
            <a:extLst>
              <a:ext uri="{FF2B5EF4-FFF2-40B4-BE49-F238E27FC236}">
                <a16:creationId xmlns:a16="http://schemas.microsoft.com/office/drawing/2014/main" id="{861B9CF7-630F-4495-820D-D2A6288B0C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0700" y="4066176"/>
            <a:ext cx="548391" cy="548391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3718DECA-FAE0-4B57-A014-5F22A71E886F}"/>
              </a:ext>
            </a:extLst>
          </p:cNvPr>
          <p:cNvSpPr txBox="1"/>
          <p:nvPr/>
        </p:nvSpPr>
        <p:spPr>
          <a:xfrm>
            <a:off x="1893930" y="1218149"/>
            <a:ext cx="1441420" cy="307777"/>
          </a:xfrm>
          <a:prstGeom prst="rect">
            <a:avLst/>
          </a:prstGeom>
          <a:solidFill>
            <a:srgbClr val="B6DEE2"/>
          </a:solidFill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013D88"/>
                </a:solidFill>
              </a:rPr>
              <a:t>局域网（内网）</a:t>
            </a:r>
          </a:p>
        </p:txBody>
      </p:sp>
      <p:cxnSp>
        <p:nvCxnSpPr>
          <p:cNvPr id="42" name="连接符: 肘形 41">
            <a:extLst>
              <a:ext uri="{FF2B5EF4-FFF2-40B4-BE49-F238E27FC236}">
                <a16:creationId xmlns:a16="http://schemas.microsoft.com/office/drawing/2014/main" id="{517791D8-EF3E-4826-B036-84F95C196E99}"/>
              </a:ext>
            </a:extLst>
          </p:cNvPr>
          <p:cNvCxnSpPr>
            <a:cxnSpLocks/>
            <a:stCxn id="22" idx="3"/>
            <a:endCxn id="39" idx="1"/>
          </p:cNvCxnSpPr>
          <p:nvPr/>
        </p:nvCxnSpPr>
        <p:spPr>
          <a:xfrm>
            <a:off x="2068288" y="2183130"/>
            <a:ext cx="1647655" cy="1153411"/>
          </a:xfrm>
          <a:prstGeom prst="bentConnector3">
            <a:avLst>
              <a:gd name="adj1" fmla="val 32657"/>
            </a:avLst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连接符: 肘形 42">
            <a:extLst>
              <a:ext uri="{FF2B5EF4-FFF2-40B4-BE49-F238E27FC236}">
                <a16:creationId xmlns:a16="http://schemas.microsoft.com/office/drawing/2014/main" id="{24CE3BB9-A10A-45F0-9D8F-3F4960DCD6F1}"/>
              </a:ext>
            </a:extLst>
          </p:cNvPr>
          <p:cNvCxnSpPr>
            <a:cxnSpLocks/>
            <a:stCxn id="25" idx="3"/>
            <a:endCxn id="39" idx="1"/>
          </p:cNvCxnSpPr>
          <p:nvPr/>
        </p:nvCxnSpPr>
        <p:spPr>
          <a:xfrm flipV="1">
            <a:off x="2070548" y="3336541"/>
            <a:ext cx="1645395" cy="2903"/>
          </a:xfrm>
          <a:prstGeom prst="bentConnector3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连接符: 肘形 45">
            <a:extLst>
              <a:ext uri="{FF2B5EF4-FFF2-40B4-BE49-F238E27FC236}">
                <a16:creationId xmlns:a16="http://schemas.microsoft.com/office/drawing/2014/main" id="{BF7569AE-4EE8-4842-9769-F55108AC35F5}"/>
              </a:ext>
            </a:extLst>
          </p:cNvPr>
          <p:cNvCxnSpPr>
            <a:cxnSpLocks/>
            <a:stCxn id="32" idx="3"/>
            <a:endCxn id="39" idx="1"/>
          </p:cNvCxnSpPr>
          <p:nvPr/>
        </p:nvCxnSpPr>
        <p:spPr>
          <a:xfrm flipV="1">
            <a:off x="2068288" y="3336541"/>
            <a:ext cx="1647655" cy="1176383"/>
          </a:xfrm>
          <a:prstGeom prst="bentConnector3">
            <a:avLst>
              <a:gd name="adj1" fmla="val 32657"/>
            </a:avLst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:a16="http://schemas.microsoft.com/office/drawing/2014/main" id="{CC8AAE3B-21E8-4DFC-9A8D-14CBEE6D15DB}"/>
              </a:ext>
            </a:extLst>
          </p:cNvPr>
          <p:cNvSpPr txBox="1"/>
          <p:nvPr/>
        </p:nvSpPr>
        <p:spPr>
          <a:xfrm>
            <a:off x="640081" y="5213158"/>
            <a:ext cx="366115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1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服务器部署在局域网本地，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拥有公网固定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IP</a:t>
            </a:r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，公网客户端可以直接访问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2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、局域网内多个监控设备只有内网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IP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地址，无需访问公网；</a:t>
            </a:r>
            <a:endParaRPr lang="en-US" altLang="zh-CN" sz="1000" dirty="0">
              <a:solidFill>
                <a:srgbClr val="013D88"/>
              </a:solidFill>
              <a:latin typeface="+mn-ea"/>
            </a:endParaRPr>
          </a:p>
          <a:p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3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、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IPC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和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NVR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等监控设备通过</a:t>
            </a:r>
            <a:r>
              <a:rPr lang="en-US" altLang="zh-CN" sz="1000" b="1" dirty="0">
                <a:solidFill>
                  <a:srgbClr val="013D88"/>
                </a:solidFill>
                <a:latin typeface="+mn-ea"/>
              </a:rPr>
              <a:t>RTSP/GB28181/SDK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协议接入到</a:t>
            </a:r>
            <a:r>
              <a:rPr lang="en-US" altLang="zh-CN" sz="1000" dirty="0">
                <a:solidFill>
                  <a:srgbClr val="013D88"/>
                </a:solidFill>
                <a:latin typeface="+mn-ea"/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  <a:latin typeface="+mn-ea"/>
              </a:rPr>
              <a:t>服务器；</a:t>
            </a:r>
          </a:p>
        </p:txBody>
      </p:sp>
      <p:sp>
        <p:nvSpPr>
          <p:cNvPr id="63" name="矩形 62">
            <a:extLst>
              <a:ext uri="{FF2B5EF4-FFF2-40B4-BE49-F238E27FC236}">
                <a16:creationId xmlns:a16="http://schemas.microsoft.com/office/drawing/2014/main" id="{517FA728-5B29-4C82-9321-E4ECCBD97B8A}"/>
              </a:ext>
            </a:extLst>
          </p:cNvPr>
          <p:cNvSpPr/>
          <p:nvPr/>
        </p:nvSpPr>
        <p:spPr>
          <a:xfrm>
            <a:off x="4621202" y="1376710"/>
            <a:ext cx="6930717" cy="5003208"/>
          </a:xfrm>
          <a:prstGeom prst="rect">
            <a:avLst/>
          </a:prstGeom>
          <a:noFill/>
          <a:ln w="19050">
            <a:solidFill>
              <a:srgbClr val="4B8E95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文本框 63">
            <a:extLst>
              <a:ext uri="{FF2B5EF4-FFF2-40B4-BE49-F238E27FC236}">
                <a16:creationId xmlns:a16="http://schemas.microsoft.com/office/drawing/2014/main" id="{D2F8DCED-7F9C-4667-987A-E7057730CD64}"/>
              </a:ext>
            </a:extLst>
          </p:cNvPr>
          <p:cNvSpPr txBox="1"/>
          <p:nvPr/>
        </p:nvSpPr>
        <p:spPr>
          <a:xfrm>
            <a:off x="7365850" y="1212507"/>
            <a:ext cx="1441420" cy="307777"/>
          </a:xfrm>
          <a:prstGeom prst="rect">
            <a:avLst/>
          </a:prstGeom>
          <a:solidFill>
            <a:srgbClr val="B6DEE2"/>
          </a:solidFill>
        </p:spPr>
        <p:txBody>
          <a:bodyPr wrap="none" rtlCol="0">
            <a:spAutoFit/>
          </a:bodyPr>
          <a:lstStyle/>
          <a:p>
            <a:r>
              <a:rPr lang="zh-CN" altLang="en-US" sz="1400" dirty="0">
                <a:solidFill>
                  <a:srgbClr val="013D88"/>
                </a:solidFill>
              </a:rPr>
              <a:t>互联网（公网）</a:t>
            </a:r>
          </a:p>
        </p:txBody>
      </p:sp>
      <p:grpSp>
        <p:nvGrpSpPr>
          <p:cNvPr id="51" name="组合 50">
            <a:extLst>
              <a:ext uri="{FF2B5EF4-FFF2-40B4-BE49-F238E27FC236}">
                <a16:creationId xmlns:a16="http://schemas.microsoft.com/office/drawing/2014/main" id="{6FB567E8-1AA4-4022-86C6-D28DA597DCE3}"/>
              </a:ext>
            </a:extLst>
          </p:cNvPr>
          <p:cNvGrpSpPr/>
          <p:nvPr/>
        </p:nvGrpSpPr>
        <p:grpSpPr>
          <a:xfrm>
            <a:off x="3715943" y="2750707"/>
            <a:ext cx="1500323" cy="1171667"/>
            <a:chOff x="3715943" y="2895487"/>
            <a:chExt cx="1500323" cy="1171667"/>
          </a:xfrm>
        </p:grpSpPr>
        <p:grpSp>
          <p:nvGrpSpPr>
            <p:cNvPr id="38" name="组合 37">
              <a:extLst>
                <a:ext uri="{FF2B5EF4-FFF2-40B4-BE49-F238E27FC236}">
                  <a16:creationId xmlns:a16="http://schemas.microsoft.com/office/drawing/2014/main" id="{750DE11A-7D07-4EFB-A897-687879B4330A}"/>
                </a:ext>
              </a:extLst>
            </p:cNvPr>
            <p:cNvGrpSpPr/>
            <p:nvPr/>
          </p:nvGrpSpPr>
          <p:grpSpPr>
            <a:xfrm>
              <a:off x="3715943" y="2895487"/>
              <a:ext cx="1500323" cy="1171667"/>
              <a:chOff x="7202347" y="2925054"/>
              <a:chExt cx="1500323" cy="1171667"/>
            </a:xfrm>
          </p:grpSpPr>
          <p:sp>
            <p:nvSpPr>
              <p:cNvPr id="39" name="îS1iḋé">
                <a:extLst>
                  <a:ext uri="{FF2B5EF4-FFF2-40B4-BE49-F238E27FC236}">
                    <a16:creationId xmlns:a16="http://schemas.microsoft.com/office/drawing/2014/main" id="{F73CEF44-DAAD-4636-B660-86DEBBDC2385}"/>
                  </a:ext>
                </a:extLst>
              </p:cNvPr>
              <p:cNvSpPr/>
              <p:nvPr/>
            </p:nvSpPr>
            <p:spPr>
              <a:xfrm>
                <a:off x="7202347" y="2925054"/>
                <a:ext cx="1500323" cy="1171667"/>
              </a:xfrm>
              <a:prstGeom prst="roundRect">
                <a:avLst>
                  <a:gd name="adj" fmla="val 4178"/>
                </a:avLst>
              </a:prstGeom>
              <a:solidFill>
                <a:srgbClr val="4A66AC"/>
              </a:solidFill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144000" tIns="45708" rIns="144000" bIns="45708" numCol="1" spcCol="0" rtlCol="0" fromWordArt="0" anchor="ctr" anchorCtr="0" forceAA="0" compatLnSpc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 sz="1400" b="1" i="1" dirty="0">
                  <a:solidFill>
                    <a:schemeClr val="tx1"/>
                  </a:solidFill>
                  <a:latin typeface="+mn-ea"/>
                  <a:sym typeface="微软雅黑" panose="020B0503020204020204" pitchFamily="34" charset="-122"/>
                </a:endParaRPr>
              </a:p>
            </p:txBody>
          </p:sp>
          <p:pic>
            <p:nvPicPr>
              <p:cNvPr id="40" name="图片 39">
                <a:extLst>
                  <a:ext uri="{FF2B5EF4-FFF2-40B4-BE49-F238E27FC236}">
                    <a16:creationId xmlns:a16="http://schemas.microsoft.com/office/drawing/2014/main" id="{584FF377-D9ED-4BDB-AA97-012CF13621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42390" y="2939541"/>
                <a:ext cx="1113120" cy="1113120"/>
              </a:xfrm>
              <a:prstGeom prst="rect">
                <a:avLst/>
              </a:prstGeom>
            </p:spPr>
          </p:pic>
        </p:grp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BF1EB1EF-CD49-4218-A2F3-B0FC63046740}"/>
                </a:ext>
              </a:extLst>
            </p:cNvPr>
            <p:cNvSpPr txBox="1"/>
            <p:nvPr/>
          </p:nvSpPr>
          <p:spPr>
            <a:xfrm>
              <a:off x="4189383" y="3721017"/>
              <a:ext cx="646332" cy="276999"/>
            </a:xfrm>
            <a:prstGeom prst="rect">
              <a:avLst/>
            </a:prstGeom>
            <a:solidFill>
              <a:srgbClr val="4A66AC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200" dirty="0">
                  <a:solidFill>
                    <a:schemeClr val="bg1"/>
                  </a:solidFill>
                </a:rPr>
                <a:t>服务端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78" name="直接箭头连接符 77">
            <a:extLst>
              <a:ext uri="{FF2B5EF4-FFF2-40B4-BE49-F238E27FC236}">
                <a16:creationId xmlns:a16="http://schemas.microsoft.com/office/drawing/2014/main" id="{D39566F4-3447-4753-AEB4-66B687D02E2D}"/>
              </a:ext>
            </a:extLst>
          </p:cNvPr>
          <p:cNvCxnSpPr>
            <a:cxnSpLocks/>
            <a:stCxn id="39" idx="3"/>
            <a:endCxn id="18" idx="3"/>
          </p:cNvCxnSpPr>
          <p:nvPr/>
        </p:nvCxnSpPr>
        <p:spPr>
          <a:xfrm flipV="1">
            <a:off x="5216266" y="3336040"/>
            <a:ext cx="905301" cy="501"/>
          </a:xfrm>
          <a:prstGeom prst="straightConnector1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标题 18">
            <a:extLst>
              <a:ext uri="{FF2B5EF4-FFF2-40B4-BE49-F238E27FC236}">
                <a16:creationId xmlns:a16="http://schemas.microsoft.com/office/drawing/2014/main" id="{8311FD22-775E-445C-AE2A-E48F40224FA1}"/>
              </a:ext>
            </a:extLst>
          </p:cNvPr>
          <p:cNvSpPr txBox="1">
            <a:spLocks/>
          </p:cNvSpPr>
          <p:nvPr/>
        </p:nvSpPr>
        <p:spPr>
          <a:xfrm>
            <a:off x="4169706" y="950750"/>
            <a:ext cx="3526493" cy="34228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kern="1200">
                <a:solidFill>
                  <a:srgbClr val="4B8E95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000" dirty="0">
                <a:solidFill>
                  <a:srgbClr val="013D88"/>
                </a:solidFill>
              </a:rPr>
              <a:t>方案２</a:t>
            </a:r>
            <a:r>
              <a:rPr lang="en-US" altLang="zh-CN" sz="2000" dirty="0">
                <a:solidFill>
                  <a:srgbClr val="013D88"/>
                </a:solidFill>
              </a:rPr>
              <a:t>-【</a:t>
            </a:r>
            <a:r>
              <a:rPr lang="zh-CN" altLang="en-US" sz="2000" dirty="0">
                <a:solidFill>
                  <a:srgbClr val="013D88"/>
                </a:solidFill>
              </a:rPr>
              <a:t>局域网私有云</a:t>
            </a:r>
            <a:r>
              <a:rPr lang="en-US" altLang="zh-CN" sz="2000" dirty="0">
                <a:solidFill>
                  <a:srgbClr val="013D88"/>
                </a:solidFill>
              </a:rPr>
              <a:t>】</a:t>
            </a:r>
            <a:endParaRPr lang="zh-CN" altLang="en-US" sz="2000" dirty="0">
              <a:solidFill>
                <a:srgbClr val="013D88"/>
              </a:solidFill>
            </a:endParaRPr>
          </a:p>
        </p:txBody>
      </p:sp>
      <p:sp>
        <p:nvSpPr>
          <p:cNvPr id="67" name="文本框 66">
            <a:extLst>
              <a:ext uri="{FF2B5EF4-FFF2-40B4-BE49-F238E27FC236}">
                <a16:creationId xmlns:a16="http://schemas.microsoft.com/office/drawing/2014/main" id="{990AC589-9B65-4C85-B3C9-2B0665E147DB}"/>
              </a:ext>
            </a:extLst>
          </p:cNvPr>
          <p:cNvSpPr txBox="1"/>
          <p:nvPr/>
        </p:nvSpPr>
        <p:spPr>
          <a:xfrm>
            <a:off x="2577217" y="2789699"/>
            <a:ext cx="10823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ＲＴＳＰ</a:t>
            </a:r>
            <a:endParaRPr lang="en-US" altLang="zh-CN" sz="1000" b="1" dirty="0">
              <a:solidFill>
                <a:srgbClr val="013D88"/>
              </a:solidFill>
              <a:latin typeface="+mn-ea"/>
            </a:endParaRPr>
          </a:p>
          <a:p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ＧＢ２８１８１</a:t>
            </a:r>
            <a:endParaRPr lang="en-US" altLang="zh-CN" sz="1000" b="1" dirty="0">
              <a:solidFill>
                <a:srgbClr val="013D88"/>
              </a:solidFill>
              <a:latin typeface="+mn-ea"/>
            </a:endParaRPr>
          </a:p>
          <a:p>
            <a:r>
              <a:rPr lang="zh-CN" altLang="en-US" sz="1000" b="1" dirty="0">
                <a:solidFill>
                  <a:srgbClr val="013D88"/>
                </a:solidFill>
                <a:latin typeface="+mn-ea"/>
              </a:rPr>
              <a:t>ＳＤＫ</a:t>
            </a:r>
          </a:p>
        </p:txBody>
      </p:sp>
      <p:sp>
        <p:nvSpPr>
          <p:cNvPr id="74" name="文本框 73">
            <a:extLst>
              <a:ext uri="{FF2B5EF4-FFF2-40B4-BE49-F238E27FC236}">
                <a16:creationId xmlns:a16="http://schemas.microsoft.com/office/drawing/2014/main" id="{CFBAE746-6D4F-47A0-BE4A-34C106541608}"/>
              </a:ext>
            </a:extLst>
          </p:cNvPr>
          <p:cNvSpPr txBox="1"/>
          <p:nvPr/>
        </p:nvSpPr>
        <p:spPr>
          <a:xfrm>
            <a:off x="7241502" y="2840340"/>
            <a:ext cx="173637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ＲＴＳＰ／ＷＥＢＲＴＣ</a:t>
            </a:r>
            <a:endParaRPr lang="en-US" altLang="zh-CN" sz="1100" b="1" dirty="0">
              <a:solidFill>
                <a:srgbClr val="013D88"/>
              </a:solidFill>
              <a:latin typeface="+mn-ea"/>
            </a:endParaRPr>
          </a:p>
          <a:p>
            <a:pPr algn="ctr"/>
            <a:r>
              <a:rPr lang="zh-CN" altLang="en-US" sz="1100" b="1" dirty="0">
                <a:solidFill>
                  <a:srgbClr val="013D88"/>
                </a:solidFill>
                <a:latin typeface="+mn-ea"/>
              </a:rPr>
              <a:t>流媒体输出</a:t>
            </a:r>
          </a:p>
        </p:txBody>
      </p:sp>
      <p:grpSp>
        <p:nvGrpSpPr>
          <p:cNvPr id="75" name="组合 74">
            <a:extLst>
              <a:ext uri="{FF2B5EF4-FFF2-40B4-BE49-F238E27FC236}">
                <a16:creationId xmlns:a16="http://schemas.microsoft.com/office/drawing/2014/main" id="{7E846AB8-DE38-4BDC-8EB9-DB8D562ACE92}"/>
              </a:ext>
            </a:extLst>
          </p:cNvPr>
          <p:cNvGrpSpPr/>
          <p:nvPr/>
        </p:nvGrpSpPr>
        <p:grpSpPr>
          <a:xfrm>
            <a:off x="9508586" y="1574095"/>
            <a:ext cx="1826141" cy="4688403"/>
            <a:chOff x="9488876" y="1520284"/>
            <a:chExt cx="1826141" cy="4688403"/>
          </a:xfrm>
        </p:grpSpPr>
        <p:sp>
          <p:nvSpPr>
            <p:cNvPr id="76" name="矩形 75">
              <a:extLst>
                <a:ext uri="{FF2B5EF4-FFF2-40B4-BE49-F238E27FC236}">
                  <a16:creationId xmlns:a16="http://schemas.microsoft.com/office/drawing/2014/main" id="{2E26B6A5-399B-45AE-A504-FD1B1A11AC6B}"/>
                </a:ext>
              </a:extLst>
            </p:cNvPr>
            <p:cNvSpPr/>
            <p:nvPr/>
          </p:nvSpPr>
          <p:spPr>
            <a:xfrm>
              <a:off x="9492084" y="1520284"/>
              <a:ext cx="1813532" cy="4688403"/>
            </a:xfrm>
            <a:prstGeom prst="rect">
              <a:avLst/>
            </a:prstGeom>
            <a:solidFill>
              <a:srgbClr val="6EBDC5"/>
            </a:solidFill>
            <a:ln w="19050">
              <a:solidFill>
                <a:srgbClr val="4B8E95"/>
              </a:solidFill>
              <a:prstDash val="soli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20C94166-F008-4C99-AE0A-D20FDA9E85A6}"/>
                </a:ext>
              </a:extLst>
            </p:cNvPr>
            <p:cNvSpPr txBox="1"/>
            <p:nvPr/>
          </p:nvSpPr>
          <p:spPr>
            <a:xfrm>
              <a:off x="9488876" y="1646933"/>
              <a:ext cx="18261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>
                  <a:solidFill>
                    <a:srgbClr val="013D88"/>
                  </a:solidFill>
                </a:rPr>
                <a:t>合作伙伴业务平台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58A8338A-E2C1-46B8-97B6-40B3FA5995DF}"/>
              </a:ext>
            </a:extLst>
          </p:cNvPr>
          <p:cNvGrpSpPr/>
          <p:nvPr/>
        </p:nvGrpSpPr>
        <p:grpSpPr>
          <a:xfrm>
            <a:off x="9883467" y="2110551"/>
            <a:ext cx="988984" cy="951204"/>
            <a:chOff x="1704214" y="1798320"/>
            <a:chExt cx="1101249" cy="1059180"/>
          </a:xfrm>
          <a:solidFill>
            <a:srgbClr val="4B8E95"/>
          </a:solidFill>
        </p:grpSpPr>
        <p:sp>
          <p:nvSpPr>
            <p:cNvPr id="80" name="îS1iḋé">
              <a:extLst>
                <a:ext uri="{FF2B5EF4-FFF2-40B4-BE49-F238E27FC236}">
                  <a16:creationId xmlns:a16="http://schemas.microsoft.com/office/drawing/2014/main" id="{B392DC79-23C7-4BD6-8F8A-B02825211CD3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1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D0D49755-234A-41B7-9553-94654EF305AE}"/>
                </a:ext>
              </a:extLst>
            </p:cNvPr>
            <p:cNvSpPr/>
            <p:nvPr/>
          </p:nvSpPr>
          <p:spPr>
            <a:xfrm>
              <a:off x="1958549" y="1932429"/>
              <a:ext cx="609685" cy="609685"/>
            </a:xfrm>
            <a:custGeom>
              <a:avLst/>
              <a:gdLst>
                <a:gd name="T0" fmla="*/ 2400 w 12800"/>
                <a:gd name="T1" fmla="*/ 12800 h 12800"/>
                <a:gd name="T2" fmla="*/ 0 w 12800"/>
                <a:gd name="T3" fmla="*/ 2400 h 12800"/>
                <a:gd name="T4" fmla="*/ 10400 w 12800"/>
                <a:gd name="T5" fmla="*/ 0 h 12800"/>
                <a:gd name="T6" fmla="*/ 12800 w 12800"/>
                <a:gd name="T7" fmla="*/ 10400 h 12800"/>
                <a:gd name="T8" fmla="*/ 11200 w 12800"/>
                <a:gd name="T9" fmla="*/ 2400 h 12800"/>
                <a:gd name="T10" fmla="*/ 2400 w 12800"/>
                <a:gd name="T11" fmla="*/ 1600 h 12800"/>
                <a:gd name="T12" fmla="*/ 1600 w 12800"/>
                <a:gd name="T13" fmla="*/ 10400 h 12800"/>
                <a:gd name="T14" fmla="*/ 10400 w 12800"/>
                <a:gd name="T15" fmla="*/ 11200 h 12800"/>
                <a:gd name="T16" fmla="*/ 11200 w 12800"/>
                <a:gd name="T17" fmla="*/ 2400 h 12800"/>
                <a:gd name="T18" fmla="*/ 8800 w 12800"/>
                <a:gd name="T19" fmla="*/ 10400 h 12800"/>
                <a:gd name="T20" fmla="*/ 10400 w 12800"/>
                <a:gd name="T21" fmla="*/ 2400 h 12800"/>
                <a:gd name="T22" fmla="*/ 9600 w 12800"/>
                <a:gd name="T23" fmla="*/ 3200 h 12800"/>
                <a:gd name="T24" fmla="*/ 10400 w 12800"/>
                <a:gd name="T25" fmla="*/ 4000 h 12800"/>
                <a:gd name="T26" fmla="*/ 9600 w 12800"/>
                <a:gd name="T27" fmla="*/ 4800 h 12800"/>
                <a:gd name="T28" fmla="*/ 10400 w 12800"/>
                <a:gd name="T29" fmla="*/ 5600 h 12800"/>
                <a:gd name="T30" fmla="*/ 9600 w 12800"/>
                <a:gd name="T31" fmla="*/ 6400 h 12800"/>
                <a:gd name="T32" fmla="*/ 10400 w 12800"/>
                <a:gd name="T33" fmla="*/ 7200 h 12800"/>
                <a:gd name="T34" fmla="*/ 9600 w 12800"/>
                <a:gd name="T35" fmla="*/ 8000 h 12800"/>
                <a:gd name="T36" fmla="*/ 10400 w 12800"/>
                <a:gd name="T37" fmla="*/ 8800 h 12800"/>
                <a:gd name="T38" fmla="*/ 9600 w 12800"/>
                <a:gd name="T39" fmla="*/ 9600 h 12800"/>
                <a:gd name="T40" fmla="*/ 4800 w 12800"/>
                <a:gd name="T41" fmla="*/ 8800 h 12800"/>
                <a:gd name="T42" fmla="*/ 8000 w 12800"/>
                <a:gd name="T43" fmla="*/ 10400 h 12800"/>
                <a:gd name="T44" fmla="*/ 4800 w 12800"/>
                <a:gd name="T45" fmla="*/ 8800 h 12800"/>
                <a:gd name="T46" fmla="*/ 8000 w 12800"/>
                <a:gd name="T47" fmla="*/ 4800 h 12800"/>
                <a:gd name="T48" fmla="*/ 4800 w 12800"/>
                <a:gd name="T49" fmla="*/ 8000 h 12800"/>
                <a:gd name="T50" fmla="*/ 4800 w 12800"/>
                <a:gd name="T51" fmla="*/ 2400 h 12800"/>
                <a:gd name="T52" fmla="*/ 8000 w 12800"/>
                <a:gd name="T53" fmla="*/ 4000 h 12800"/>
                <a:gd name="T54" fmla="*/ 4800 w 12800"/>
                <a:gd name="T55" fmla="*/ 2400 h 12800"/>
                <a:gd name="T56" fmla="*/ 2400 w 12800"/>
                <a:gd name="T57" fmla="*/ 9600 h 12800"/>
                <a:gd name="T58" fmla="*/ 3200 w 12800"/>
                <a:gd name="T59" fmla="*/ 8800 h 12800"/>
                <a:gd name="T60" fmla="*/ 2400 w 12800"/>
                <a:gd name="T61" fmla="*/ 8000 h 12800"/>
                <a:gd name="T62" fmla="*/ 3200 w 12800"/>
                <a:gd name="T63" fmla="*/ 7200 h 12800"/>
                <a:gd name="T64" fmla="*/ 2400 w 12800"/>
                <a:gd name="T65" fmla="*/ 6400 h 12800"/>
                <a:gd name="T66" fmla="*/ 3200 w 12800"/>
                <a:gd name="T67" fmla="*/ 5600 h 12800"/>
                <a:gd name="T68" fmla="*/ 2400 w 12800"/>
                <a:gd name="T69" fmla="*/ 4800 h 12800"/>
                <a:gd name="T70" fmla="*/ 3200 w 12800"/>
                <a:gd name="T71" fmla="*/ 4000 h 12800"/>
                <a:gd name="T72" fmla="*/ 2400 w 12800"/>
                <a:gd name="T73" fmla="*/ 3200 h 12800"/>
                <a:gd name="T74" fmla="*/ 4000 w 12800"/>
                <a:gd name="T75" fmla="*/ 2400 h 12800"/>
                <a:gd name="T76" fmla="*/ 3200 w 12800"/>
                <a:gd name="T77" fmla="*/ 10400 h 12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2800" h="12800">
                  <a:moveTo>
                    <a:pt x="10400" y="12800"/>
                  </a:moveTo>
                  <a:lnTo>
                    <a:pt x="2400" y="12800"/>
                  </a:lnTo>
                  <a:cubicBezTo>
                    <a:pt x="1074" y="12800"/>
                    <a:pt x="0" y="11725"/>
                    <a:pt x="0" y="10400"/>
                  </a:cubicBezTo>
                  <a:lnTo>
                    <a:pt x="0" y="2400"/>
                  </a:lnTo>
                  <a:cubicBezTo>
                    <a:pt x="0" y="1075"/>
                    <a:pt x="1075" y="0"/>
                    <a:pt x="2400" y="0"/>
                  </a:cubicBezTo>
                  <a:lnTo>
                    <a:pt x="10400" y="0"/>
                  </a:lnTo>
                  <a:cubicBezTo>
                    <a:pt x="11725" y="0"/>
                    <a:pt x="12800" y="1074"/>
                    <a:pt x="12800" y="2400"/>
                  </a:cubicBezTo>
                  <a:lnTo>
                    <a:pt x="12800" y="10400"/>
                  </a:lnTo>
                  <a:cubicBezTo>
                    <a:pt x="12800" y="11725"/>
                    <a:pt x="11725" y="12800"/>
                    <a:pt x="10400" y="12800"/>
                  </a:cubicBezTo>
                  <a:close/>
                  <a:moveTo>
                    <a:pt x="11200" y="2400"/>
                  </a:moveTo>
                  <a:cubicBezTo>
                    <a:pt x="11200" y="1958"/>
                    <a:pt x="10842" y="1600"/>
                    <a:pt x="10400" y="1600"/>
                  </a:cubicBezTo>
                  <a:lnTo>
                    <a:pt x="2400" y="1600"/>
                  </a:lnTo>
                  <a:cubicBezTo>
                    <a:pt x="1958" y="1600"/>
                    <a:pt x="1600" y="1958"/>
                    <a:pt x="1600" y="2400"/>
                  </a:cubicBezTo>
                  <a:lnTo>
                    <a:pt x="1600" y="10400"/>
                  </a:lnTo>
                  <a:cubicBezTo>
                    <a:pt x="1600" y="10842"/>
                    <a:pt x="1958" y="11200"/>
                    <a:pt x="2400" y="11200"/>
                  </a:cubicBezTo>
                  <a:lnTo>
                    <a:pt x="10400" y="11200"/>
                  </a:lnTo>
                  <a:cubicBezTo>
                    <a:pt x="10842" y="11200"/>
                    <a:pt x="11200" y="10842"/>
                    <a:pt x="11200" y="10400"/>
                  </a:cubicBezTo>
                  <a:lnTo>
                    <a:pt x="11200" y="2400"/>
                  </a:lnTo>
                  <a:close/>
                  <a:moveTo>
                    <a:pt x="9600" y="10400"/>
                  </a:moveTo>
                  <a:lnTo>
                    <a:pt x="8800" y="10400"/>
                  </a:lnTo>
                  <a:lnTo>
                    <a:pt x="8800" y="2400"/>
                  </a:lnTo>
                  <a:lnTo>
                    <a:pt x="10400" y="2400"/>
                  </a:lnTo>
                  <a:lnTo>
                    <a:pt x="10400" y="3200"/>
                  </a:lnTo>
                  <a:lnTo>
                    <a:pt x="9600" y="3200"/>
                  </a:lnTo>
                  <a:lnTo>
                    <a:pt x="9600" y="4000"/>
                  </a:lnTo>
                  <a:lnTo>
                    <a:pt x="10400" y="4000"/>
                  </a:lnTo>
                  <a:lnTo>
                    <a:pt x="10400" y="4800"/>
                  </a:lnTo>
                  <a:lnTo>
                    <a:pt x="9600" y="4800"/>
                  </a:lnTo>
                  <a:lnTo>
                    <a:pt x="9600" y="5600"/>
                  </a:lnTo>
                  <a:lnTo>
                    <a:pt x="10400" y="5600"/>
                  </a:lnTo>
                  <a:lnTo>
                    <a:pt x="10400" y="6400"/>
                  </a:lnTo>
                  <a:lnTo>
                    <a:pt x="9600" y="6400"/>
                  </a:lnTo>
                  <a:lnTo>
                    <a:pt x="9600" y="7200"/>
                  </a:lnTo>
                  <a:lnTo>
                    <a:pt x="10400" y="7200"/>
                  </a:lnTo>
                  <a:lnTo>
                    <a:pt x="10400" y="8000"/>
                  </a:lnTo>
                  <a:lnTo>
                    <a:pt x="9600" y="8000"/>
                  </a:lnTo>
                  <a:lnTo>
                    <a:pt x="9600" y="8800"/>
                  </a:lnTo>
                  <a:lnTo>
                    <a:pt x="10400" y="8800"/>
                  </a:lnTo>
                  <a:lnTo>
                    <a:pt x="10400" y="9600"/>
                  </a:lnTo>
                  <a:lnTo>
                    <a:pt x="9600" y="9600"/>
                  </a:lnTo>
                  <a:lnTo>
                    <a:pt x="9600" y="10400"/>
                  </a:lnTo>
                  <a:close/>
                  <a:moveTo>
                    <a:pt x="4800" y="8800"/>
                  </a:moveTo>
                  <a:lnTo>
                    <a:pt x="8000" y="8800"/>
                  </a:lnTo>
                  <a:lnTo>
                    <a:pt x="8000" y="10400"/>
                  </a:lnTo>
                  <a:lnTo>
                    <a:pt x="4800" y="10400"/>
                  </a:lnTo>
                  <a:lnTo>
                    <a:pt x="4800" y="8800"/>
                  </a:lnTo>
                  <a:close/>
                  <a:moveTo>
                    <a:pt x="4800" y="4800"/>
                  </a:moveTo>
                  <a:lnTo>
                    <a:pt x="8000" y="4800"/>
                  </a:lnTo>
                  <a:lnTo>
                    <a:pt x="8000" y="8000"/>
                  </a:lnTo>
                  <a:lnTo>
                    <a:pt x="4800" y="8000"/>
                  </a:lnTo>
                  <a:lnTo>
                    <a:pt x="4800" y="4800"/>
                  </a:lnTo>
                  <a:close/>
                  <a:moveTo>
                    <a:pt x="4800" y="2400"/>
                  </a:moveTo>
                  <a:lnTo>
                    <a:pt x="8000" y="2400"/>
                  </a:lnTo>
                  <a:lnTo>
                    <a:pt x="8000" y="4000"/>
                  </a:lnTo>
                  <a:lnTo>
                    <a:pt x="4800" y="4000"/>
                  </a:lnTo>
                  <a:lnTo>
                    <a:pt x="4800" y="2400"/>
                  </a:lnTo>
                  <a:close/>
                  <a:moveTo>
                    <a:pt x="3200" y="9600"/>
                  </a:moveTo>
                  <a:lnTo>
                    <a:pt x="2400" y="9600"/>
                  </a:lnTo>
                  <a:lnTo>
                    <a:pt x="2400" y="8800"/>
                  </a:lnTo>
                  <a:lnTo>
                    <a:pt x="3200" y="8800"/>
                  </a:lnTo>
                  <a:lnTo>
                    <a:pt x="3200" y="8000"/>
                  </a:lnTo>
                  <a:lnTo>
                    <a:pt x="2400" y="8000"/>
                  </a:lnTo>
                  <a:lnTo>
                    <a:pt x="2400" y="7200"/>
                  </a:lnTo>
                  <a:lnTo>
                    <a:pt x="3200" y="7200"/>
                  </a:lnTo>
                  <a:lnTo>
                    <a:pt x="3200" y="6400"/>
                  </a:lnTo>
                  <a:lnTo>
                    <a:pt x="2400" y="6400"/>
                  </a:lnTo>
                  <a:lnTo>
                    <a:pt x="2400" y="5600"/>
                  </a:lnTo>
                  <a:lnTo>
                    <a:pt x="3200" y="5600"/>
                  </a:lnTo>
                  <a:lnTo>
                    <a:pt x="3200" y="4800"/>
                  </a:lnTo>
                  <a:lnTo>
                    <a:pt x="2400" y="4800"/>
                  </a:lnTo>
                  <a:lnTo>
                    <a:pt x="2400" y="4000"/>
                  </a:lnTo>
                  <a:lnTo>
                    <a:pt x="3200" y="4000"/>
                  </a:lnTo>
                  <a:lnTo>
                    <a:pt x="3200" y="3200"/>
                  </a:lnTo>
                  <a:lnTo>
                    <a:pt x="2400" y="3200"/>
                  </a:lnTo>
                  <a:lnTo>
                    <a:pt x="2400" y="2400"/>
                  </a:lnTo>
                  <a:lnTo>
                    <a:pt x="4000" y="2400"/>
                  </a:lnTo>
                  <a:lnTo>
                    <a:pt x="4000" y="10400"/>
                  </a:lnTo>
                  <a:lnTo>
                    <a:pt x="3200" y="10400"/>
                  </a:lnTo>
                  <a:lnTo>
                    <a:pt x="3200" y="96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51B76049-F415-44DC-ABB3-C38979C4E935}"/>
                </a:ext>
              </a:extLst>
            </p:cNvPr>
            <p:cNvSpPr txBox="1"/>
            <p:nvPr/>
          </p:nvSpPr>
          <p:spPr>
            <a:xfrm>
              <a:off x="1704214" y="2545741"/>
              <a:ext cx="1062412" cy="274171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000" dirty="0">
                  <a:solidFill>
                    <a:schemeClr val="bg1"/>
                  </a:solidFill>
                </a:rPr>
                <a:t>视频分析服务</a:t>
              </a:r>
              <a:endParaRPr lang="en-US" altLang="zh-CN" sz="10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87" name="Group 78">
            <a:extLst>
              <a:ext uri="{FF2B5EF4-FFF2-40B4-BE49-F238E27FC236}">
                <a16:creationId xmlns:a16="http://schemas.microsoft.com/office/drawing/2014/main" id="{C40AE1D2-E81E-42D2-AADC-F1B3F4743729}"/>
              </a:ext>
            </a:extLst>
          </p:cNvPr>
          <p:cNvGrpSpPr/>
          <p:nvPr/>
        </p:nvGrpSpPr>
        <p:grpSpPr>
          <a:xfrm>
            <a:off x="9888018" y="3128338"/>
            <a:ext cx="984436" cy="951204"/>
            <a:chOff x="1709279" y="1798320"/>
            <a:chExt cx="1096184" cy="1059180"/>
          </a:xfrm>
          <a:solidFill>
            <a:srgbClr val="4B8E95"/>
          </a:solidFill>
        </p:grpSpPr>
        <p:sp>
          <p:nvSpPr>
            <p:cNvPr id="88" name="îS1iḋé">
              <a:extLst>
                <a:ext uri="{FF2B5EF4-FFF2-40B4-BE49-F238E27FC236}">
                  <a16:creationId xmlns:a16="http://schemas.microsoft.com/office/drawing/2014/main" id="{35C46FAB-1AF8-4674-8830-DC104E2A432B}"/>
                </a:ext>
              </a:extLst>
            </p:cNvPr>
            <p:cNvSpPr/>
            <p:nvPr/>
          </p:nvSpPr>
          <p:spPr>
            <a:xfrm>
              <a:off x="1709279" y="1798320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89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C82F67A6-8443-4140-A7CD-C7F35DC48635}"/>
                </a:ext>
              </a:extLst>
            </p:cNvPr>
            <p:cNvSpPr/>
            <p:nvPr/>
          </p:nvSpPr>
          <p:spPr>
            <a:xfrm>
              <a:off x="1958609" y="1932429"/>
              <a:ext cx="609565" cy="609685"/>
            </a:xfrm>
            <a:custGeom>
              <a:avLst/>
              <a:gdLst>
                <a:gd name="T0" fmla="*/ 5333 w 10666"/>
                <a:gd name="T1" fmla="*/ 0 h 10666"/>
                <a:gd name="T2" fmla="*/ 0 w 10666"/>
                <a:gd name="T3" fmla="*/ 5333 h 10666"/>
                <a:gd name="T4" fmla="*/ 5333 w 10666"/>
                <a:gd name="T5" fmla="*/ 10666 h 10666"/>
                <a:gd name="T6" fmla="*/ 10666 w 10666"/>
                <a:gd name="T7" fmla="*/ 5333 h 10666"/>
                <a:gd name="T8" fmla="*/ 5333 w 10666"/>
                <a:gd name="T9" fmla="*/ 0 h 10666"/>
                <a:gd name="T10" fmla="*/ 5333 w 10666"/>
                <a:gd name="T11" fmla="*/ 1066 h 10666"/>
                <a:gd name="T12" fmla="*/ 8633 w 10666"/>
                <a:gd name="T13" fmla="*/ 2666 h 10666"/>
                <a:gd name="T14" fmla="*/ 5333 w 10666"/>
                <a:gd name="T15" fmla="*/ 2666 h 10666"/>
                <a:gd name="T16" fmla="*/ 3045 w 10666"/>
                <a:gd name="T17" fmla="*/ 3986 h 10666"/>
                <a:gd name="T18" fmla="*/ 2327 w 10666"/>
                <a:gd name="T19" fmla="*/ 2338 h 10666"/>
                <a:gd name="T20" fmla="*/ 5333 w 10666"/>
                <a:gd name="T21" fmla="*/ 1066 h 10666"/>
                <a:gd name="T22" fmla="*/ 6933 w 10666"/>
                <a:gd name="T23" fmla="*/ 5333 h 10666"/>
                <a:gd name="T24" fmla="*/ 6275 w 10666"/>
                <a:gd name="T25" fmla="*/ 6610 h 10666"/>
                <a:gd name="T26" fmla="*/ 6263 w 10666"/>
                <a:gd name="T27" fmla="*/ 6600 h 10666"/>
                <a:gd name="T28" fmla="*/ 6217 w 10666"/>
                <a:gd name="T29" fmla="*/ 6657 h 10666"/>
                <a:gd name="T30" fmla="*/ 5333 w 10666"/>
                <a:gd name="T31" fmla="*/ 6933 h 10666"/>
                <a:gd name="T32" fmla="*/ 3733 w 10666"/>
                <a:gd name="T33" fmla="*/ 5333 h 10666"/>
                <a:gd name="T34" fmla="*/ 5333 w 10666"/>
                <a:gd name="T35" fmla="*/ 3733 h 10666"/>
                <a:gd name="T36" fmla="*/ 6933 w 10666"/>
                <a:gd name="T37" fmla="*/ 5333 h 10666"/>
                <a:gd name="T38" fmla="*/ 4033 w 10666"/>
                <a:gd name="T39" fmla="*/ 9387 h 10666"/>
                <a:gd name="T40" fmla="*/ 1066 w 10666"/>
                <a:gd name="T41" fmla="*/ 5333 h 10666"/>
                <a:gd name="T42" fmla="*/ 1591 w 10666"/>
                <a:gd name="T43" fmla="*/ 3318 h 10666"/>
                <a:gd name="T44" fmla="*/ 2711 w 10666"/>
                <a:gd name="T45" fmla="*/ 5887 h 10666"/>
                <a:gd name="T46" fmla="*/ 2724 w 10666"/>
                <a:gd name="T47" fmla="*/ 5881 h 10666"/>
                <a:gd name="T48" fmla="*/ 5158 w 10666"/>
                <a:gd name="T49" fmla="*/ 7982 h 10666"/>
                <a:gd name="T50" fmla="*/ 4033 w 10666"/>
                <a:gd name="T51" fmla="*/ 9387 h 10666"/>
                <a:gd name="T52" fmla="*/ 9600 w 10666"/>
                <a:gd name="T53" fmla="*/ 5333 h 10666"/>
                <a:gd name="T54" fmla="*/ 5333 w 10666"/>
                <a:gd name="T55" fmla="*/ 9600 h 10666"/>
                <a:gd name="T56" fmla="*/ 5233 w 10666"/>
                <a:gd name="T57" fmla="*/ 9594 h 10666"/>
                <a:gd name="T58" fmla="*/ 6974 w 10666"/>
                <a:gd name="T59" fmla="*/ 7419 h 10666"/>
                <a:gd name="T60" fmla="*/ 8000 w 10666"/>
                <a:gd name="T61" fmla="*/ 5333 h 10666"/>
                <a:gd name="T62" fmla="*/ 7453 w 10666"/>
                <a:gd name="T63" fmla="*/ 3733 h 10666"/>
                <a:gd name="T64" fmla="*/ 9274 w 10666"/>
                <a:gd name="T65" fmla="*/ 3733 h 10666"/>
                <a:gd name="T66" fmla="*/ 9600 w 10666"/>
                <a:gd name="T67" fmla="*/ 5333 h 106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66" h="10666">
                  <a:moveTo>
                    <a:pt x="5333" y="0"/>
                  </a:moveTo>
                  <a:cubicBezTo>
                    <a:pt x="2442" y="0"/>
                    <a:pt x="0" y="2442"/>
                    <a:pt x="0" y="5333"/>
                  </a:cubicBezTo>
                  <a:cubicBezTo>
                    <a:pt x="0" y="8224"/>
                    <a:pt x="2442" y="10666"/>
                    <a:pt x="5333" y="10666"/>
                  </a:cubicBezTo>
                  <a:cubicBezTo>
                    <a:pt x="8224" y="10666"/>
                    <a:pt x="10666" y="8224"/>
                    <a:pt x="10666" y="5333"/>
                  </a:cubicBezTo>
                  <a:cubicBezTo>
                    <a:pt x="10666" y="2442"/>
                    <a:pt x="8224" y="0"/>
                    <a:pt x="5333" y="0"/>
                  </a:cubicBezTo>
                  <a:close/>
                  <a:moveTo>
                    <a:pt x="5333" y="1066"/>
                  </a:moveTo>
                  <a:cubicBezTo>
                    <a:pt x="6647" y="1066"/>
                    <a:pt x="7843" y="1698"/>
                    <a:pt x="8633" y="2666"/>
                  </a:cubicBezTo>
                  <a:lnTo>
                    <a:pt x="5333" y="2666"/>
                  </a:lnTo>
                  <a:cubicBezTo>
                    <a:pt x="4356" y="2666"/>
                    <a:pt x="3510" y="3200"/>
                    <a:pt x="3045" y="3986"/>
                  </a:cubicBezTo>
                  <a:lnTo>
                    <a:pt x="2327" y="2338"/>
                  </a:lnTo>
                  <a:cubicBezTo>
                    <a:pt x="3105" y="1558"/>
                    <a:pt x="4174" y="1066"/>
                    <a:pt x="5333" y="1066"/>
                  </a:cubicBezTo>
                  <a:close/>
                  <a:moveTo>
                    <a:pt x="6933" y="5333"/>
                  </a:moveTo>
                  <a:cubicBezTo>
                    <a:pt x="6933" y="5850"/>
                    <a:pt x="6670" y="6315"/>
                    <a:pt x="6275" y="6610"/>
                  </a:cubicBezTo>
                  <a:lnTo>
                    <a:pt x="6263" y="6600"/>
                  </a:lnTo>
                  <a:lnTo>
                    <a:pt x="6217" y="6657"/>
                  </a:lnTo>
                  <a:cubicBezTo>
                    <a:pt x="5957" y="6836"/>
                    <a:pt x="5649" y="6932"/>
                    <a:pt x="5333" y="6933"/>
                  </a:cubicBezTo>
                  <a:cubicBezTo>
                    <a:pt x="4466" y="6933"/>
                    <a:pt x="3733" y="6200"/>
                    <a:pt x="3733" y="5333"/>
                  </a:cubicBezTo>
                  <a:cubicBezTo>
                    <a:pt x="3733" y="4466"/>
                    <a:pt x="4466" y="3733"/>
                    <a:pt x="5333" y="3733"/>
                  </a:cubicBezTo>
                  <a:cubicBezTo>
                    <a:pt x="6200" y="3733"/>
                    <a:pt x="6933" y="4466"/>
                    <a:pt x="6933" y="5333"/>
                  </a:cubicBezTo>
                  <a:close/>
                  <a:moveTo>
                    <a:pt x="4033" y="9387"/>
                  </a:moveTo>
                  <a:cubicBezTo>
                    <a:pt x="2333" y="8822"/>
                    <a:pt x="1066" y="7195"/>
                    <a:pt x="1066" y="5333"/>
                  </a:cubicBezTo>
                  <a:cubicBezTo>
                    <a:pt x="1066" y="4610"/>
                    <a:pt x="1257" y="3922"/>
                    <a:pt x="1591" y="3318"/>
                  </a:cubicBezTo>
                  <a:lnTo>
                    <a:pt x="2711" y="5887"/>
                  </a:lnTo>
                  <a:lnTo>
                    <a:pt x="2724" y="5881"/>
                  </a:lnTo>
                  <a:cubicBezTo>
                    <a:pt x="2974" y="7047"/>
                    <a:pt x="3968" y="7905"/>
                    <a:pt x="5158" y="7982"/>
                  </a:cubicBezTo>
                  <a:lnTo>
                    <a:pt x="4033" y="9387"/>
                  </a:lnTo>
                  <a:close/>
                  <a:moveTo>
                    <a:pt x="9600" y="5333"/>
                  </a:moveTo>
                  <a:cubicBezTo>
                    <a:pt x="9600" y="7646"/>
                    <a:pt x="7646" y="9600"/>
                    <a:pt x="5333" y="9600"/>
                  </a:cubicBezTo>
                  <a:cubicBezTo>
                    <a:pt x="5299" y="9600"/>
                    <a:pt x="5267" y="9595"/>
                    <a:pt x="5233" y="9594"/>
                  </a:cubicBezTo>
                  <a:lnTo>
                    <a:pt x="6974" y="7419"/>
                  </a:lnTo>
                  <a:cubicBezTo>
                    <a:pt x="7593" y="6930"/>
                    <a:pt x="8000" y="6182"/>
                    <a:pt x="8000" y="5333"/>
                  </a:cubicBezTo>
                  <a:cubicBezTo>
                    <a:pt x="8000" y="4730"/>
                    <a:pt x="7791" y="4180"/>
                    <a:pt x="7453" y="3733"/>
                  </a:cubicBezTo>
                  <a:lnTo>
                    <a:pt x="9274" y="3733"/>
                  </a:lnTo>
                  <a:cubicBezTo>
                    <a:pt x="9482" y="4230"/>
                    <a:pt x="9600" y="4770"/>
                    <a:pt x="9600" y="53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0" name="文本框 81">
              <a:extLst>
                <a:ext uri="{FF2B5EF4-FFF2-40B4-BE49-F238E27FC236}">
                  <a16:creationId xmlns:a16="http://schemas.microsoft.com/office/drawing/2014/main" id="{25E798F7-B95B-40A6-99E8-3FEBA549EDF9}"/>
                </a:ext>
              </a:extLst>
            </p:cNvPr>
            <p:cNvSpPr txBox="1"/>
            <p:nvPr/>
          </p:nvSpPr>
          <p:spPr>
            <a:xfrm>
              <a:off x="1933869" y="2555163"/>
              <a:ext cx="689612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200" dirty="0">
                  <a:solidFill>
                    <a:schemeClr val="bg1"/>
                  </a:solidFill>
                </a:rPr>
                <a:t>WEB</a:t>
              </a:r>
              <a:r>
                <a:rPr lang="zh-CN" altLang="en-US" sz="1200" dirty="0">
                  <a:solidFill>
                    <a:schemeClr val="bg1"/>
                  </a:solidFill>
                </a:rPr>
                <a:t>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5" name="Group 78">
            <a:extLst>
              <a:ext uri="{FF2B5EF4-FFF2-40B4-BE49-F238E27FC236}">
                <a16:creationId xmlns:a16="http://schemas.microsoft.com/office/drawing/2014/main" id="{09EE45D0-065B-4F8D-B093-C0C60DEB2DB5}"/>
              </a:ext>
            </a:extLst>
          </p:cNvPr>
          <p:cNvGrpSpPr/>
          <p:nvPr/>
        </p:nvGrpSpPr>
        <p:grpSpPr>
          <a:xfrm>
            <a:off x="9888018" y="4146126"/>
            <a:ext cx="984436" cy="951204"/>
            <a:chOff x="1712472" y="1772982"/>
            <a:chExt cx="1096184" cy="1059180"/>
          </a:xfrm>
          <a:solidFill>
            <a:srgbClr val="4B8E95"/>
          </a:solidFill>
        </p:grpSpPr>
        <p:sp>
          <p:nvSpPr>
            <p:cNvPr id="96" name="îS1iḋé">
              <a:extLst>
                <a:ext uri="{FF2B5EF4-FFF2-40B4-BE49-F238E27FC236}">
                  <a16:creationId xmlns:a16="http://schemas.microsoft.com/office/drawing/2014/main" id="{68780B29-1E4E-491E-BDC1-17EEEC4709E1}"/>
                </a:ext>
              </a:extLst>
            </p:cNvPr>
            <p:cNvSpPr/>
            <p:nvPr/>
          </p:nvSpPr>
          <p:spPr>
            <a:xfrm>
              <a:off x="1712472" y="1772982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97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D821A699-8485-422C-AFFA-13CEA5F9A409}"/>
                </a:ext>
              </a:extLst>
            </p:cNvPr>
            <p:cNvSpPr/>
            <p:nvPr/>
          </p:nvSpPr>
          <p:spPr>
            <a:xfrm>
              <a:off x="1922528" y="1904354"/>
              <a:ext cx="605719" cy="609685"/>
            </a:xfrm>
            <a:custGeom>
              <a:avLst/>
              <a:gdLst>
                <a:gd name="T0" fmla="*/ 3562 w 12725"/>
                <a:gd name="T1" fmla="*/ 8614 h 12809"/>
                <a:gd name="T2" fmla="*/ 4035 w 12725"/>
                <a:gd name="T3" fmla="*/ 8190 h 12809"/>
                <a:gd name="T4" fmla="*/ 2458 w 12725"/>
                <a:gd name="T5" fmla="*/ 4948 h 12809"/>
                <a:gd name="T6" fmla="*/ 1601 w 12725"/>
                <a:gd name="T7" fmla="*/ 4948 h 12809"/>
                <a:gd name="T8" fmla="*/ 0 w 12725"/>
                <a:gd name="T9" fmla="*/ 8214 h 12809"/>
                <a:gd name="T10" fmla="*/ 465 w 12725"/>
                <a:gd name="T11" fmla="*/ 8638 h 12809"/>
                <a:gd name="T12" fmla="*/ 1065 w 12725"/>
                <a:gd name="T13" fmla="*/ 7814 h 12809"/>
                <a:gd name="T14" fmla="*/ 3202 w 12725"/>
                <a:gd name="T15" fmla="*/ 8366 h 12809"/>
                <a:gd name="T16" fmla="*/ 2018 w 12725"/>
                <a:gd name="T17" fmla="*/ 5837 h 12809"/>
                <a:gd name="T18" fmla="*/ 1433 w 12725"/>
                <a:gd name="T19" fmla="*/ 7078 h 12809"/>
                <a:gd name="T20" fmla="*/ 5051 w 12725"/>
                <a:gd name="T21" fmla="*/ 4972 h 12809"/>
                <a:gd name="T22" fmla="*/ 4867 w 12725"/>
                <a:gd name="T23" fmla="*/ 8238 h 12809"/>
                <a:gd name="T24" fmla="*/ 5668 w 12725"/>
                <a:gd name="T25" fmla="*/ 8238 h 12809"/>
                <a:gd name="T26" fmla="*/ 7085 w 12725"/>
                <a:gd name="T27" fmla="*/ 7214 h 12809"/>
                <a:gd name="T28" fmla="*/ 7933 w 12725"/>
                <a:gd name="T29" fmla="*/ 5140 h 12809"/>
                <a:gd name="T30" fmla="*/ 5532 w 12725"/>
                <a:gd name="T31" fmla="*/ 4812 h 12809"/>
                <a:gd name="T32" fmla="*/ 7365 w 12725"/>
                <a:gd name="T33" fmla="*/ 6413 h 12809"/>
                <a:gd name="T34" fmla="*/ 5660 w 12725"/>
                <a:gd name="T35" fmla="*/ 6549 h 12809"/>
                <a:gd name="T36" fmla="*/ 5804 w 12725"/>
                <a:gd name="T37" fmla="*/ 5565 h 12809"/>
                <a:gd name="T38" fmla="*/ 7357 w 12725"/>
                <a:gd name="T39" fmla="*/ 5701 h 12809"/>
                <a:gd name="T40" fmla="*/ 12280 w 12725"/>
                <a:gd name="T41" fmla="*/ 5172 h 12809"/>
                <a:gd name="T42" fmla="*/ 9878 w 12725"/>
                <a:gd name="T43" fmla="*/ 4804 h 12809"/>
                <a:gd name="T44" fmla="*/ 9214 w 12725"/>
                <a:gd name="T45" fmla="*/ 5397 h 12809"/>
                <a:gd name="T46" fmla="*/ 9614 w 12725"/>
                <a:gd name="T47" fmla="*/ 8598 h 12809"/>
                <a:gd name="T48" fmla="*/ 10014 w 12725"/>
                <a:gd name="T49" fmla="*/ 7214 h 12809"/>
                <a:gd name="T50" fmla="*/ 12296 w 12725"/>
                <a:gd name="T51" fmla="*/ 6845 h 12809"/>
                <a:gd name="T52" fmla="*/ 12280 w 12725"/>
                <a:gd name="T53" fmla="*/ 5172 h 12809"/>
                <a:gd name="T54" fmla="*/ 11367 w 12725"/>
                <a:gd name="T55" fmla="*/ 6549 h 12809"/>
                <a:gd name="T56" fmla="*/ 9966 w 12725"/>
                <a:gd name="T57" fmla="*/ 5749 h 12809"/>
                <a:gd name="T58" fmla="*/ 11367 w 12725"/>
                <a:gd name="T59" fmla="*/ 5565 h 12809"/>
                <a:gd name="T60" fmla="*/ 11671 w 12725"/>
                <a:gd name="T61" fmla="*/ 6405 h 12809"/>
                <a:gd name="T62" fmla="*/ 10895 w 12725"/>
                <a:gd name="T63" fmla="*/ 9191 h 12809"/>
                <a:gd name="T64" fmla="*/ 10495 w 12725"/>
                <a:gd name="T65" fmla="*/ 11993 h 12809"/>
                <a:gd name="T66" fmla="*/ 2402 w 12725"/>
                <a:gd name="T67" fmla="*/ 9615 h 12809"/>
                <a:gd name="T68" fmla="*/ 1601 w 12725"/>
                <a:gd name="T69" fmla="*/ 9615 h 12809"/>
                <a:gd name="T70" fmla="*/ 2002 w 12725"/>
                <a:gd name="T71" fmla="*/ 12809 h 12809"/>
                <a:gd name="T72" fmla="*/ 11295 w 12725"/>
                <a:gd name="T73" fmla="*/ 12409 h 12809"/>
                <a:gd name="T74" fmla="*/ 10895 w 12725"/>
                <a:gd name="T75" fmla="*/ 9191 h 12809"/>
                <a:gd name="T76" fmla="*/ 2418 w 12725"/>
                <a:gd name="T77" fmla="*/ 3611 h 12809"/>
                <a:gd name="T78" fmla="*/ 10495 w 12725"/>
                <a:gd name="T79" fmla="*/ 810 h 12809"/>
                <a:gd name="T80" fmla="*/ 10895 w 12725"/>
                <a:gd name="T81" fmla="*/ 3972 h 12809"/>
                <a:gd name="T82" fmla="*/ 11295 w 12725"/>
                <a:gd name="T83" fmla="*/ 410 h 12809"/>
                <a:gd name="T84" fmla="*/ 2018 w 12725"/>
                <a:gd name="T85" fmla="*/ 9 h 12809"/>
                <a:gd name="T86" fmla="*/ 1601 w 12725"/>
                <a:gd name="T87" fmla="*/ 3611 h 12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725" h="12809">
                  <a:moveTo>
                    <a:pt x="3202" y="8366"/>
                  </a:moveTo>
                  <a:cubicBezTo>
                    <a:pt x="3257" y="8518"/>
                    <a:pt x="3402" y="8617"/>
                    <a:pt x="3562" y="8614"/>
                  </a:cubicBezTo>
                  <a:cubicBezTo>
                    <a:pt x="3683" y="8615"/>
                    <a:pt x="3799" y="8572"/>
                    <a:pt x="3891" y="8494"/>
                  </a:cubicBezTo>
                  <a:cubicBezTo>
                    <a:pt x="3983" y="8421"/>
                    <a:pt x="4036" y="8308"/>
                    <a:pt x="4035" y="8190"/>
                  </a:cubicBezTo>
                  <a:cubicBezTo>
                    <a:pt x="4036" y="8130"/>
                    <a:pt x="4025" y="8070"/>
                    <a:pt x="4003" y="8014"/>
                  </a:cubicBezTo>
                  <a:lnTo>
                    <a:pt x="2458" y="4948"/>
                  </a:lnTo>
                  <a:cubicBezTo>
                    <a:pt x="2377" y="4787"/>
                    <a:pt x="2205" y="4692"/>
                    <a:pt x="2026" y="4708"/>
                  </a:cubicBezTo>
                  <a:cubicBezTo>
                    <a:pt x="1849" y="4695"/>
                    <a:pt x="1681" y="4790"/>
                    <a:pt x="1601" y="4948"/>
                  </a:cubicBezTo>
                  <a:lnTo>
                    <a:pt x="48" y="8014"/>
                  </a:lnTo>
                  <a:cubicBezTo>
                    <a:pt x="17" y="8076"/>
                    <a:pt x="1" y="8145"/>
                    <a:pt x="0" y="8214"/>
                  </a:cubicBezTo>
                  <a:cubicBezTo>
                    <a:pt x="1" y="8332"/>
                    <a:pt x="54" y="8443"/>
                    <a:pt x="144" y="8518"/>
                  </a:cubicBezTo>
                  <a:cubicBezTo>
                    <a:pt x="232" y="8597"/>
                    <a:pt x="347" y="8640"/>
                    <a:pt x="465" y="8638"/>
                  </a:cubicBezTo>
                  <a:cubicBezTo>
                    <a:pt x="623" y="8628"/>
                    <a:pt x="757" y="8519"/>
                    <a:pt x="801" y="8366"/>
                  </a:cubicBezTo>
                  <a:lnTo>
                    <a:pt x="1065" y="7814"/>
                  </a:lnTo>
                  <a:lnTo>
                    <a:pt x="2954" y="7814"/>
                  </a:lnTo>
                  <a:lnTo>
                    <a:pt x="3202" y="8366"/>
                  </a:lnTo>
                  <a:close/>
                  <a:moveTo>
                    <a:pt x="1433" y="7078"/>
                  </a:moveTo>
                  <a:lnTo>
                    <a:pt x="2018" y="5837"/>
                  </a:lnTo>
                  <a:lnTo>
                    <a:pt x="2610" y="7078"/>
                  </a:lnTo>
                  <a:lnTo>
                    <a:pt x="1433" y="7078"/>
                  </a:lnTo>
                  <a:close/>
                  <a:moveTo>
                    <a:pt x="5532" y="4812"/>
                  </a:moveTo>
                  <a:cubicBezTo>
                    <a:pt x="5357" y="4804"/>
                    <a:pt x="5186" y="4861"/>
                    <a:pt x="5051" y="4972"/>
                  </a:cubicBezTo>
                  <a:cubicBezTo>
                    <a:pt x="4928" y="5081"/>
                    <a:pt x="4860" y="5240"/>
                    <a:pt x="4867" y="5405"/>
                  </a:cubicBezTo>
                  <a:lnTo>
                    <a:pt x="4867" y="8238"/>
                  </a:lnTo>
                  <a:cubicBezTo>
                    <a:pt x="4867" y="8484"/>
                    <a:pt x="5001" y="8606"/>
                    <a:pt x="5267" y="8606"/>
                  </a:cubicBezTo>
                  <a:cubicBezTo>
                    <a:pt x="5532" y="8606"/>
                    <a:pt x="5668" y="8486"/>
                    <a:pt x="5668" y="8238"/>
                  </a:cubicBezTo>
                  <a:lnTo>
                    <a:pt x="5668" y="7214"/>
                  </a:lnTo>
                  <a:lnTo>
                    <a:pt x="7085" y="7214"/>
                  </a:lnTo>
                  <a:cubicBezTo>
                    <a:pt x="7408" y="7221"/>
                    <a:pt x="7718" y="7086"/>
                    <a:pt x="7933" y="6845"/>
                  </a:cubicBezTo>
                  <a:cubicBezTo>
                    <a:pt x="8363" y="6358"/>
                    <a:pt x="8363" y="5628"/>
                    <a:pt x="7933" y="5140"/>
                  </a:cubicBezTo>
                  <a:cubicBezTo>
                    <a:pt x="7733" y="4907"/>
                    <a:pt x="7440" y="4773"/>
                    <a:pt x="7133" y="4772"/>
                  </a:cubicBezTo>
                  <a:lnTo>
                    <a:pt x="5532" y="4812"/>
                  </a:lnTo>
                  <a:close/>
                  <a:moveTo>
                    <a:pt x="7485" y="6021"/>
                  </a:moveTo>
                  <a:cubicBezTo>
                    <a:pt x="7500" y="6163"/>
                    <a:pt x="7457" y="6304"/>
                    <a:pt x="7365" y="6413"/>
                  </a:cubicBezTo>
                  <a:cubicBezTo>
                    <a:pt x="7287" y="6500"/>
                    <a:pt x="7177" y="6549"/>
                    <a:pt x="7061" y="6549"/>
                  </a:cubicBezTo>
                  <a:lnTo>
                    <a:pt x="5660" y="6549"/>
                  </a:lnTo>
                  <a:lnTo>
                    <a:pt x="5660" y="5749"/>
                  </a:lnTo>
                  <a:cubicBezTo>
                    <a:pt x="5660" y="5629"/>
                    <a:pt x="5708" y="5565"/>
                    <a:pt x="5804" y="5565"/>
                  </a:cubicBezTo>
                  <a:lnTo>
                    <a:pt x="7053" y="5565"/>
                  </a:lnTo>
                  <a:cubicBezTo>
                    <a:pt x="7169" y="5564"/>
                    <a:pt x="7280" y="5613"/>
                    <a:pt x="7357" y="5701"/>
                  </a:cubicBezTo>
                  <a:cubicBezTo>
                    <a:pt x="7435" y="5789"/>
                    <a:pt x="7480" y="5903"/>
                    <a:pt x="7485" y="6021"/>
                  </a:cubicBezTo>
                  <a:close/>
                  <a:moveTo>
                    <a:pt x="12280" y="5172"/>
                  </a:moveTo>
                  <a:cubicBezTo>
                    <a:pt x="12079" y="4939"/>
                    <a:pt x="11787" y="4805"/>
                    <a:pt x="11479" y="4804"/>
                  </a:cubicBezTo>
                  <a:lnTo>
                    <a:pt x="9878" y="4804"/>
                  </a:lnTo>
                  <a:cubicBezTo>
                    <a:pt x="9704" y="4796"/>
                    <a:pt x="9533" y="4853"/>
                    <a:pt x="9398" y="4964"/>
                  </a:cubicBezTo>
                  <a:cubicBezTo>
                    <a:pt x="9274" y="5073"/>
                    <a:pt x="9207" y="5232"/>
                    <a:pt x="9214" y="5397"/>
                  </a:cubicBezTo>
                  <a:lnTo>
                    <a:pt x="9214" y="8230"/>
                  </a:lnTo>
                  <a:cubicBezTo>
                    <a:pt x="9214" y="8476"/>
                    <a:pt x="9347" y="8598"/>
                    <a:pt x="9614" y="8598"/>
                  </a:cubicBezTo>
                  <a:cubicBezTo>
                    <a:pt x="9878" y="8598"/>
                    <a:pt x="10014" y="8478"/>
                    <a:pt x="10014" y="8230"/>
                  </a:cubicBezTo>
                  <a:lnTo>
                    <a:pt x="10014" y="7214"/>
                  </a:lnTo>
                  <a:lnTo>
                    <a:pt x="11447" y="7214"/>
                  </a:lnTo>
                  <a:cubicBezTo>
                    <a:pt x="11770" y="7221"/>
                    <a:pt x="12080" y="7086"/>
                    <a:pt x="12296" y="6845"/>
                  </a:cubicBezTo>
                  <a:cubicBezTo>
                    <a:pt x="12725" y="6358"/>
                    <a:pt x="12725" y="5628"/>
                    <a:pt x="12296" y="5140"/>
                  </a:cubicBezTo>
                  <a:lnTo>
                    <a:pt x="12280" y="5172"/>
                  </a:lnTo>
                  <a:close/>
                  <a:moveTo>
                    <a:pt x="11671" y="6413"/>
                  </a:moveTo>
                  <a:cubicBezTo>
                    <a:pt x="11594" y="6500"/>
                    <a:pt x="11483" y="6549"/>
                    <a:pt x="11367" y="6549"/>
                  </a:cubicBezTo>
                  <a:lnTo>
                    <a:pt x="9966" y="6549"/>
                  </a:lnTo>
                  <a:lnTo>
                    <a:pt x="9966" y="5749"/>
                  </a:lnTo>
                  <a:cubicBezTo>
                    <a:pt x="9966" y="5629"/>
                    <a:pt x="10014" y="5565"/>
                    <a:pt x="10110" y="5565"/>
                  </a:cubicBezTo>
                  <a:lnTo>
                    <a:pt x="11367" y="5565"/>
                  </a:lnTo>
                  <a:cubicBezTo>
                    <a:pt x="11484" y="5564"/>
                    <a:pt x="11595" y="5613"/>
                    <a:pt x="11671" y="5701"/>
                  </a:cubicBezTo>
                  <a:cubicBezTo>
                    <a:pt x="11834" y="5907"/>
                    <a:pt x="11834" y="6199"/>
                    <a:pt x="11671" y="6405"/>
                  </a:cubicBezTo>
                  <a:lnTo>
                    <a:pt x="11671" y="6413"/>
                  </a:lnTo>
                  <a:close/>
                  <a:moveTo>
                    <a:pt x="10895" y="9191"/>
                  </a:moveTo>
                  <a:cubicBezTo>
                    <a:pt x="10674" y="9191"/>
                    <a:pt x="10495" y="9370"/>
                    <a:pt x="10495" y="9591"/>
                  </a:cubicBezTo>
                  <a:lnTo>
                    <a:pt x="10495" y="11993"/>
                  </a:lnTo>
                  <a:lnTo>
                    <a:pt x="2402" y="11993"/>
                  </a:lnTo>
                  <a:lnTo>
                    <a:pt x="2402" y="9615"/>
                  </a:lnTo>
                  <a:cubicBezTo>
                    <a:pt x="2402" y="9394"/>
                    <a:pt x="2223" y="9215"/>
                    <a:pt x="2002" y="9215"/>
                  </a:cubicBezTo>
                  <a:cubicBezTo>
                    <a:pt x="1781" y="9215"/>
                    <a:pt x="1601" y="9394"/>
                    <a:pt x="1601" y="9615"/>
                  </a:cubicBezTo>
                  <a:lnTo>
                    <a:pt x="1601" y="12409"/>
                  </a:lnTo>
                  <a:cubicBezTo>
                    <a:pt x="1601" y="12630"/>
                    <a:pt x="1780" y="12809"/>
                    <a:pt x="2002" y="12809"/>
                  </a:cubicBezTo>
                  <a:lnTo>
                    <a:pt x="10895" y="12809"/>
                  </a:lnTo>
                  <a:cubicBezTo>
                    <a:pt x="11116" y="12809"/>
                    <a:pt x="11295" y="12630"/>
                    <a:pt x="11295" y="12409"/>
                  </a:cubicBezTo>
                  <a:lnTo>
                    <a:pt x="11295" y="9615"/>
                  </a:lnTo>
                  <a:cubicBezTo>
                    <a:pt x="11309" y="9385"/>
                    <a:pt x="11126" y="9190"/>
                    <a:pt x="10895" y="9191"/>
                  </a:cubicBezTo>
                  <a:close/>
                  <a:moveTo>
                    <a:pt x="2018" y="4012"/>
                  </a:moveTo>
                  <a:cubicBezTo>
                    <a:pt x="2239" y="4012"/>
                    <a:pt x="2418" y="3833"/>
                    <a:pt x="2418" y="3611"/>
                  </a:cubicBezTo>
                  <a:lnTo>
                    <a:pt x="2418" y="810"/>
                  </a:lnTo>
                  <a:lnTo>
                    <a:pt x="10495" y="810"/>
                  </a:lnTo>
                  <a:lnTo>
                    <a:pt x="10495" y="3571"/>
                  </a:lnTo>
                  <a:cubicBezTo>
                    <a:pt x="10495" y="3793"/>
                    <a:pt x="10674" y="3972"/>
                    <a:pt x="10895" y="3972"/>
                  </a:cubicBezTo>
                  <a:cubicBezTo>
                    <a:pt x="11116" y="3972"/>
                    <a:pt x="11295" y="3793"/>
                    <a:pt x="11295" y="3571"/>
                  </a:cubicBezTo>
                  <a:lnTo>
                    <a:pt x="11295" y="410"/>
                  </a:lnTo>
                  <a:cubicBezTo>
                    <a:pt x="11295" y="189"/>
                    <a:pt x="11116" y="9"/>
                    <a:pt x="10895" y="9"/>
                  </a:cubicBezTo>
                  <a:lnTo>
                    <a:pt x="2018" y="9"/>
                  </a:lnTo>
                  <a:cubicBezTo>
                    <a:pt x="1790" y="0"/>
                    <a:pt x="1601" y="182"/>
                    <a:pt x="1601" y="410"/>
                  </a:cubicBezTo>
                  <a:lnTo>
                    <a:pt x="1601" y="3611"/>
                  </a:lnTo>
                  <a:cubicBezTo>
                    <a:pt x="1601" y="3839"/>
                    <a:pt x="1790" y="4021"/>
                    <a:pt x="2018" y="40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98" name="文本框 81">
              <a:extLst>
                <a:ext uri="{FF2B5EF4-FFF2-40B4-BE49-F238E27FC236}">
                  <a16:creationId xmlns:a16="http://schemas.microsoft.com/office/drawing/2014/main" id="{CBEEC4F8-F829-4AFE-A160-7F4D0265D8BC}"/>
                </a:ext>
              </a:extLst>
            </p:cNvPr>
            <p:cNvSpPr txBox="1"/>
            <p:nvPr/>
          </p:nvSpPr>
          <p:spPr>
            <a:xfrm>
              <a:off x="1931079" y="2555163"/>
              <a:ext cx="646331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bg1"/>
                  </a:solidFill>
                </a:rPr>
                <a:t>移动端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99" name="Group 78">
            <a:extLst>
              <a:ext uri="{FF2B5EF4-FFF2-40B4-BE49-F238E27FC236}">
                <a16:creationId xmlns:a16="http://schemas.microsoft.com/office/drawing/2014/main" id="{31A87129-25F5-4034-8470-6BC70E51D021}"/>
              </a:ext>
            </a:extLst>
          </p:cNvPr>
          <p:cNvGrpSpPr/>
          <p:nvPr/>
        </p:nvGrpSpPr>
        <p:grpSpPr>
          <a:xfrm>
            <a:off x="9888018" y="5163915"/>
            <a:ext cx="984436" cy="951204"/>
            <a:chOff x="1712472" y="1772982"/>
            <a:chExt cx="1096184" cy="1059180"/>
          </a:xfrm>
          <a:solidFill>
            <a:srgbClr val="4B8E95"/>
          </a:solidFill>
        </p:grpSpPr>
        <p:sp>
          <p:nvSpPr>
            <p:cNvPr id="100" name="îS1iḋé">
              <a:extLst>
                <a:ext uri="{FF2B5EF4-FFF2-40B4-BE49-F238E27FC236}">
                  <a16:creationId xmlns:a16="http://schemas.microsoft.com/office/drawing/2014/main" id="{6818198C-3159-4929-A18F-A36CF88D00A0}"/>
                </a:ext>
              </a:extLst>
            </p:cNvPr>
            <p:cNvSpPr/>
            <p:nvPr/>
          </p:nvSpPr>
          <p:spPr>
            <a:xfrm>
              <a:off x="1712472" y="1772982"/>
              <a:ext cx="1096184" cy="1059180"/>
            </a:xfrm>
            <a:prstGeom prst="roundRect">
              <a:avLst>
                <a:gd name="adj" fmla="val 4178"/>
              </a:avLst>
            </a:prstGeom>
            <a:solidFill>
              <a:srgbClr val="0070C0"/>
            </a:solidFill>
            <a:ln/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144000" tIns="45708" rIns="144000" bIns="45708" numCol="1" spcCol="0" rtlCol="0" fromWordArt="0" anchor="ctr" anchorCtr="0" forceAA="0" compatLnSpc="1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sz="1400" b="1" dirty="0">
                <a:solidFill>
                  <a:schemeClr val="bg1"/>
                </a:solidFill>
                <a:latin typeface="+mn-ea"/>
                <a:sym typeface="微软雅黑" panose="020B0503020204020204" pitchFamily="34" charset="-122"/>
              </a:endParaRPr>
            </a:p>
          </p:txBody>
        </p:sp>
        <p:sp>
          <p:nvSpPr>
            <p:cNvPr id="101" name="surveillance-symbol-with-cctv-letters-and-a-video-camera-inside-a-rounded-triangle_36271">
              <a:extLst>
                <a:ext uri="{FF2B5EF4-FFF2-40B4-BE49-F238E27FC236}">
                  <a16:creationId xmlns:a16="http://schemas.microsoft.com/office/drawing/2014/main" id="{B44724B9-3872-4E42-B60D-18A3065278B2}"/>
                </a:ext>
              </a:extLst>
            </p:cNvPr>
            <p:cNvSpPr/>
            <p:nvPr/>
          </p:nvSpPr>
          <p:spPr>
            <a:xfrm>
              <a:off x="1920545" y="1904354"/>
              <a:ext cx="609685" cy="609685"/>
            </a:xfrm>
            <a:custGeom>
              <a:avLst/>
              <a:gdLst>
                <a:gd name="T0" fmla="*/ 6365 w 11245"/>
                <a:gd name="T1" fmla="*/ 5618 h 11245"/>
                <a:gd name="T2" fmla="*/ 6108 w 11245"/>
                <a:gd name="T3" fmla="*/ 5884 h 11245"/>
                <a:gd name="T4" fmla="*/ 6365 w 11245"/>
                <a:gd name="T5" fmla="*/ 6122 h 11245"/>
                <a:gd name="T6" fmla="*/ 6694 w 11245"/>
                <a:gd name="T7" fmla="*/ 5884 h 11245"/>
                <a:gd name="T8" fmla="*/ 6365 w 11245"/>
                <a:gd name="T9" fmla="*/ 5618 h 11245"/>
                <a:gd name="T10" fmla="*/ 5522 w 11245"/>
                <a:gd name="T11" fmla="*/ 4382 h 11245"/>
                <a:gd name="T12" fmla="*/ 5852 w 11245"/>
                <a:gd name="T13" fmla="*/ 4061 h 11245"/>
                <a:gd name="T14" fmla="*/ 5522 w 11245"/>
                <a:gd name="T15" fmla="*/ 3740 h 11245"/>
                <a:gd name="T16" fmla="*/ 5146 w 11245"/>
                <a:gd name="T17" fmla="*/ 4061 h 11245"/>
                <a:gd name="T18" fmla="*/ 5522 w 11245"/>
                <a:gd name="T19" fmla="*/ 4382 h 11245"/>
                <a:gd name="T20" fmla="*/ 5623 w 11245"/>
                <a:gd name="T21" fmla="*/ 0 h 11245"/>
                <a:gd name="T22" fmla="*/ 0 w 11245"/>
                <a:gd name="T23" fmla="*/ 5623 h 11245"/>
                <a:gd name="T24" fmla="*/ 5623 w 11245"/>
                <a:gd name="T25" fmla="*/ 11245 h 11245"/>
                <a:gd name="T26" fmla="*/ 11245 w 11245"/>
                <a:gd name="T27" fmla="*/ 5623 h 11245"/>
                <a:gd name="T28" fmla="*/ 5623 w 11245"/>
                <a:gd name="T29" fmla="*/ 0 h 11245"/>
                <a:gd name="T30" fmla="*/ 4560 w 11245"/>
                <a:gd name="T31" fmla="*/ 7047 h 11245"/>
                <a:gd name="T32" fmla="*/ 3653 w 11245"/>
                <a:gd name="T33" fmla="*/ 6901 h 11245"/>
                <a:gd name="T34" fmla="*/ 2728 w 11245"/>
                <a:gd name="T35" fmla="*/ 7368 h 11245"/>
                <a:gd name="T36" fmla="*/ 2993 w 11245"/>
                <a:gd name="T37" fmla="*/ 6580 h 11245"/>
                <a:gd name="T38" fmla="*/ 1958 w 11245"/>
                <a:gd name="T39" fmla="*/ 4840 h 11245"/>
                <a:gd name="T40" fmla="*/ 4560 w 11245"/>
                <a:gd name="T41" fmla="*/ 2641 h 11245"/>
                <a:gd name="T42" fmla="*/ 7171 w 11245"/>
                <a:gd name="T43" fmla="*/ 4455 h 11245"/>
                <a:gd name="T44" fmla="*/ 6923 w 11245"/>
                <a:gd name="T45" fmla="*/ 4427 h 11245"/>
                <a:gd name="T46" fmla="*/ 4716 w 11245"/>
                <a:gd name="T47" fmla="*/ 6489 h 11245"/>
                <a:gd name="T48" fmla="*/ 4789 w 11245"/>
                <a:gd name="T49" fmla="*/ 7038 h 11245"/>
                <a:gd name="T50" fmla="*/ 4560 w 11245"/>
                <a:gd name="T51" fmla="*/ 7047 h 11245"/>
                <a:gd name="T52" fmla="*/ 8380 w 11245"/>
                <a:gd name="T53" fmla="*/ 7945 h 11245"/>
                <a:gd name="T54" fmla="*/ 8563 w 11245"/>
                <a:gd name="T55" fmla="*/ 8605 h 11245"/>
                <a:gd name="T56" fmla="*/ 7867 w 11245"/>
                <a:gd name="T57" fmla="*/ 8211 h 11245"/>
                <a:gd name="T58" fmla="*/ 7079 w 11245"/>
                <a:gd name="T59" fmla="*/ 8348 h 11245"/>
                <a:gd name="T60" fmla="*/ 4881 w 11245"/>
                <a:gd name="T61" fmla="*/ 6461 h 11245"/>
                <a:gd name="T62" fmla="*/ 7079 w 11245"/>
                <a:gd name="T63" fmla="*/ 4574 h 11245"/>
                <a:gd name="T64" fmla="*/ 9287 w 11245"/>
                <a:gd name="T65" fmla="*/ 6461 h 11245"/>
                <a:gd name="T66" fmla="*/ 8380 w 11245"/>
                <a:gd name="T67" fmla="*/ 7945 h 11245"/>
                <a:gd name="T68" fmla="*/ 3708 w 11245"/>
                <a:gd name="T69" fmla="*/ 3740 h 11245"/>
                <a:gd name="T70" fmla="*/ 3314 w 11245"/>
                <a:gd name="T71" fmla="*/ 4061 h 11245"/>
                <a:gd name="T72" fmla="*/ 3708 w 11245"/>
                <a:gd name="T73" fmla="*/ 4382 h 11245"/>
                <a:gd name="T74" fmla="*/ 4038 w 11245"/>
                <a:gd name="T75" fmla="*/ 4061 h 11245"/>
                <a:gd name="T76" fmla="*/ 3708 w 11245"/>
                <a:gd name="T77" fmla="*/ 3740 h 11245"/>
                <a:gd name="T78" fmla="*/ 7803 w 11245"/>
                <a:gd name="T79" fmla="*/ 5618 h 11245"/>
                <a:gd name="T80" fmla="*/ 7546 w 11245"/>
                <a:gd name="T81" fmla="*/ 5884 h 11245"/>
                <a:gd name="T82" fmla="*/ 7803 w 11245"/>
                <a:gd name="T83" fmla="*/ 6122 h 11245"/>
                <a:gd name="T84" fmla="*/ 8124 w 11245"/>
                <a:gd name="T85" fmla="*/ 5884 h 11245"/>
                <a:gd name="T86" fmla="*/ 7803 w 11245"/>
                <a:gd name="T87" fmla="*/ 5618 h 11245"/>
                <a:gd name="T88" fmla="*/ 7803 w 11245"/>
                <a:gd name="T89" fmla="*/ 5618 h 11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1245" h="11245">
                  <a:moveTo>
                    <a:pt x="6365" y="5618"/>
                  </a:moveTo>
                  <a:cubicBezTo>
                    <a:pt x="6236" y="5618"/>
                    <a:pt x="6108" y="5737"/>
                    <a:pt x="6108" y="5884"/>
                  </a:cubicBezTo>
                  <a:cubicBezTo>
                    <a:pt x="6108" y="6003"/>
                    <a:pt x="6236" y="6122"/>
                    <a:pt x="6365" y="6122"/>
                  </a:cubicBezTo>
                  <a:cubicBezTo>
                    <a:pt x="6557" y="6122"/>
                    <a:pt x="6694" y="6003"/>
                    <a:pt x="6694" y="5884"/>
                  </a:cubicBezTo>
                  <a:cubicBezTo>
                    <a:pt x="6694" y="5737"/>
                    <a:pt x="6557" y="5618"/>
                    <a:pt x="6365" y="5618"/>
                  </a:cubicBezTo>
                  <a:close/>
                  <a:moveTo>
                    <a:pt x="5522" y="4382"/>
                  </a:moveTo>
                  <a:cubicBezTo>
                    <a:pt x="5723" y="4382"/>
                    <a:pt x="5852" y="4253"/>
                    <a:pt x="5852" y="4061"/>
                  </a:cubicBezTo>
                  <a:cubicBezTo>
                    <a:pt x="5852" y="3859"/>
                    <a:pt x="5723" y="3740"/>
                    <a:pt x="5522" y="3740"/>
                  </a:cubicBezTo>
                  <a:cubicBezTo>
                    <a:pt x="5329" y="3740"/>
                    <a:pt x="5146" y="3859"/>
                    <a:pt x="5146" y="4061"/>
                  </a:cubicBezTo>
                  <a:cubicBezTo>
                    <a:pt x="5146" y="4253"/>
                    <a:pt x="5329" y="4382"/>
                    <a:pt x="5522" y="4382"/>
                  </a:cubicBezTo>
                  <a:close/>
                  <a:moveTo>
                    <a:pt x="5623" y="0"/>
                  </a:moveTo>
                  <a:cubicBezTo>
                    <a:pt x="2517" y="0"/>
                    <a:pt x="0" y="2517"/>
                    <a:pt x="0" y="5623"/>
                  </a:cubicBezTo>
                  <a:cubicBezTo>
                    <a:pt x="0" y="8728"/>
                    <a:pt x="2517" y="11245"/>
                    <a:pt x="5623" y="11245"/>
                  </a:cubicBezTo>
                  <a:cubicBezTo>
                    <a:pt x="8728" y="11245"/>
                    <a:pt x="11245" y="8728"/>
                    <a:pt x="11245" y="5623"/>
                  </a:cubicBezTo>
                  <a:cubicBezTo>
                    <a:pt x="11245" y="2517"/>
                    <a:pt x="8728" y="0"/>
                    <a:pt x="5623" y="0"/>
                  </a:cubicBezTo>
                  <a:close/>
                  <a:moveTo>
                    <a:pt x="4560" y="7047"/>
                  </a:moveTo>
                  <a:cubicBezTo>
                    <a:pt x="4221" y="7047"/>
                    <a:pt x="3974" y="6992"/>
                    <a:pt x="3653" y="6901"/>
                  </a:cubicBezTo>
                  <a:lnTo>
                    <a:pt x="2728" y="7368"/>
                  </a:lnTo>
                  <a:lnTo>
                    <a:pt x="2993" y="6580"/>
                  </a:lnTo>
                  <a:cubicBezTo>
                    <a:pt x="2343" y="6122"/>
                    <a:pt x="1958" y="5545"/>
                    <a:pt x="1958" y="4840"/>
                  </a:cubicBezTo>
                  <a:cubicBezTo>
                    <a:pt x="1958" y="3594"/>
                    <a:pt x="3131" y="2641"/>
                    <a:pt x="4560" y="2641"/>
                  </a:cubicBezTo>
                  <a:cubicBezTo>
                    <a:pt x="5824" y="2641"/>
                    <a:pt x="6951" y="3392"/>
                    <a:pt x="7171" y="4455"/>
                  </a:cubicBezTo>
                  <a:cubicBezTo>
                    <a:pt x="7079" y="4437"/>
                    <a:pt x="6997" y="4427"/>
                    <a:pt x="6923" y="4427"/>
                  </a:cubicBezTo>
                  <a:cubicBezTo>
                    <a:pt x="5678" y="4427"/>
                    <a:pt x="4716" y="5362"/>
                    <a:pt x="4716" y="6489"/>
                  </a:cubicBezTo>
                  <a:cubicBezTo>
                    <a:pt x="4716" y="6681"/>
                    <a:pt x="4743" y="6855"/>
                    <a:pt x="4789" y="7038"/>
                  </a:cubicBezTo>
                  <a:cubicBezTo>
                    <a:pt x="4716" y="7047"/>
                    <a:pt x="4633" y="7047"/>
                    <a:pt x="4560" y="7047"/>
                  </a:cubicBezTo>
                  <a:close/>
                  <a:moveTo>
                    <a:pt x="8380" y="7945"/>
                  </a:moveTo>
                  <a:lnTo>
                    <a:pt x="8563" y="8605"/>
                  </a:lnTo>
                  <a:lnTo>
                    <a:pt x="7867" y="8211"/>
                  </a:lnTo>
                  <a:cubicBezTo>
                    <a:pt x="7601" y="8266"/>
                    <a:pt x="7345" y="8348"/>
                    <a:pt x="7079" y="8348"/>
                  </a:cubicBezTo>
                  <a:cubicBezTo>
                    <a:pt x="5852" y="8348"/>
                    <a:pt x="4881" y="7505"/>
                    <a:pt x="4881" y="6461"/>
                  </a:cubicBezTo>
                  <a:cubicBezTo>
                    <a:pt x="4881" y="5417"/>
                    <a:pt x="5852" y="4574"/>
                    <a:pt x="7079" y="4574"/>
                  </a:cubicBezTo>
                  <a:cubicBezTo>
                    <a:pt x="8243" y="4574"/>
                    <a:pt x="9287" y="5417"/>
                    <a:pt x="9287" y="6461"/>
                  </a:cubicBezTo>
                  <a:cubicBezTo>
                    <a:pt x="9287" y="7047"/>
                    <a:pt x="8893" y="7569"/>
                    <a:pt x="8380" y="7945"/>
                  </a:cubicBezTo>
                  <a:close/>
                  <a:moveTo>
                    <a:pt x="3708" y="3740"/>
                  </a:moveTo>
                  <a:cubicBezTo>
                    <a:pt x="3516" y="3740"/>
                    <a:pt x="3314" y="3859"/>
                    <a:pt x="3314" y="4061"/>
                  </a:cubicBezTo>
                  <a:cubicBezTo>
                    <a:pt x="3314" y="4253"/>
                    <a:pt x="3516" y="4382"/>
                    <a:pt x="3708" y="4382"/>
                  </a:cubicBezTo>
                  <a:cubicBezTo>
                    <a:pt x="3891" y="4382"/>
                    <a:pt x="4038" y="4253"/>
                    <a:pt x="4038" y="4061"/>
                  </a:cubicBezTo>
                  <a:cubicBezTo>
                    <a:pt x="4038" y="3859"/>
                    <a:pt x="3891" y="3740"/>
                    <a:pt x="3708" y="3740"/>
                  </a:cubicBezTo>
                  <a:close/>
                  <a:moveTo>
                    <a:pt x="7803" y="5618"/>
                  </a:moveTo>
                  <a:cubicBezTo>
                    <a:pt x="7665" y="5618"/>
                    <a:pt x="7546" y="5737"/>
                    <a:pt x="7546" y="5884"/>
                  </a:cubicBezTo>
                  <a:cubicBezTo>
                    <a:pt x="7546" y="6003"/>
                    <a:pt x="7665" y="6122"/>
                    <a:pt x="7803" y="6122"/>
                  </a:cubicBezTo>
                  <a:cubicBezTo>
                    <a:pt x="7986" y="6122"/>
                    <a:pt x="8124" y="6003"/>
                    <a:pt x="8124" y="5884"/>
                  </a:cubicBezTo>
                  <a:cubicBezTo>
                    <a:pt x="8124" y="5737"/>
                    <a:pt x="7986" y="5618"/>
                    <a:pt x="7803" y="5618"/>
                  </a:cubicBezTo>
                  <a:close/>
                  <a:moveTo>
                    <a:pt x="7803" y="5618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dirty="0"/>
            </a:p>
          </p:txBody>
        </p:sp>
        <p:sp>
          <p:nvSpPr>
            <p:cNvPr id="102" name="文本框 81">
              <a:extLst>
                <a:ext uri="{FF2B5EF4-FFF2-40B4-BE49-F238E27FC236}">
                  <a16:creationId xmlns:a16="http://schemas.microsoft.com/office/drawing/2014/main" id="{4AAAF23E-4D46-47B5-887A-8FDEC1B3F69D}"/>
                </a:ext>
              </a:extLst>
            </p:cNvPr>
            <p:cNvSpPr txBox="1"/>
            <p:nvPr/>
          </p:nvSpPr>
          <p:spPr>
            <a:xfrm>
              <a:off x="1931079" y="2555163"/>
              <a:ext cx="646331" cy="276999"/>
            </a:xfrm>
            <a:prstGeom prst="rect">
              <a:avLst/>
            </a:prstGeom>
            <a:solidFill>
              <a:srgbClr val="0070C0"/>
            </a:solidFill>
          </p:spPr>
          <p:txBody>
            <a:bodyPr wrap="non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1200" dirty="0">
                  <a:solidFill>
                    <a:schemeClr val="bg1"/>
                  </a:solidFill>
                </a:rPr>
                <a:t>微信端</a:t>
              </a:r>
              <a:endParaRPr lang="en-US" altLang="zh-CN" sz="1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107" name="连接符: 肘形 106">
            <a:extLst>
              <a:ext uri="{FF2B5EF4-FFF2-40B4-BE49-F238E27FC236}">
                <a16:creationId xmlns:a16="http://schemas.microsoft.com/office/drawing/2014/main" id="{5B79D71F-8C6D-416E-831C-B29C9DE1C487}"/>
              </a:ext>
            </a:extLst>
          </p:cNvPr>
          <p:cNvCxnSpPr>
            <a:cxnSpLocks/>
            <a:stCxn id="18" idx="1"/>
          </p:cNvCxnSpPr>
          <p:nvPr/>
        </p:nvCxnSpPr>
        <p:spPr>
          <a:xfrm>
            <a:off x="7007040" y="3336040"/>
            <a:ext cx="2498662" cy="3404"/>
          </a:xfrm>
          <a:prstGeom prst="bentConnector3">
            <a:avLst/>
          </a:prstGeom>
          <a:ln w="19050">
            <a:solidFill>
              <a:srgbClr val="4A66AC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9" name="文本框 108">
            <a:extLst>
              <a:ext uri="{FF2B5EF4-FFF2-40B4-BE49-F238E27FC236}">
                <a16:creationId xmlns:a16="http://schemas.microsoft.com/office/drawing/2014/main" id="{0003B3B8-C606-44BC-95AA-7E2C04EC0B1D}"/>
              </a:ext>
            </a:extLst>
          </p:cNvPr>
          <p:cNvSpPr txBox="1"/>
          <p:nvPr/>
        </p:nvSpPr>
        <p:spPr>
          <a:xfrm>
            <a:off x="4797315" y="5146792"/>
            <a:ext cx="330708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013D88"/>
                </a:solidFill>
              </a:rPr>
              <a:t>1</a:t>
            </a:r>
            <a:r>
              <a:rPr lang="zh-CN" altLang="en-US" sz="1000" dirty="0">
                <a:solidFill>
                  <a:srgbClr val="013D88"/>
                </a:solidFill>
              </a:rPr>
              <a:t>、</a:t>
            </a:r>
            <a:r>
              <a:rPr lang="en-US" altLang="zh-CN" sz="1000" dirty="0">
                <a:solidFill>
                  <a:srgbClr val="013D88"/>
                </a:solidFill>
              </a:rPr>
              <a:t>ASS</a:t>
            </a:r>
            <a:r>
              <a:rPr lang="zh-CN" altLang="en-US" sz="1000" dirty="0">
                <a:solidFill>
                  <a:srgbClr val="013D88"/>
                </a:solidFill>
              </a:rPr>
              <a:t>服务端部署在阿里云等云端服务器上，拥有固定</a:t>
            </a:r>
            <a:r>
              <a:rPr lang="en-US" altLang="zh-CN" sz="1000" dirty="0">
                <a:solidFill>
                  <a:srgbClr val="013D88"/>
                </a:solidFill>
              </a:rPr>
              <a:t>IP</a:t>
            </a:r>
            <a:r>
              <a:rPr lang="zh-CN" altLang="en-US" sz="1000" dirty="0">
                <a:solidFill>
                  <a:srgbClr val="013D88"/>
                </a:solidFill>
              </a:rPr>
              <a:t>，提供流媒体调用接口；</a:t>
            </a:r>
            <a:endParaRPr lang="en-US" altLang="zh-CN" sz="1000" dirty="0">
              <a:solidFill>
                <a:srgbClr val="013D88"/>
              </a:solidFill>
            </a:endParaRPr>
          </a:p>
          <a:p>
            <a:r>
              <a:rPr lang="en-US" altLang="zh-CN" sz="1000" dirty="0">
                <a:solidFill>
                  <a:srgbClr val="013D88"/>
                </a:solidFill>
              </a:rPr>
              <a:t>2</a:t>
            </a:r>
            <a:r>
              <a:rPr lang="zh-CN" altLang="en-US" sz="1000" dirty="0">
                <a:solidFill>
                  <a:srgbClr val="013D88"/>
                </a:solidFill>
              </a:rPr>
              <a:t>、合作伙伴可获取标准的</a:t>
            </a:r>
            <a:r>
              <a:rPr lang="zh-CN" altLang="en-US" sz="1000" b="1" dirty="0">
                <a:solidFill>
                  <a:srgbClr val="013D88"/>
                </a:solidFill>
              </a:rPr>
              <a:t>ＲＴＳＰ</a:t>
            </a:r>
            <a:r>
              <a:rPr lang="zh-CN" altLang="en-US" sz="1000" dirty="0">
                <a:solidFill>
                  <a:srgbClr val="013D88"/>
                </a:solidFill>
              </a:rPr>
              <a:t>播放地址，用于</a:t>
            </a:r>
            <a:r>
              <a:rPr lang="zh-CN" altLang="en-US" sz="1000" b="1" dirty="0">
                <a:solidFill>
                  <a:srgbClr val="013D88"/>
                </a:solidFill>
              </a:rPr>
              <a:t>ＡＩ视频分析</a:t>
            </a:r>
            <a:r>
              <a:rPr lang="zh-CN" altLang="en-US" sz="1000" dirty="0">
                <a:solidFill>
                  <a:srgbClr val="013D88"/>
                </a:solidFill>
              </a:rPr>
              <a:t>；</a:t>
            </a:r>
            <a:endParaRPr lang="en-US" altLang="zh-CN" sz="1000" dirty="0">
              <a:solidFill>
                <a:srgbClr val="013D88"/>
              </a:solidFill>
            </a:endParaRPr>
          </a:p>
          <a:p>
            <a:r>
              <a:rPr lang="zh-CN" altLang="en-US" sz="1000" dirty="0">
                <a:solidFill>
                  <a:srgbClr val="013D88"/>
                </a:solidFill>
              </a:rPr>
              <a:t>３、同时支持</a:t>
            </a:r>
            <a:r>
              <a:rPr lang="zh-CN" altLang="en-US" sz="1000" b="1" dirty="0">
                <a:solidFill>
                  <a:srgbClr val="013D88"/>
                </a:solidFill>
              </a:rPr>
              <a:t>ＷＥＢＲＴＣ</a:t>
            </a:r>
            <a:r>
              <a:rPr lang="zh-CN" altLang="en-US" sz="1000" dirty="0">
                <a:solidFill>
                  <a:srgbClr val="013D88"/>
                </a:solidFill>
              </a:rPr>
              <a:t>协议，</a:t>
            </a:r>
            <a:r>
              <a:rPr lang="en-US" altLang="zh-CN" sz="1000" dirty="0">
                <a:solidFill>
                  <a:srgbClr val="013D88"/>
                </a:solidFill>
              </a:rPr>
              <a:t>PC</a:t>
            </a:r>
            <a:r>
              <a:rPr lang="zh-CN" altLang="en-US" sz="1000" dirty="0">
                <a:solidFill>
                  <a:srgbClr val="013D88"/>
                </a:solidFill>
              </a:rPr>
              <a:t>端、</a:t>
            </a:r>
            <a:r>
              <a:rPr lang="en-US" altLang="zh-CN" sz="1000" dirty="0">
                <a:solidFill>
                  <a:srgbClr val="013D88"/>
                </a:solidFill>
              </a:rPr>
              <a:t>WEB</a:t>
            </a:r>
            <a:r>
              <a:rPr lang="zh-CN" altLang="en-US" sz="1000" dirty="0">
                <a:solidFill>
                  <a:srgbClr val="013D88"/>
                </a:solidFill>
              </a:rPr>
              <a:t>端、安卓</a:t>
            </a:r>
            <a:r>
              <a:rPr lang="en-US" altLang="zh-CN" sz="1000" dirty="0">
                <a:solidFill>
                  <a:srgbClr val="013D88"/>
                </a:solidFill>
              </a:rPr>
              <a:t>/</a:t>
            </a:r>
            <a:r>
              <a:rPr lang="zh-CN" altLang="en-US" sz="1000" dirty="0">
                <a:solidFill>
                  <a:srgbClr val="013D88"/>
                </a:solidFill>
              </a:rPr>
              <a:t>苹果移动端、微信小程序等全平台实现高性能低延迟的流媒体应用能力；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603071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93614;#18144;#107168;#165805;#97958;#393618;#379502;#379434;#178763;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769838;#769871;#196292;#184202;#254576;#209359;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93918;#374222;#18435;#372940;#371770;#384046;#384046;#401070;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93918;#374222;#18435;#372940;#371770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393918;#374222;#18435;#372940;#371770;#399833;#399833;#399833;#373258;#373258;"/>
</p:tagLst>
</file>

<file path=ppt/theme/theme1.xml><?xml version="1.0" encoding="utf-8"?>
<a:theme xmlns:a="http://schemas.openxmlformats.org/drawingml/2006/main" name="第一PPT，www.1ppt.com">
  <a:themeElements>
    <a:clrScheme name="自定义 630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4B8E95"/>
      </a:accent1>
      <a:accent2>
        <a:srgbClr val="000000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F33B48"/>
      </a:hlink>
      <a:folHlink>
        <a:srgbClr val="FFC000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4715</TotalTime>
  <Words>1291</Words>
  <Application>Microsoft Office PowerPoint</Application>
  <PresentationFormat>宽屏</PresentationFormat>
  <Paragraphs>160</Paragraphs>
  <Slides>13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1" baseType="lpstr">
      <vt:lpstr>等线</vt:lpstr>
      <vt:lpstr>思源黑体 CN Bold</vt:lpstr>
      <vt:lpstr>思源黑体 CN Heavy</vt:lpstr>
      <vt:lpstr>思源黑体 CN Light</vt:lpstr>
      <vt:lpstr>思源黑体 CN Normal</vt:lpstr>
      <vt:lpstr>微软雅黑</vt:lpstr>
      <vt:lpstr>Arial</vt:lpstr>
      <vt:lpstr>第一PPT，www.1ppt.com</vt:lpstr>
      <vt:lpstr>PowerPoint 演示文稿</vt:lpstr>
      <vt:lpstr>ASS敏捷流媒体服务-简介</vt:lpstr>
      <vt:lpstr>ASS敏捷流媒体服务-核心能力</vt:lpstr>
      <vt:lpstr>ASS敏捷流媒体服务-核心能力</vt:lpstr>
      <vt:lpstr>ASS敏捷流媒体服务-核心能力</vt:lpstr>
      <vt:lpstr>ASS敏捷流媒体服务-产品特点</vt:lpstr>
      <vt:lpstr>ASS敏捷流媒体服务-产品价值</vt:lpstr>
      <vt:lpstr>互联网视频整合方案</vt:lpstr>
      <vt:lpstr>互联网视频整合方案</vt:lpstr>
      <vt:lpstr>互联网视频整合方案</vt:lpstr>
      <vt:lpstr>视频联网项目案例</vt:lpstr>
      <vt:lpstr>PowerPoint 演示文稿</vt:lpstr>
      <vt:lpstr>PowerPoint 演示文稿</vt:lpstr>
    </vt:vector>
  </TitlesOfParts>
  <Company>www.hdvon.com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HDVON</dc:title>
  <dc:creator>HDVON</dc:creator>
  <cp:keywords>HDVON</cp:keywords>
  <dc:description>弘度科技</dc:description>
  <cp:lastModifiedBy>李焕佳</cp:lastModifiedBy>
  <cp:revision>137</cp:revision>
  <cp:lastPrinted>2022-04-12T03:41:21Z</cp:lastPrinted>
  <dcterms:created xsi:type="dcterms:W3CDTF">2017-09-22T08:16:39Z</dcterms:created>
  <dcterms:modified xsi:type="dcterms:W3CDTF">2022-05-10T09:42:26Z</dcterms:modified>
</cp:coreProperties>
</file>